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4.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5.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6.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817" r:id="rId3"/>
    <p:sldMasterId id="2147483844" r:id="rId4"/>
    <p:sldMasterId id="2147483870" r:id="rId5"/>
    <p:sldMasterId id="2147483896" r:id="rId6"/>
    <p:sldMasterId id="2147483948" r:id="rId7"/>
  </p:sldMasterIdLst>
  <p:notesMasterIdLst>
    <p:notesMasterId r:id="rId45"/>
  </p:notesMasterIdLst>
  <p:sldIdLst>
    <p:sldId id="305" r:id="rId8"/>
    <p:sldId id="309" r:id="rId9"/>
    <p:sldId id="310" r:id="rId10"/>
    <p:sldId id="291" r:id="rId11"/>
    <p:sldId id="311" r:id="rId12"/>
    <p:sldId id="312" r:id="rId13"/>
    <p:sldId id="313" r:id="rId14"/>
    <p:sldId id="278" r:id="rId15"/>
    <p:sldId id="314" r:id="rId16"/>
    <p:sldId id="293" r:id="rId17"/>
    <p:sldId id="307" r:id="rId18"/>
    <p:sldId id="294" r:id="rId19"/>
    <p:sldId id="315" r:id="rId20"/>
    <p:sldId id="316" r:id="rId21"/>
    <p:sldId id="318" r:id="rId22"/>
    <p:sldId id="319" r:id="rId23"/>
    <p:sldId id="321" r:id="rId24"/>
    <p:sldId id="320" r:id="rId25"/>
    <p:sldId id="302" r:id="rId26"/>
    <p:sldId id="323" r:id="rId27"/>
    <p:sldId id="322" r:id="rId28"/>
    <p:sldId id="324" r:id="rId29"/>
    <p:sldId id="325" r:id="rId30"/>
    <p:sldId id="326" r:id="rId31"/>
    <p:sldId id="330" r:id="rId32"/>
    <p:sldId id="331" r:id="rId33"/>
    <p:sldId id="332" r:id="rId34"/>
    <p:sldId id="333" r:id="rId35"/>
    <p:sldId id="335" r:id="rId36"/>
    <p:sldId id="334" r:id="rId37"/>
    <p:sldId id="327" r:id="rId38"/>
    <p:sldId id="275" r:id="rId39"/>
    <p:sldId id="298" r:id="rId40"/>
    <p:sldId id="336" r:id="rId41"/>
    <p:sldId id="338" r:id="rId42"/>
    <p:sldId id="337" r:id="rId43"/>
    <p:sldId id="33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A63"/>
    <a:srgbClr val="F5AFA5"/>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765" autoAdjust="0"/>
  </p:normalViewPr>
  <p:slideViewPr>
    <p:cSldViewPr snapToGrid="0">
      <p:cViewPr varScale="1">
        <p:scale>
          <a:sx n="55" d="100"/>
          <a:sy n="55" d="100"/>
        </p:scale>
        <p:origin x="109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E3449-8DBE-4788-8412-30EF872B8F19}" type="datetimeFigureOut">
              <a:rPr lang="en-US" smtClean="0"/>
              <a:t>11-Mar-23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3318EF-24E3-4C2C-B20C-B24997681234}" type="slidenum">
              <a:rPr lang="en-US" smtClean="0"/>
              <a:t>‹#›</a:t>
            </a:fld>
            <a:endParaRPr lang="en-US"/>
          </a:p>
        </p:txBody>
      </p:sp>
    </p:spTree>
    <p:extLst>
      <p:ext uri="{BB962C8B-B14F-4D97-AF65-F5344CB8AC3E}">
        <p14:creationId xmlns:p14="http://schemas.microsoft.com/office/powerpoint/2010/main" val="3012677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7105a416b5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7105a416b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5988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6"/>
        <p:cNvGrpSpPr/>
        <p:nvPr/>
      </p:nvGrpSpPr>
      <p:grpSpPr>
        <a:xfrm>
          <a:off x="0" y="0"/>
          <a:ext cx="0" cy="0"/>
          <a:chOff x="0" y="0"/>
          <a:chExt cx="0" cy="0"/>
        </a:xfrm>
      </p:grpSpPr>
      <p:sp>
        <p:nvSpPr>
          <p:cNvPr id="4237" name="Google Shape;4237;ge4a2c02adf_0_186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8" name="Google Shape;4238;ge4a2c02adf_0_18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8273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7105a416b5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7105a416b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0463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7105a416b5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7105a416b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3388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47606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0"/>
        <p:cNvGrpSpPr/>
        <p:nvPr/>
      </p:nvGrpSpPr>
      <p:grpSpPr>
        <a:xfrm>
          <a:off x="0" y="0"/>
          <a:ext cx="0" cy="0"/>
          <a:chOff x="0" y="0"/>
          <a:chExt cx="0" cy="0"/>
        </a:xfrm>
      </p:grpSpPr>
      <p:sp>
        <p:nvSpPr>
          <p:cNvPr id="1511" name="Google Shape;1511;g856d5b4ddc_5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2" name="Google Shape;1512;g856d5b4ddc_5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1233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g77eb34cb27_2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9" name="Google Shape;1039;g77eb34cb27_2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r>
              <a:rPr lang="en-US" dirty="0" err="1"/>
              <a:t>Kết</a:t>
            </a:r>
            <a:r>
              <a:rPr lang="en-US" baseline="0" dirty="0"/>
              <a:t> </a:t>
            </a:r>
            <a:r>
              <a:rPr lang="en-US" baseline="0" dirty="0" err="1"/>
              <a:t>hợp</a:t>
            </a:r>
            <a:r>
              <a:rPr lang="en-US" baseline="0" dirty="0"/>
              <a:t> </a:t>
            </a:r>
            <a:r>
              <a:rPr lang="en-US" baseline="0" dirty="0" err="1"/>
              <a:t>cho</a:t>
            </a:r>
            <a:r>
              <a:rPr lang="en-US" baseline="0" dirty="0"/>
              <a:t> HS </a:t>
            </a:r>
            <a:r>
              <a:rPr lang="en-US" baseline="0" dirty="0" err="1"/>
              <a:t>giải</a:t>
            </a:r>
            <a:r>
              <a:rPr lang="en-US" baseline="0" dirty="0"/>
              <a:t> </a:t>
            </a:r>
            <a:r>
              <a:rPr lang="en-US" baseline="0" dirty="0" err="1"/>
              <a:t>nghĩa</a:t>
            </a:r>
            <a:r>
              <a:rPr lang="en-US" baseline="0" dirty="0"/>
              <a:t> </a:t>
            </a:r>
            <a:r>
              <a:rPr lang="en-US" baseline="0" dirty="0" err="1"/>
              <a:t>từ</a:t>
            </a:r>
            <a:r>
              <a:rPr lang="en-US" baseline="0" dirty="0"/>
              <a:t> =&gt; </a:t>
            </a:r>
            <a:r>
              <a:rPr lang="en-US" baseline="0" dirty="0" err="1"/>
              <a:t>Lưu</a:t>
            </a:r>
            <a:r>
              <a:rPr lang="en-US" baseline="0" dirty="0"/>
              <a:t> ý </a:t>
            </a:r>
            <a:r>
              <a:rPr lang="en-US" baseline="0" dirty="0" err="1"/>
              <a:t>các</a:t>
            </a:r>
            <a:r>
              <a:rPr lang="en-US" baseline="0" dirty="0"/>
              <a:t> </a:t>
            </a:r>
            <a:r>
              <a:rPr lang="en-US" baseline="0" dirty="0" err="1"/>
              <a:t>từ</a:t>
            </a:r>
            <a:r>
              <a:rPr lang="en-US" baseline="0" dirty="0"/>
              <a:t> </a:t>
            </a:r>
            <a:r>
              <a:rPr lang="en-US" baseline="0" dirty="0" err="1"/>
              <a:t>ngữ</a:t>
            </a:r>
            <a:r>
              <a:rPr lang="en-US" baseline="0" dirty="0"/>
              <a:t> </a:t>
            </a:r>
            <a:r>
              <a:rPr lang="en-US" baseline="0" dirty="0" err="1"/>
              <a:t>địa</a:t>
            </a:r>
            <a:r>
              <a:rPr lang="en-US" baseline="0" dirty="0"/>
              <a:t> </a:t>
            </a:r>
            <a:r>
              <a:rPr lang="en-US" baseline="0" dirty="0" err="1"/>
              <a:t>phương</a:t>
            </a:r>
            <a:endParaRPr dirty="0"/>
          </a:p>
        </p:txBody>
      </p:sp>
    </p:spTree>
    <p:extLst>
      <p:ext uri="{BB962C8B-B14F-4D97-AF65-F5344CB8AC3E}">
        <p14:creationId xmlns:p14="http://schemas.microsoft.com/office/powerpoint/2010/main" val="1827501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3318EF-24E3-4C2C-B20C-B24997681234}" type="slidenum">
              <a:rPr lang="en-US" smtClean="0"/>
              <a:t>33</a:t>
            </a:fld>
            <a:endParaRPr lang="en-US"/>
          </a:p>
        </p:txBody>
      </p:sp>
    </p:spTree>
    <p:extLst>
      <p:ext uri="{BB962C8B-B14F-4D97-AF65-F5344CB8AC3E}">
        <p14:creationId xmlns:p14="http://schemas.microsoft.com/office/powerpoint/2010/main" val="729790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a:solidFill>
                  <a:srgbClr val="800000"/>
                </a:solidFill>
                <a:latin typeface="Times New Roman" panose="02020603050405020304" pitchFamily="18" charset="0"/>
              </a:rPr>
              <a:t>Đoạn 2: Giọng đọc dồn dập, háo hức, nhấn mạnh ở các từ chỉ hoạt động.</a:t>
            </a:r>
          </a:p>
          <a:p>
            <a:endParaRPr lang="en-US"/>
          </a:p>
        </p:txBody>
      </p:sp>
      <p:sp>
        <p:nvSpPr>
          <p:cNvPr id="4" name="Slide Number Placeholder 3"/>
          <p:cNvSpPr>
            <a:spLocks noGrp="1"/>
          </p:cNvSpPr>
          <p:nvPr>
            <p:ph type="sldNum" sz="quarter" idx="10"/>
          </p:nvPr>
        </p:nvSpPr>
        <p:spPr/>
        <p:txBody>
          <a:bodyPr/>
          <a:lstStyle/>
          <a:p>
            <a:fld id="{483318EF-24E3-4C2C-B20C-B24997681234}" type="slidenum">
              <a:rPr lang="en-US" smtClean="0"/>
              <a:t>34</a:t>
            </a:fld>
            <a:endParaRPr lang="en-US"/>
          </a:p>
        </p:txBody>
      </p:sp>
    </p:spTree>
    <p:extLst>
      <p:ext uri="{BB962C8B-B14F-4D97-AF65-F5344CB8AC3E}">
        <p14:creationId xmlns:p14="http://schemas.microsoft.com/office/powerpoint/2010/main" val="2494833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7105a416b5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7105a416b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9937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5.xml"/><Relationship Id="rId4" Type="http://schemas.openxmlformats.org/officeDocument/2006/relationships/hyperlink" Target="http://bit.ly/2TtBDfr" TargetMode="Externa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6.xml"/><Relationship Id="rId4" Type="http://schemas.openxmlformats.org/officeDocument/2006/relationships/hyperlink" Target="http://bit.ly/2TtBDfr" TargetMode="Externa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7.xml"/><Relationship Id="rId4" Type="http://schemas.openxmlformats.org/officeDocument/2006/relationships/hyperlink" Target="http://bit.ly/2TtBDfr" TargetMode="Externa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封面">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a:ext>
            </a:extLst>
          </a:blip>
          <a:srcRect t="52415"/>
          <a:stretch/>
        </p:blipFill>
        <p:spPr>
          <a:xfrm rot="16200000" flipH="1" flipV="1">
            <a:off x="-1185665" y="1185667"/>
            <a:ext cx="6856412" cy="4485081"/>
          </a:xfrm>
          <a:prstGeom prst="rect">
            <a:avLst/>
          </a:prstGeom>
        </p:spPr>
      </p:pic>
    </p:spTree>
    <p:extLst>
      <p:ext uri="{BB962C8B-B14F-4D97-AF65-F5344CB8AC3E}">
        <p14:creationId xmlns:p14="http://schemas.microsoft.com/office/powerpoint/2010/main" val="2079041606"/>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3C1A274E-B122-4DCB-ACB9-9C2AF45C2A3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56462106"/>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3901533" y="3587369"/>
            <a:ext cx="4388800" cy="17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0" name="Google Shape;10;p2"/>
          <p:cNvSpPr txBox="1">
            <a:spLocks noGrp="1"/>
          </p:cNvSpPr>
          <p:nvPr>
            <p:ph type="subTitle" idx="1"/>
          </p:nvPr>
        </p:nvSpPr>
        <p:spPr>
          <a:xfrm>
            <a:off x="3208833" y="5261660"/>
            <a:ext cx="5774000" cy="5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grpSp>
        <p:nvGrpSpPr>
          <p:cNvPr id="11" name="Google Shape;11;p2"/>
          <p:cNvGrpSpPr/>
          <p:nvPr/>
        </p:nvGrpSpPr>
        <p:grpSpPr>
          <a:xfrm>
            <a:off x="-439097" y="-814133"/>
            <a:ext cx="3814741" cy="3336181"/>
            <a:chOff x="-246450" y="-584564"/>
            <a:chExt cx="2519866" cy="2203554"/>
          </a:xfrm>
        </p:grpSpPr>
        <p:sp>
          <p:nvSpPr>
            <p:cNvPr id="12" name="Google Shape;12;p2"/>
            <p:cNvSpPr/>
            <p:nvPr/>
          </p:nvSpPr>
          <p:spPr>
            <a:xfrm>
              <a:off x="920700" y="-197324"/>
              <a:ext cx="503700" cy="5037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 name="Google Shape;13;p2"/>
            <p:cNvSpPr/>
            <p:nvPr/>
          </p:nvSpPr>
          <p:spPr>
            <a:xfrm>
              <a:off x="-169775" y="-272623"/>
              <a:ext cx="1440000" cy="14400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a:off x="-246450" y="779890"/>
              <a:ext cx="839100" cy="8391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1270216" y="-584564"/>
              <a:ext cx="1003200" cy="10038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 name="Google Shape;16;p2"/>
          <p:cNvGrpSpPr/>
          <p:nvPr/>
        </p:nvGrpSpPr>
        <p:grpSpPr>
          <a:xfrm>
            <a:off x="8660835" y="-814117"/>
            <a:ext cx="3794819" cy="3176911"/>
            <a:chOff x="7080489" y="-542449"/>
            <a:chExt cx="2304919" cy="1929610"/>
          </a:xfrm>
        </p:grpSpPr>
        <p:sp>
          <p:nvSpPr>
            <p:cNvPr id="17" name="Google Shape;17;p2"/>
            <p:cNvSpPr/>
            <p:nvPr/>
          </p:nvSpPr>
          <p:spPr>
            <a:xfrm>
              <a:off x="7420700" y="-137861"/>
              <a:ext cx="517200" cy="5172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7815506" y="-542449"/>
              <a:ext cx="1569900" cy="15699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a:off x="8587108" y="589161"/>
              <a:ext cx="798300" cy="798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2"/>
            <p:cNvSpPr/>
            <p:nvPr/>
          </p:nvSpPr>
          <p:spPr>
            <a:xfrm>
              <a:off x="7080489" y="-314043"/>
              <a:ext cx="456000" cy="456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6899175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no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901533" y="3587369"/>
            <a:ext cx="4388800" cy="17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 name="Google Shape;23;p3"/>
          <p:cNvSpPr txBox="1">
            <a:spLocks noGrp="1"/>
          </p:cNvSpPr>
          <p:nvPr>
            <p:ph type="subTitle" idx="1"/>
          </p:nvPr>
        </p:nvSpPr>
        <p:spPr>
          <a:xfrm>
            <a:off x="3208833" y="5261660"/>
            <a:ext cx="5774000" cy="5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4" name="Google Shape;24;p3"/>
          <p:cNvSpPr txBox="1">
            <a:spLocks noGrp="1"/>
          </p:cNvSpPr>
          <p:nvPr>
            <p:ph type="title" idx="2" hasCustomPrompt="1"/>
          </p:nvPr>
        </p:nvSpPr>
        <p:spPr>
          <a:xfrm>
            <a:off x="4590433" y="1599533"/>
            <a:ext cx="30108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solidFill>
                  <a:schemeClr val="accent5"/>
                </a:solidFill>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grpSp>
        <p:nvGrpSpPr>
          <p:cNvPr id="25" name="Google Shape;25;p3"/>
          <p:cNvGrpSpPr/>
          <p:nvPr/>
        </p:nvGrpSpPr>
        <p:grpSpPr>
          <a:xfrm rot="10800000">
            <a:off x="8836147" y="4590134"/>
            <a:ext cx="3814741" cy="3336181"/>
            <a:chOff x="-246450" y="-584564"/>
            <a:chExt cx="2519866" cy="2203554"/>
          </a:xfrm>
        </p:grpSpPr>
        <p:sp>
          <p:nvSpPr>
            <p:cNvPr id="26" name="Google Shape;26;p3"/>
            <p:cNvSpPr/>
            <p:nvPr/>
          </p:nvSpPr>
          <p:spPr>
            <a:xfrm>
              <a:off x="920700" y="-197324"/>
              <a:ext cx="503700" cy="5037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3"/>
            <p:cNvSpPr/>
            <p:nvPr/>
          </p:nvSpPr>
          <p:spPr>
            <a:xfrm>
              <a:off x="-169775" y="-272623"/>
              <a:ext cx="1440000" cy="14400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3"/>
            <p:cNvSpPr/>
            <p:nvPr/>
          </p:nvSpPr>
          <p:spPr>
            <a:xfrm>
              <a:off x="-246450" y="779890"/>
              <a:ext cx="839100" cy="8391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3"/>
            <p:cNvSpPr/>
            <p:nvPr/>
          </p:nvSpPr>
          <p:spPr>
            <a:xfrm>
              <a:off x="1270216" y="-584564"/>
              <a:ext cx="1003200" cy="10038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 name="Google Shape;30;p3"/>
          <p:cNvGrpSpPr/>
          <p:nvPr/>
        </p:nvGrpSpPr>
        <p:grpSpPr>
          <a:xfrm rot="10800000">
            <a:off x="-439098" y="4669771"/>
            <a:ext cx="3794819" cy="3176911"/>
            <a:chOff x="7080489" y="-542449"/>
            <a:chExt cx="2304919" cy="1929610"/>
          </a:xfrm>
        </p:grpSpPr>
        <p:sp>
          <p:nvSpPr>
            <p:cNvPr id="31" name="Google Shape;31;p3"/>
            <p:cNvSpPr/>
            <p:nvPr/>
          </p:nvSpPr>
          <p:spPr>
            <a:xfrm>
              <a:off x="7420700" y="-137861"/>
              <a:ext cx="517200" cy="5172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 name="Google Shape;32;p3"/>
            <p:cNvSpPr/>
            <p:nvPr/>
          </p:nvSpPr>
          <p:spPr>
            <a:xfrm>
              <a:off x="7815506" y="-542449"/>
              <a:ext cx="1569900" cy="15699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 name="Google Shape;33;p3"/>
            <p:cNvSpPr/>
            <p:nvPr/>
          </p:nvSpPr>
          <p:spPr>
            <a:xfrm>
              <a:off x="8587108" y="589161"/>
              <a:ext cx="798300" cy="798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3"/>
            <p:cNvSpPr/>
            <p:nvPr/>
          </p:nvSpPr>
          <p:spPr>
            <a:xfrm>
              <a:off x="7080489" y="-314043"/>
              <a:ext cx="456000" cy="456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5" name="Google Shape;35;p3"/>
          <p:cNvSpPr/>
          <p:nvPr/>
        </p:nvSpPr>
        <p:spPr>
          <a:xfrm>
            <a:off x="1006264" y="-306332"/>
            <a:ext cx="1180400" cy="1180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3"/>
          <p:cNvSpPr/>
          <p:nvPr/>
        </p:nvSpPr>
        <p:spPr>
          <a:xfrm>
            <a:off x="-1040279" y="432363"/>
            <a:ext cx="2180000" cy="2180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3"/>
          <p:cNvSpPr/>
          <p:nvPr/>
        </p:nvSpPr>
        <p:spPr>
          <a:xfrm>
            <a:off x="-241665" y="-371667"/>
            <a:ext cx="1492800" cy="1492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3"/>
          <p:cNvSpPr/>
          <p:nvPr/>
        </p:nvSpPr>
        <p:spPr>
          <a:xfrm>
            <a:off x="1623109" y="-951551"/>
            <a:ext cx="1518800" cy="15196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3"/>
          <p:cNvSpPr/>
          <p:nvPr/>
        </p:nvSpPr>
        <p:spPr>
          <a:xfrm>
            <a:off x="10286121" y="-661471"/>
            <a:ext cx="2180000" cy="21800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3"/>
          <p:cNvSpPr/>
          <p:nvPr/>
        </p:nvSpPr>
        <p:spPr>
          <a:xfrm>
            <a:off x="11402476" y="718516"/>
            <a:ext cx="1518800" cy="15196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3"/>
          <p:cNvSpPr/>
          <p:nvPr/>
        </p:nvSpPr>
        <p:spPr>
          <a:xfrm>
            <a:off x="9372580" y="-636184"/>
            <a:ext cx="1270400" cy="12704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0599432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2"/>
        <p:cNvGrpSpPr/>
        <p:nvPr/>
      </p:nvGrpSpPr>
      <p:grpSpPr>
        <a:xfrm>
          <a:off x="0" y="0"/>
          <a:ext cx="0" cy="0"/>
          <a:chOff x="0" y="0"/>
          <a:chExt cx="0" cy="0"/>
        </a:xfrm>
      </p:grpSpPr>
      <p:sp>
        <p:nvSpPr>
          <p:cNvPr id="43" name="Google Shape;43;p4"/>
          <p:cNvSpPr txBox="1">
            <a:spLocks noGrp="1"/>
          </p:cNvSpPr>
          <p:nvPr>
            <p:ph type="title"/>
          </p:nvPr>
        </p:nvSpPr>
        <p:spPr>
          <a:xfrm>
            <a:off x="1051100" y="899508"/>
            <a:ext cx="1008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44" name="Google Shape;44;p4"/>
          <p:cNvSpPr txBox="1">
            <a:spLocks noGrp="1"/>
          </p:cNvSpPr>
          <p:nvPr>
            <p:ph type="body" idx="1"/>
          </p:nvPr>
        </p:nvSpPr>
        <p:spPr>
          <a:xfrm>
            <a:off x="1051100" y="1980127"/>
            <a:ext cx="10290000" cy="3894000"/>
          </a:xfrm>
          <a:prstGeom prst="rect">
            <a:avLst/>
          </a:prstGeom>
        </p:spPr>
        <p:txBody>
          <a:bodyPr spcFirstLastPara="1" wrap="square" lIns="91425" tIns="91425" rIns="91425" bIns="91425" anchor="t" anchorCtr="0">
            <a:noAutofit/>
          </a:bodyPr>
          <a:lstStyle>
            <a:lvl1pPr marL="609585" marR="67732" lvl="0" indent="-423323">
              <a:lnSpc>
                <a:spcPct val="100000"/>
              </a:lnSpc>
              <a:spcBef>
                <a:spcPts val="0"/>
              </a:spcBef>
              <a:spcAft>
                <a:spcPts val="0"/>
              </a:spcAft>
              <a:buClr>
                <a:schemeClr val="dk1"/>
              </a:buClr>
              <a:buSzPts val="1400"/>
              <a:buChar char="●"/>
              <a:defRPr sz="1400">
                <a:solidFill>
                  <a:schemeClr val="dk1"/>
                </a:solidFill>
              </a:defRPr>
            </a:lvl1pPr>
            <a:lvl2pPr marL="1219170" lvl="1" indent="-423323">
              <a:spcBef>
                <a:spcPts val="0"/>
              </a:spcBef>
              <a:spcAft>
                <a:spcPts val="0"/>
              </a:spcAft>
              <a:buClr>
                <a:schemeClr val="dk1"/>
              </a:buClr>
              <a:buSzPts val="1400"/>
              <a:buChar char="○"/>
              <a:defRPr>
                <a:solidFill>
                  <a:schemeClr val="dk1"/>
                </a:solidFill>
              </a:defRPr>
            </a:lvl2pPr>
            <a:lvl3pPr marL="1828754" lvl="2" indent="-423323">
              <a:spcBef>
                <a:spcPts val="2133"/>
              </a:spcBef>
              <a:spcAft>
                <a:spcPts val="0"/>
              </a:spcAft>
              <a:buClr>
                <a:schemeClr val="dk1"/>
              </a:buClr>
              <a:buSzPts val="1400"/>
              <a:buChar char="■"/>
              <a:defRPr>
                <a:solidFill>
                  <a:schemeClr val="dk1"/>
                </a:solidFill>
              </a:defRPr>
            </a:lvl3pPr>
            <a:lvl4pPr marL="2438339" lvl="3" indent="-423323">
              <a:spcBef>
                <a:spcPts val="2133"/>
              </a:spcBef>
              <a:spcAft>
                <a:spcPts val="0"/>
              </a:spcAft>
              <a:buClr>
                <a:schemeClr val="dk1"/>
              </a:buClr>
              <a:buSzPts val="1400"/>
              <a:buChar char="●"/>
              <a:defRPr>
                <a:solidFill>
                  <a:schemeClr val="dk1"/>
                </a:solidFill>
              </a:defRPr>
            </a:lvl4pPr>
            <a:lvl5pPr marL="3047924" lvl="4" indent="-423323">
              <a:spcBef>
                <a:spcPts val="2133"/>
              </a:spcBef>
              <a:spcAft>
                <a:spcPts val="0"/>
              </a:spcAft>
              <a:buClr>
                <a:schemeClr val="dk1"/>
              </a:buClr>
              <a:buSzPts val="1400"/>
              <a:buChar char="○"/>
              <a:defRPr>
                <a:solidFill>
                  <a:schemeClr val="dk1"/>
                </a:solidFill>
              </a:defRPr>
            </a:lvl5pPr>
            <a:lvl6pPr marL="3657509" lvl="5" indent="-423323">
              <a:spcBef>
                <a:spcPts val="2133"/>
              </a:spcBef>
              <a:spcAft>
                <a:spcPts val="0"/>
              </a:spcAft>
              <a:buClr>
                <a:schemeClr val="dk1"/>
              </a:buClr>
              <a:buSzPts val="1400"/>
              <a:buChar char="■"/>
              <a:defRPr>
                <a:solidFill>
                  <a:schemeClr val="dk1"/>
                </a:solidFill>
              </a:defRPr>
            </a:lvl6pPr>
            <a:lvl7pPr marL="4267093" lvl="6" indent="-423323">
              <a:spcBef>
                <a:spcPts val="2133"/>
              </a:spcBef>
              <a:spcAft>
                <a:spcPts val="0"/>
              </a:spcAft>
              <a:buClr>
                <a:schemeClr val="dk1"/>
              </a:buClr>
              <a:buSzPts val="1400"/>
              <a:buChar char="●"/>
              <a:defRPr>
                <a:solidFill>
                  <a:schemeClr val="dk1"/>
                </a:solidFill>
              </a:defRPr>
            </a:lvl7pPr>
            <a:lvl8pPr marL="4876678" lvl="7" indent="-423323">
              <a:spcBef>
                <a:spcPts val="2133"/>
              </a:spcBef>
              <a:spcAft>
                <a:spcPts val="0"/>
              </a:spcAft>
              <a:buClr>
                <a:schemeClr val="dk1"/>
              </a:buClr>
              <a:buSzPts val="1400"/>
              <a:buChar char="○"/>
              <a:defRPr>
                <a:solidFill>
                  <a:schemeClr val="dk1"/>
                </a:solidFill>
              </a:defRPr>
            </a:lvl8pPr>
            <a:lvl9pPr marL="5486263" lvl="8" indent="-423323">
              <a:spcBef>
                <a:spcPts val="2133"/>
              </a:spcBef>
              <a:spcAft>
                <a:spcPts val="2133"/>
              </a:spcAft>
              <a:buClr>
                <a:schemeClr val="dk1"/>
              </a:buClr>
              <a:buSzPts val="1400"/>
              <a:buChar char="■"/>
              <a:defRPr>
                <a:solidFill>
                  <a:schemeClr val="dk1"/>
                </a:solidFill>
              </a:defRPr>
            </a:lvl9pPr>
          </a:lstStyle>
          <a:p>
            <a:endParaRPr/>
          </a:p>
        </p:txBody>
      </p:sp>
      <p:grpSp>
        <p:nvGrpSpPr>
          <p:cNvPr id="45" name="Google Shape;45;p4"/>
          <p:cNvGrpSpPr/>
          <p:nvPr/>
        </p:nvGrpSpPr>
        <p:grpSpPr>
          <a:xfrm>
            <a:off x="-351299" y="5484567"/>
            <a:ext cx="1933700" cy="1906100"/>
            <a:chOff x="-263475" y="4113425"/>
            <a:chExt cx="1450275" cy="1429575"/>
          </a:xfrm>
        </p:grpSpPr>
        <p:sp>
          <p:nvSpPr>
            <p:cNvPr id="46" name="Google Shape;46;p4"/>
            <p:cNvSpPr/>
            <p:nvPr/>
          </p:nvSpPr>
          <p:spPr>
            <a:xfrm>
              <a:off x="-128825" y="4113425"/>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4"/>
            <p:cNvSpPr/>
            <p:nvPr/>
          </p:nvSpPr>
          <p:spPr>
            <a:xfrm>
              <a:off x="327000" y="46832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4"/>
            <p:cNvSpPr/>
            <p:nvPr/>
          </p:nvSpPr>
          <p:spPr>
            <a:xfrm>
              <a:off x="-263475" y="46832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9" name="Google Shape;49;p4"/>
          <p:cNvGrpSpPr/>
          <p:nvPr/>
        </p:nvGrpSpPr>
        <p:grpSpPr>
          <a:xfrm>
            <a:off x="11131501" y="-695699"/>
            <a:ext cx="1588433" cy="1934500"/>
            <a:chOff x="8348625" y="-521775"/>
            <a:chExt cx="1191325" cy="1450875"/>
          </a:xfrm>
        </p:grpSpPr>
        <p:sp>
          <p:nvSpPr>
            <p:cNvPr id="50" name="Google Shape;50;p4"/>
            <p:cNvSpPr/>
            <p:nvPr/>
          </p:nvSpPr>
          <p:spPr>
            <a:xfrm>
              <a:off x="8348625" y="-521775"/>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4"/>
            <p:cNvSpPr/>
            <p:nvPr/>
          </p:nvSpPr>
          <p:spPr>
            <a:xfrm>
              <a:off x="8680150" y="693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8781380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2"/>
        <p:cNvGrpSpPr/>
        <p:nvPr/>
      </p:nvGrpSpPr>
      <p:grpSpPr>
        <a:xfrm>
          <a:off x="0" y="0"/>
          <a:ext cx="0" cy="0"/>
          <a:chOff x="0" y="0"/>
          <a:chExt cx="0" cy="0"/>
        </a:xfrm>
      </p:grpSpPr>
      <p:sp>
        <p:nvSpPr>
          <p:cNvPr id="53" name="Google Shape;53;p5"/>
          <p:cNvSpPr txBox="1">
            <a:spLocks noGrp="1"/>
          </p:cNvSpPr>
          <p:nvPr>
            <p:ph type="title"/>
          </p:nvPr>
        </p:nvSpPr>
        <p:spPr>
          <a:xfrm>
            <a:off x="795800" y="591105"/>
            <a:ext cx="1058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54" name="Google Shape;54;p5"/>
          <p:cNvSpPr txBox="1">
            <a:spLocks noGrp="1"/>
          </p:cNvSpPr>
          <p:nvPr>
            <p:ph type="ctrTitle" idx="2"/>
          </p:nvPr>
        </p:nvSpPr>
        <p:spPr>
          <a:xfrm flipH="1">
            <a:off x="4528688" y="2803593"/>
            <a:ext cx="3112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800"/>
              <a:buNone/>
              <a:defRPr sz="4000"/>
            </a:lvl1pPr>
            <a:lvl2pPr lvl="1" algn="ctr" rtl="0">
              <a:spcBef>
                <a:spcPts val="0"/>
              </a:spcBef>
              <a:spcAft>
                <a:spcPts val="0"/>
              </a:spcAft>
              <a:buClr>
                <a:schemeClr val="accent2"/>
              </a:buClr>
              <a:buSzPts val="1800"/>
              <a:buNone/>
              <a:defRPr sz="2400">
                <a:solidFill>
                  <a:schemeClr val="accent2"/>
                </a:solidFill>
              </a:defRPr>
            </a:lvl2pPr>
            <a:lvl3pPr lvl="2" algn="ctr" rtl="0">
              <a:spcBef>
                <a:spcPts val="0"/>
              </a:spcBef>
              <a:spcAft>
                <a:spcPts val="0"/>
              </a:spcAft>
              <a:buClr>
                <a:schemeClr val="accent2"/>
              </a:buClr>
              <a:buSzPts val="1800"/>
              <a:buNone/>
              <a:defRPr sz="2400">
                <a:solidFill>
                  <a:schemeClr val="accent2"/>
                </a:solidFill>
              </a:defRPr>
            </a:lvl3pPr>
            <a:lvl4pPr lvl="3" algn="ctr" rtl="0">
              <a:spcBef>
                <a:spcPts val="0"/>
              </a:spcBef>
              <a:spcAft>
                <a:spcPts val="0"/>
              </a:spcAft>
              <a:buClr>
                <a:schemeClr val="accent2"/>
              </a:buClr>
              <a:buSzPts val="1800"/>
              <a:buNone/>
              <a:defRPr sz="2400">
                <a:solidFill>
                  <a:schemeClr val="accent2"/>
                </a:solidFill>
              </a:defRPr>
            </a:lvl4pPr>
            <a:lvl5pPr lvl="4" algn="ctr" rtl="0">
              <a:spcBef>
                <a:spcPts val="0"/>
              </a:spcBef>
              <a:spcAft>
                <a:spcPts val="0"/>
              </a:spcAft>
              <a:buClr>
                <a:schemeClr val="accent2"/>
              </a:buClr>
              <a:buSzPts val="1800"/>
              <a:buNone/>
              <a:defRPr sz="2400">
                <a:solidFill>
                  <a:schemeClr val="accent2"/>
                </a:solidFill>
              </a:defRPr>
            </a:lvl5pPr>
            <a:lvl6pPr lvl="5" algn="ctr" rtl="0">
              <a:spcBef>
                <a:spcPts val="0"/>
              </a:spcBef>
              <a:spcAft>
                <a:spcPts val="0"/>
              </a:spcAft>
              <a:buClr>
                <a:schemeClr val="accent2"/>
              </a:buClr>
              <a:buSzPts val="1800"/>
              <a:buNone/>
              <a:defRPr sz="2400">
                <a:solidFill>
                  <a:schemeClr val="accent2"/>
                </a:solidFill>
              </a:defRPr>
            </a:lvl6pPr>
            <a:lvl7pPr lvl="6" algn="ctr" rtl="0">
              <a:spcBef>
                <a:spcPts val="0"/>
              </a:spcBef>
              <a:spcAft>
                <a:spcPts val="0"/>
              </a:spcAft>
              <a:buClr>
                <a:schemeClr val="accent2"/>
              </a:buClr>
              <a:buSzPts val="1800"/>
              <a:buNone/>
              <a:defRPr sz="2400">
                <a:solidFill>
                  <a:schemeClr val="accent2"/>
                </a:solidFill>
              </a:defRPr>
            </a:lvl7pPr>
            <a:lvl8pPr lvl="7" algn="ctr" rtl="0">
              <a:spcBef>
                <a:spcPts val="0"/>
              </a:spcBef>
              <a:spcAft>
                <a:spcPts val="0"/>
              </a:spcAft>
              <a:buClr>
                <a:schemeClr val="accent2"/>
              </a:buClr>
              <a:buSzPts val="1800"/>
              <a:buNone/>
              <a:defRPr sz="2400">
                <a:solidFill>
                  <a:schemeClr val="accent2"/>
                </a:solidFill>
              </a:defRPr>
            </a:lvl8pPr>
            <a:lvl9pPr lvl="8" algn="ctr" rtl="0">
              <a:spcBef>
                <a:spcPts val="0"/>
              </a:spcBef>
              <a:spcAft>
                <a:spcPts val="0"/>
              </a:spcAft>
              <a:buClr>
                <a:schemeClr val="accent2"/>
              </a:buClr>
              <a:buSzPts val="1800"/>
              <a:buNone/>
              <a:defRPr sz="2400">
                <a:solidFill>
                  <a:schemeClr val="accent2"/>
                </a:solidFill>
              </a:defRPr>
            </a:lvl9pPr>
          </a:lstStyle>
          <a:p>
            <a:endParaRPr/>
          </a:p>
        </p:txBody>
      </p:sp>
      <p:sp>
        <p:nvSpPr>
          <p:cNvPr id="55" name="Google Shape;55;p5"/>
          <p:cNvSpPr txBox="1">
            <a:spLocks noGrp="1"/>
          </p:cNvSpPr>
          <p:nvPr>
            <p:ph type="subTitle" idx="1"/>
          </p:nvPr>
        </p:nvSpPr>
        <p:spPr>
          <a:xfrm flipH="1">
            <a:off x="955433" y="3781043"/>
            <a:ext cx="5100000" cy="2213200"/>
          </a:xfrm>
          <a:prstGeom prst="rect">
            <a:avLst/>
          </a:prstGeom>
        </p:spPr>
        <p:txBody>
          <a:bodyPr spcFirstLastPara="1" wrap="square" lIns="91425" tIns="91425" rIns="91425" bIns="91425" anchor="t" anchorCtr="0">
            <a:noAutofit/>
          </a:bodyPr>
          <a:lstStyle>
            <a:lvl1pPr marR="67732" lvl="0" rtl="0">
              <a:lnSpc>
                <a:spcPct val="150000"/>
              </a:lnSpc>
              <a:spcBef>
                <a:spcPts val="0"/>
              </a:spcBef>
              <a:spcAft>
                <a:spcPts val="0"/>
              </a:spcAft>
              <a:buClr>
                <a:srgbClr val="253786"/>
              </a:buClr>
              <a:buSzPts val="1000"/>
              <a:buChar char="●"/>
              <a:defRPr sz="2133"/>
            </a:lvl1pPr>
            <a:lvl2pPr lvl="1" algn="ctr" rtl="0">
              <a:lnSpc>
                <a:spcPct val="100000"/>
              </a:lnSpc>
              <a:spcBef>
                <a:spcPts val="0"/>
              </a:spcBef>
              <a:spcAft>
                <a:spcPts val="0"/>
              </a:spcAft>
              <a:buClr>
                <a:srgbClr val="253786"/>
              </a:buClr>
              <a:buSzPts val="1000"/>
              <a:buChar char="○"/>
              <a:defRPr sz="1333"/>
            </a:lvl2pPr>
            <a:lvl3pPr lvl="2" algn="ctr" rtl="0">
              <a:lnSpc>
                <a:spcPct val="100000"/>
              </a:lnSpc>
              <a:spcBef>
                <a:spcPts val="0"/>
              </a:spcBef>
              <a:spcAft>
                <a:spcPts val="0"/>
              </a:spcAft>
              <a:buClr>
                <a:srgbClr val="253786"/>
              </a:buClr>
              <a:buSzPts val="1000"/>
              <a:buChar char="■"/>
              <a:defRPr sz="1333"/>
            </a:lvl3pPr>
            <a:lvl4pPr lvl="3" algn="ctr" rtl="0">
              <a:lnSpc>
                <a:spcPct val="100000"/>
              </a:lnSpc>
              <a:spcBef>
                <a:spcPts val="0"/>
              </a:spcBef>
              <a:spcAft>
                <a:spcPts val="0"/>
              </a:spcAft>
              <a:buClr>
                <a:srgbClr val="253786"/>
              </a:buClr>
              <a:buSzPts val="1000"/>
              <a:buChar char="●"/>
              <a:defRPr sz="1333"/>
            </a:lvl4pPr>
            <a:lvl5pPr lvl="4" algn="ctr" rtl="0">
              <a:lnSpc>
                <a:spcPct val="100000"/>
              </a:lnSpc>
              <a:spcBef>
                <a:spcPts val="0"/>
              </a:spcBef>
              <a:spcAft>
                <a:spcPts val="0"/>
              </a:spcAft>
              <a:buClr>
                <a:srgbClr val="253786"/>
              </a:buClr>
              <a:buSzPts val="1000"/>
              <a:buChar char="○"/>
              <a:defRPr sz="1333"/>
            </a:lvl5pPr>
            <a:lvl6pPr lvl="5" algn="ctr" rtl="0">
              <a:lnSpc>
                <a:spcPct val="100000"/>
              </a:lnSpc>
              <a:spcBef>
                <a:spcPts val="0"/>
              </a:spcBef>
              <a:spcAft>
                <a:spcPts val="0"/>
              </a:spcAft>
              <a:buClr>
                <a:srgbClr val="253786"/>
              </a:buClr>
              <a:buSzPts val="1000"/>
              <a:buChar char="■"/>
              <a:defRPr sz="1333"/>
            </a:lvl6pPr>
            <a:lvl7pPr lvl="6" algn="ctr" rtl="0">
              <a:lnSpc>
                <a:spcPct val="100000"/>
              </a:lnSpc>
              <a:spcBef>
                <a:spcPts val="0"/>
              </a:spcBef>
              <a:spcAft>
                <a:spcPts val="0"/>
              </a:spcAft>
              <a:buClr>
                <a:srgbClr val="253786"/>
              </a:buClr>
              <a:buSzPts val="1000"/>
              <a:buChar char="●"/>
              <a:defRPr sz="1333"/>
            </a:lvl7pPr>
            <a:lvl8pPr lvl="7" algn="ctr" rtl="0">
              <a:lnSpc>
                <a:spcPct val="100000"/>
              </a:lnSpc>
              <a:spcBef>
                <a:spcPts val="0"/>
              </a:spcBef>
              <a:spcAft>
                <a:spcPts val="0"/>
              </a:spcAft>
              <a:buClr>
                <a:srgbClr val="253786"/>
              </a:buClr>
              <a:buSzPts val="1000"/>
              <a:buChar char="○"/>
              <a:defRPr sz="1333"/>
            </a:lvl8pPr>
            <a:lvl9pPr lvl="8" algn="ctr" rtl="0">
              <a:lnSpc>
                <a:spcPct val="100000"/>
              </a:lnSpc>
              <a:spcBef>
                <a:spcPts val="0"/>
              </a:spcBef>
              <a:spcAft>
                <a:spcPts val="0"/>
              </a:spcAft>
              <a:buClr>
                <a:srgbClr val="253786"/>
              </a:buClr>
              <a:buSzPts val="1000"/>
              <a:buChar char="■"/>
              <a:defRPr sz="1333"/>
            </a:lvl9pPr>
          </a:lstStyle>
          <a:p>
            <a:endParaRPr/>
          </a:p>
        </p:txBody>
      </p:sp>
      <p:sp>
        <p:nvSpPr>
          <p:cNvPr id="56" name="Google Shape;56;p5"/>
          <p:cNvSpPr txBox="1">
            <a:spLocks noGrp="1"/>
          </p:cNvSpPr>
          <p:nvPr>
            <p:ph type="subTitle" idx="3"/>
          </p:nvPr>
        </p:nvSpPr>
        <p:spPr>
          <a:xfrm flipH="1">
            <a:off x="6113967" y="3781196"/>
            <a:ext cx="5100000" cy="2213200"/>
          </a:xfrm>
          <a:prstGeom prst="rect">
            <a:avLst/>
          </a:prstGeom>
        </p:spPr>
        <p:txBody>
          <a:bodyPr spcFirstLastPara="1" wrap="square" lIns="91425" tIns="91425" rIns="91425" bIns="91425" anchor="t" anchorCtr="0">
            <a:noAutofit/>
          </a:bodyPr>
          <a:lstStyle>
            <a:lvl1pPr marR="67732" lvl="0" rtl="0">
              <a:spcBef>
                <a:spcPts val="0"/>
              </a:spcBef>
              <a:spcAft>
                <a:spcPts val="0"/>
              </a:spcAft>
              <a:buClr>
                <a:srgbClr val="253786"/>
              </a:buClr>
              <a:buSzPts val="1000"/>
              <a:buChar char="●"/>
              <a:defRPr sz="2133"/>
            </a:lvl1pPr>
            <a:lvl2pPr lvl="1" algn="ctr" rtl="0">
              <a:lnSpc>
                <a:spcPct val="100000"/>
              </a:lnSpc>
              <a:spcBef>
                <a:spcPts val="0"/>
              </a:spcBef>
              <a:spcAft>
                <a:spcPts val="0"/>
              </a:spcAft>
              <a:buClr>
                <a:srgbClr val="253786"/>
              </a:buClr>
              <a:buSzPts val="1000"/>
              <a:buChar char="○"/>
              <a:defRPr sz="1333"/>
            </a:lvl2pPr>
            <a:lvl3pPr lvl="2" algn="ctr" rtl="0">
              <a:lnSpc>
                <a:spcPct val="100000"/>
              </a:lnSpc>
              <a:spcBef>
                <a:spcPts val="0"/>
              </a:spcBef>
              <a:spcAft>
                <a:spcPts val="0"/>
              </a:spcAft>
              <a:buClr>
                <a:srgbClr val="253786"/>
              </a:buClr>
              <a:buSzPts val="1000"/>
              <a:buChar char="■"/>
              <a:defRPr sz="1333"/>
            </a:lvl3pPr>
            <a:lvl4pPr lvl="3" algn="ctr" rtl="0">
              <a:lnSpc>
                <a:spcPct val="100000"/>
              </a:lnSpc>
              <a:spcBef>
                <a:spcPts val="0"/>
              </a:spcBef>
              <a:spcAft>
                <a:spcPts val="0"/>
              </a:spcAft>
              <a:buClr>
                <a:srgbClr val="253786"/>
              </a:buClr>
              <a:buSzPts val="1000"/>
              <a:buChar char="●"/>
              <a:defRPr sz="1333"/>
            </a:lvl4pPr>
            <a:lvl5pPr lvl="4" algn="ctr" rtl="0">
              <a:lnSpc>
                <a:spcPct val="100000"/>
              </a:lnSpc>
              <a:spcBef>
                <a:spcPts val="0"/>
              </a:spcBef>
              <a:spcAft>
                <a:spcPts val="0"/>
              </a:spcAft>
              <a:buClr>
                <a:srgbClr val="253786"/>
              </a:buClr>
              <a:buSzPts val="1000"/>
              <a:buChar char="○"/>
              <a:defRPr sz="1333"/>
            </a:lvl5pPr>
            <a:lvl6pPr lvl="5" algn="ctr" rtl="0">
              <a:lnSpc>
                <a:spcPct val="100000"/>
              </a:lnSpc>
              <a:spcBef>
                <a:spcPts val="0"/>
              </a:spcBef>
              <a:spcAft>
                <a:spcPts val="0"/>
              </a:spcAft>
              <a:buClr>
                <a:srgbClr val="253786"/>
              </a:buClr>
              <a:buSzPts val="1000"/>
              <a:buChar char="■"/>
              <a:defRPr sz="1333"/>
            </a:lvl6pPr>
            <a:lvl7pPr lvl="6" algn="ctr" rtl="0">
              <a:lnSpc>
                <a:spcPct val="100000"/>
              </a:lnSpc>
              <a:spcBef>
                <a:spcPts val="0"/>
              </a:spcBef>
              <a:spcAft>
                <a:spcPts val="0"/>
              </a:spcAft>
              <a:buClr>
                <a:srgbClr val="253786"/>
              </a:buClr>
              <a:buSzPts val="1000"/>
              <a:buChar char="●"/>
              <a:defRPr sz="1333"/>
            </a:lvl7pPr>
            <a:lvl8pPr lvl="7" algn="ctr" rtl="0">
              <a:lnSpc>
                <a:spcPct val="100000"/>
              </a:lnSpc>
              <a:spcBef>
                <a:spcPts val="0"/>
              </a:spcBef>
              <a:spcAft>
                <a:spcPts val="0"/>
              </a:spcAft>
              <a:buClr>
                <a:srgbClr val="253786"/>
              </a:buClr>
              <a:buSzPts val="1000"/>
              <a:buChar char="○"/>
              <a:defRPr sz="1333"/>
            </a:lvl8pPr>
            <a:lvl9pPr lvl="8" algn="ctr" rtl="0">
              <a:lnSpc>
                <a:spcPct val="100000"/>
              </a:lnSpc>
              <a:spcBef>
                <a:spcPts val="0"/>
              </a:spcBef>
              <a:spcAft>
                <a:spcPts val="0"/>
              </a:spcAft>
              <a:buClr>
                <a:srgbClr val="253786"/>
              </a:buClr>
              <a:buSzPts val="1000"/>
              <a:buChar char="■"/>
              <a:defRPr sz="1333"/>
            </a:lvl9pPr>
          </a:lstStyle>
          <a:p>
            <a:endParaRPr/>
          </a:p>
        </p:txBody>
      </p:sp>
    </p:spTree>
    <p:extLst>
      <p:ext uri="{BB962C8B-B14F-4D97-AF65-F5344CB8AC3E}">
        <p14:creationId xmlns:p14="http://schemas.microsoft.com/office/powerpoint/2010/main" val="201413607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7"/>
        <p:cNvGrpSpPr/>
        <p:nvPr/>
      </p:nvGrpSpPr>
      <p:grpSpPr>
        <a:xfrm>
          <a:off x="0" y="0"/>
          <a:ext cx="0" cy="0"/>
          <a:chOff x="0" y="0"/>
          <a:chExt cx="0" cy="0"/>
        </a:xfrm>
      </p:grpSpPr>
      <p:sp>
        <p:nvSpPr>
          <p:cNvPr id="58" name="Google Shape;58;p6"/>
          <p:cNvSpPr txBox="1">
            <a:spLocks noGrp="1"/>
          </p:cNvSpPr>
          <p:nvPr>
            <p:ph type="title"/>
          </p:nvPr>
        </p:nvSpPr>
        <p:spPr>
          <a:xfrm>
            <a:off x="795800" y="592003"/>
            <a:ext cx="1058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59" name="Google Shape;59;p6"/>
          <p:cNvGrpSpPr/>
          <p:nvPr/>
        </p:nvGrpSpPr>
        <p:grpSpPr>
          <a:xfrm rot="8100000">
            <a:off x="11357088" y="-694235"/>
            <a:ext cx="1347048" cy="1825067"/>
            <a:chOff x="8502801" y="1042683"/>
            <a:chExt cx="1181184" cy="1600344"/>
          </a:xfrm>
        </p:grpSpPr>
        <p:sp>
          <p:nvSpPr>
            <p:cNvPr id="60" name="Google Shape;60;p6"/>
            <p:cNvSpPr/>
            <p:nvPr/>
          </p:nvSpPr>
          <p:spPr>
            <a:xfrm rot="10800000">
              <a:off x="8881785" y="1042683"/>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6"/>
            <p:cNvSpPr/>
            <p:nvPr/>
          </p:nvSpPr>
          <p:spPr>
            <a:xfrm rot="10800000">
              <a:off x="8502801" y="1559427"/>
              <a:ext cx="1083600" cy="1083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2" name="Google Shape;62;p6"/>
          <p:cNvGrpSpPr/>
          <p:nvPr/>
        </p:nvGrpSpPr>
        <p:grpSpPr>
          <a:xfrm>
            <a:off x="448837" y="-565353"/>
            <a:ext cx="1668128" cy="1230105"/>
            <a:chOff x="596851" y="-646725"/>
            <a:chExt cx="1855125" cy="1368000"/>
          </a:xfrm>
        </p:grpSpPr>
        <p:sp>
          <p:nvSpPr>
            <p:cNvPr id="63" name="Google Shape;63;p6"/>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6"/>
            <p:cNvSpPr/>
            <p:nvPr/>
          </p:nvSpPr>
          <p:spPr>
            <a:xfrm>
              <a:off x="1788075" y="-294675"/>
              <a:ext cx="663900" cy="663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0379063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5"/>
        <p:cNvGrpSpPr/>
        <p:nvPr/>
      </p:nvGrpSpPr>
      <p:grpSpPr>
        <a:xfrm>
          <a:off x="0" y="0"/>
          <a:ext cx="0" cy="0"/>
          <a:chOff x="0" y="0"/>
          <a:chExt cx="0" cy="0"/>
        </a:xfrm>
      </p:grpSpPr>
      <p:grpSp>
        <p:nvGrpSpPr>
          <p:cNvPr id="66" name="Google Shape;66;p7"/>
          <p:cNvGrpSpPr/>
          <p:nvPr/>
        </p:nvGrpSpPr>
        <p:grpSpPr>
          <a:xfrm>
            <a:off x="1172011" y="-1163148"/>
            <a:ext cx="3213900" cy="2202064"/>
            <a:chOff x="962175" y="-745175"/>
            <a:chExt cx="2190300" cy="1500725"/>
          </a:xfrm>
        </p:grpSpPr>
        <p:sp>
          <p:nvSpPr>
            <p:cNvPr id="67" name="Google Shape;67;p7"/>
            <p:cNvSpPr/>
            <p:nvPr/>
          </p:nvSpPr>
          <p:spPr>
            <a:xfrm>
              <a:off x="962175" y="-745175"/>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7"/>
            <p:cNvSpPr/>
            <p:nvPr/>
          </p:nvSpPr>
          <p:spPr>
            <a:xfrm>
              <a:off x="1731200" y="-311550"/>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7"/>
            <p:cNvSpPr/>
            <p:nvPr/>
          </p:nvSpPr>
          <p:spPr>
            <a:xfrm>
              <a:off x="2578875" y="-115050"/>
              <a:ext cx="573600" cy="573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0" name="Google Shape;70;p7"/>
          <p:cNvGrpSpPr/>
          <p:nvPr/>
        </p:nvGrpSpPr>
        <p:grpSpPr>
          <a:xfrm>
            <a:off x="3975375" y="5816331"/>
            <a:ext cx="3418995" cy="1940031"/>
            <a:chOff x="2983075" y="4520700"/>
            <a:chExt cx="2187550" cy="1241275"/>
          </a:xfrm>
        </p:grpSpPr>
        <p:sp>
          <p:nvSpPr>
            <p:cNvPr id="71" name="Google Shape;71;p7"/>
            <p:cNvSpPr/>
            <p:nvPr/>
          </p:nvSpPr>
          <p:spPr>
            <a:xfrm>
              <a:off x="4103525" y="4520700"/>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7"/>
            <p:cNvSpPr/>
            <p:nvPr/>
          </p:nvSpPr>
          <p:spPr>
            <a:xfrm>
              <a:off x="3780600" y="4671050"/>
              <a:ext cx="573600" cy="573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7"/>
            <p:cNvSpPr/>
            <p:nvPr/>
          </p:nvSpPr>
          <p:spPr>
            <a:xfrm>
              <a:off x="2983075" y="4795675"/>
              <a:ext cx="966900" cy="966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 name="Google Shape;74;p7"/>
          <p:cNvSpPr txBox="1">
            <a:spLocks noGrp="1"/>
          </p:cNvSpPr>
          <p:nvPr>
            <p:ph type="title"/>
          </p:nvPr>
        </p:nvSpPr>
        <p:spPr>
          <a:xfrm>
            <a:off x="1035868" y="2025917"/>
            <a:ext cx="5180800" cy="9944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3500"/>
              <a:buNone/>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75" name="Google Shape;75;p7"/>
          <p:cNvSpPr txBox="1">
            <a:spLocks noGrp="1"/>
          </p:cNvSpPr>
          <p:nvPr>
            <p:ph type="body" idx="1"/>
          </p:nvPr>
        </p:nvSpPr>
        <p:spPr>
          <a:xfrm>
            <a:off x="1035867" y="2952084"/>
            <a:ext cx="5180800" cy="1880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a:solidFill>
                  <a:schemeClr val="dk1"/>
                </a:solidFill>
              </a:defRPr>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30049106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6"/>
        <p:cNvGrpSpPr/>
        <p:nvPr/>
      </p:nvGrpSpPr>
      <p:grpSpPr>
        <a:xfrm>
          <a:off x="0" y="0"/>
          <a:ext cx="0" cy="0"/>
          <a:chOff x="0" y="0"/>
          <a:chExt cx="0" cy="0"/>
        </a:xfrm>
      </p:grpSpPr>
      <p:sp>
        <p:nvSpPr>
          <p:cNvPr id="77" name="Google Shape;77;p8"/>
          <p:cNvSpPr/>
          <p:nvPr/>
        </p:nvSpPr>
        <p:spPr>
          <a:xfrm>
            <a:off x="3437800" y="1740933"/>
            <a:ext cx="2640000" cy="2640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8" name="Google Shape;78;p8"/>
          <p:cNvGrpSpPr/>
          <p:nvPr/>
        </p:nvGrpSpPr>
        <p:grpSpPr>
          <a:xfrm>
            <a:off x="383124" y="-503124"/>
            <a:ext cx="5031715" cy="4586448"/>
            <a:chOff x="596851" y="-646725"/>
            <a:chExt cx="1500810" cy="1368000"/>
          </a:xfrm>
        </p:grpSpPr>
        <p:sp>
          <p:nvSpPr>
            <p:cNvPr id="79" name="Google Shape;79;p8"/>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8"/>
            <p:cNvSpPr/>
            <p:nvPr/>
          </p:nvSpPr>
          <p:spPr>
            <a:xfrm>
              <a:off x="1433760" y="-393551"/>
              <a:ext cx="663900" cy="663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1" name="Google Shape;81;p8"/>
          <p:cNvSpPr txBox="1">
            <a:spLocks noGrp="1"/>
          </p:cNvSpPr>
          <p:nvPr>
            <p:ph type="title"/>
          </p:nvPr>
        </p:nvSpPr>
        <p:spPr>
          <a:xfrm>
            <a:off x="945267" y="0"/>
            <a:ext cx="3418400" cy="4455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000000"/>
              </a:buClr>
              <a:buSzPts val="2500"/>
              <a:buNone/>
              <a:defRPr sz="4400" b="0">
                <a:solidFill>
                  <a:schemeClr val="lt1"/>
                </a:solidFill>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4420620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2"/>
        <p:cNvGrpSpPr/>
        <p:nvPr/>
      </p:nvGrpSpPr>
      <p:grpSpPr>
        <a:xfrm>
          <a:off x="0" y="0"/>
          <a:ext cx="0" cy="0"/>
          <a:chOff x="0" y="0"/>
          <a:chExt cx="0" cy="0"/>
        </a:xfrm>
      </p:grpSpPr>
      <p:sp>
        <p:nvSpPr>
          <p:cNvPr id="83" name="Google Shape;83;p9"/>
          <p:cNvSpPr txBox="1">
            <a:spLocks noGrp="1"/>
          </p:cNvSpPr>
          <p:nvPr>
            <p:ph type="title"/>
          </p:nvPr>
        </p:nvSpPr>
        <p:spPr>
          <a:xfrm>
            <a:off x="1638384" y="2007433"/>
            <a:ext cx="4016400" cy="10520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35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4" name="Google Shape;84;p9"/>
          <p:cNvSpPr txBox="1">
            <a:spLocks noGrp="1"/>
          </p:cNvSpPr>
          <p:nvPr>
            <p:ph type="subTitle" idx="1"/>
          </p:nvPr>
        </p:nvSpPr>
        <p:spPr>
          <a:xfrm>
            <a:off x="1630284" y="3042333"/>
            <a:ext cx="4024400" cy="183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solidFill>
                  <a:schemeClr val="dk1"/>
                </a:solidFill>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3584828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5"/>
        <p:cNvGrpSpPr/>
        <p:nvPr/>
      </p:nvGrpSpPr>
      <p:grpSpPr>
        <a:xfrm>
          <a:off x="0" y="0"/>
          <a:ext cx="0" cy="0"/>
          <a:chOff x="0" y="0"/>
          <a:chExt cx="0" cy="0"/>
        </a:xfrm>
      </p:grpSpPr>
      <p:sp>
        <p:nvSpPr>
          <p:cNvPr id="86" name="Google Shape;86;p10"/>
          <p:cNvSpPr txBox="1">
            <a:spLocks noGrp="1"/>
          </p:cNvSpPr>
          <p:nvPr>
            <p:ph type="title"/>
          </p:nvPr>
        </p:nvSpPr>
        <p:spPr>
          <a:xfrm>
            <a:off x="2316388" y="2635249"/>
            <a:ext cx="7559200" cy="120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000"/>
              <a:buNone/>
              <a:defRPr sz="5333">
                <a:solidFill>
                  <a:schemeClr val="accent2"/>
                </a:solidFill>
              </a:defRPr>
            </a:lvl1pPr>
            <a:lvl2pPr lvl="1" rtl="0">
              <a:spcBef>
                <a:spcPts val="0"/>
              </a:spcBef>
              <a:spcAft>
                <a:spcPts val="0"/>
              </a:spcAft>
              <a:buSzPts val="4500"/>
              <a:buNone/>
              <a:defRPr sz="6000"/>
            </a:lvl2pPr>
            <a:lvl3pPr lvl="2" rtl="0">
              <a:spcBef>
                <a:spcPts val="0"/>
              </a:spcBef>
              <a:spcAft>
                <a:spcPts val="0"/>
              </a:spcAft>
              <a:buSzPts val="4500"/>
              <a:buNone/>
              <a:defRPr sz="6000"/>
            </a:lvl3pPr>
            <a:lvl4pPr lvl="3" rtl="0">
              <a:spcBef>
                <a:spcPts val="0"/>
              </a:spcBef>
              <a:spcAft>
                <a:spcPts val="0"/>
              </a:spcAft>
              <a:buSzPts val="4500"/>
              <a:buNone/>
              <a:defRPr sz="6000"/>
            </a:lvl4pPr>
            <a:lvl5pPr lvl="4" rtl="0">
              <a:spcBef>
                <a:spcPts val="0"/>
              </a:spcBef>
              <a:spcAft>
                <a:spcPts val="0"/>
              </a:spcAft>
              <a:buSzPts val="4500"/>
              <a:buNone/>
              <a:defRPr sz="6000"/>
            </a:lvl5pPr>
            <a:lvl6pPr lvl="5" rtl="0">
              <a:spcBef>
                <a:spcPts val="0"/>
              </a:spcBef>
              <a:spcAft>
                <a:spcPts val="0"/>
              </a:spcAft>
              <a:buSzPts val="4500"/>
              <a:buNone/>
              <a:defRPr sz="6000"/>
            </a:lvl6pPr>
            <a:lvl7pPr lvl="6" rtl="0">
              <a:spcBef>
                <a:spcPts val="0"/>
              </a:spcBef>
              <a:spcAft>
                <a:spcPts val="0"/>
              </a:spcAft>
              <a:buSzPts val="4500"/>
              <a:buNone/>
              <a:defRPr sz="6000"/>
            </a:lvl7pPr>
            <a:lvl8pPr lvl="7" rtl="0">
              <a:spcBef>
                <a:spcPts val="0"/>
              </a:spcBef>
              <a:spcAft>
                <a:spcPts val="0"/>
              </a:spcAft>
              <a:buSzPts val="4500"/>
              <a:buNone/>
              <a:defRPr sz="6000"/>
            </a:lvl8pPr>
            <a:lvl9pPr lvl="8" rtl="0">
              <a:spcBef>
                <a:spcPts val="0"/>
              </a:spcBef>
              <a:spcAft>
                <a:spcPts val="0"/>
              </a:spcAft>
              <a:buSzPts val="4500"/>
              <a:buNone/>
              <a:defRPr sz="6000"/>
            </a:lvl9pPr>
          </a:lstStyle>
          <a:p>
            <a:endParaRPr/>
          </a:p>
        </p:txBody>
      </p:sp>
      <p:sp>
        <p:nvSpPr>
          <p:cNvPr id="87" name="Google Shape;87;p10"/>
          <p:cNvSpPr txBox="1">
            <a:spLocks noGrp="1"/>
          </p:cNvSpPr>
          <p:nvPr>
            <p:ph type="subTitle" idx="1"/>
          </p:nvPr>
        </p:nvSpPr>
        <p:spPr>
          <a:xfrm>
            <a:off x="3572952" y="3742517"/>
            <a:ext cx="5094000" cy="48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a:solidFill>
                  <a:schemeClr val="dk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85401716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8"/>
        <p:cNvGrpSpPr/>
        <p:nvPr/>
      </p:nvGrpSpPr>
      <p:grpSpPr>
        <a:xfrm>
          <a:off x="0" y="0"/>
          <a:ext cx="0" cy="0"/>
          <a:chOff x="0" y="0"/>
          <a:chExt cx="0" cy="0"/>
        </a:xfrm>
      </p:grpSpPr>
      <p:sp>
        <p:nvSpPr>
          <p:cNvPr id="89" name="Google Shape;89;p11"/>
          <p:cNvSpPr txBox="1">
            <a:spLocks noGrp="1"/>
          </p:cNvSpPr>
          <p:nvPr>
            <p:ph type="title" hasCustomPrompt="1"/>
          </p:nvPr>
        </p:nvSpPr>
        <p:spPr>
          <a:xfrm>
            <a:off x="2398300" y="1442717"/>
            <a:ext cx="7372800" cy="2280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000000"/>
              </a:buClr>
              <a:buSzPts val="12000"/>
              <a:buNone/>
              <a:defRPr sz="12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90" name="Google Shape;90;p11"/>
          <p:cNvSpPr txBox="1">
            <a:spLocks noGrp="1"/>
          </p:cNvSpPr>
          <p:nvPr>
            <p:ph type="subTitle" idx="1"/>
          </p:nvPr>
        </p:nvSpPr>
        <p:spPr>
          <a:xfrm>
            <a:off x="3128667" y="3748300"/>
            <a:ext cx="5936400" cy="638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100"/>
              <a:buNone/>
              <a:defRPr sz="1867">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Tree>
    <p:extLst>
      <p:ext uri="{BB962C8B-B14F-4D97-AF65-F5344CB8AC3E}">
        <p14:creationId xmlns:p14="http://schemas.microsoft.com/office/powerpoint/2010/main" val="4272095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p:spPr>
        <p:txBody>
          <a:bodyPr anchor="b"/>
          <a:lstStyle>
            <a:lvl1pPr algn="l">
              <a:defRPr sz="2399" b="1"/>
            </a:lvl1pPr>
          </a:lstStyle>
          <a:p>
            <a:r>
              <a:rPr lang="zh-CN" altLang="en-US"/>
              <a:t>单击此处编辑母版标题样式</a:t>
            </a:r>
          </a:p>
        </p:txBody>
      </p:sp>
      <p:sp>
        <p:nvSpPr>
          <p:cNvPr id="3" name="内容占位符 2"/>
          <p:cNvSpPr>
            <a:spLocks noGrp="1"/>
          </p:cNvSpPr>
          <p:nvPr>
            <p:ph idx="1"/>
          </p:nvPr>
        </p:nvSpPr>
        <p:spPr>
          <a:xfrm>
            <a:off x="4766734" y="273051"/>
            <a:ext cx="6815667" cy="5853113"/>
          </a:xfrm>
        </p:spPr>
        <p:txBody>
          <a:bodyPr/>
          <a:lstStyle>
            <a:lvl1pPr>
              <a:defRPr sz="3799"/>
            </a:lvl1pPr>
            <a:lvl2pPr>
              <a:defRPr sz="3399"/>
            </a:lvl2pPr>
            <a:lvl3pPr>
              <a:defRPr sz="2899"/>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1"/>
            <a:ext cx="4011084" cy="4691064"/>
          </a:xfrm>
        </p:spPr>
        <p:txBody>
          <a:bodyPr/>
          <a:lstStyle>
            <a:lvl1pPr marL="0" indent="0">
              <a:buNone/>
              <a:defRPr sz="1600"/>
            </a:lvl1pPr>
            <a:lvl2pPr marL="544194" indent="0">
              <a:buNone/>
              <a:defRPr sz="1400"/>
            </a:lvl2pPr>
            <a:lvl3pPr marL="1088387" indent="0">
              <a:buNone/>
              <a:defRPr sz="1200"/>
            </a:lvl3pPr>
            <a:lvl4pPr marL="1632581" indent="0">
              <a:buNone/>
              <a:defRPr sz="1100"/>
            </a:lvl4pPr>
            <a:lvl5pPr marL="2176774" indent="0">
              <a:buNone/>
              <a:defRPr sz="1100"/>
            </a:lvl5pPr>
            <a:lvl6pPr marL="2720968" indent="0">
              <a:buNone/>
              <a:defRPr sz="1100"/>
            </a:lvl6pPr>
            <a:lvl7pPr marL="3265162" indent="0">
              <a:buNone/>
              <a:defRPr sz="1100"/>
            </a:lvl7pPr>
            <a:lvl8pPr marL="3809355" indent="0">
              <a:buNone/>
              <a:defRPr sz="1100"/>
            </a:lvl8pPr>
            <a:lvl9pPr marL="4353549"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F8BEC569-D044-472C-A2F2-BA37D28F2E8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731729218"/>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3"/>
        <p:cNvGrpSpPr/>
        <p:nvPr/>
      </p:nvGrpSpPr>
      <p:grpSpPr>
        <a:xfrm>
          <a:off x="0" y="0"/>
          <a:ext cx="0" cy="0"/>
          <a:chOff x="0" y="0"/>
          <a:chExt cx="0" cy="0"/>
        </a:xfrm>
      </p:grpSpPr>
      <p:sp>
        <p:nvSpPr>
          <p:cNvPr id="94" name="Google Shape;94;p13"/>
          <p:cNvSpPr txBox="1">
            <a:spLocks noGrp="1"/>
          </p:cNvSpPr>
          <p:nvPr>
            <p:ph type="title"/>
          </p:nvPr>
        </p:nvSpPr>
        <p:spPr>
          <a:xfrm>
            <a:off x="1170400" y="588467"/>
            <a:ext cx="9837200" cy="91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4"/>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5" name="Google Shape;95;p13"/>
          <p:cNvSpPr txBox="1">
            <a:spLocks noGrp="1"/>
          </p:cNvSpPr>
          <p:nvPr>
            <p:ph type="subTitle" idx="1"/>
          </p:nvPr>
        </p:nvSpPr>
        <p:spPr>
          <a:xfrm>
            <a:off x="8243909" y="4079853"/>
            <a:ext cx="2665200" cy="4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96" name="Google Shape;96;p13"/>
          <p:cNvSpPr txBox="1">
            <a:spLocks noGrp="1"/>
          </p:cNvSpPr>
          <p:nvPr>
            <p:ph type="title" idx="2" hasCustomPrompt="1"/>
          </p:nvPr>
        </p:nvSpPr>
        <p:spPr>
          <a:xfrm>
            <a:off x="1501900" y="2275659"/>
            <a:ext cx="2229200" cy="131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06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7" name="Google Shape;97;p13"/>
          <p:cNvSpPr txBox="1">
            <a:spLocks noGrp="1"/>
          </p:cNvSpPr>
          <p:nvPr>
            <p:ph type="title" idx="3" hasCustomPrompt="1"/>
          </p:nvPr>
        </p:nvSpPr>
        <p:spPr>
          <a:xfrm>
            <a:off x="4970167" y="2281521"/>
            <a:ext cx="2229200" cy="13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06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8" name="Google Shape;98;p13"/>
          <p:cNvSpPr txBox="1">
            <a:spLocks noGrp="1"/>
          </p:cNvSpPr>
          <p:nvPr>
            <p:ph type="title" idx="4" hasCustomPrompt="1"/>
          </p:nvPr>
        </p:nvSpPr>
        <p:spPr>
          <a:xfrm>
            <a:off x="8461900" y="2281521"/>
            <a:ext cx="2229200" cy="13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06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9" name="Google Shape;99;p13"/>
          <p:cNvSpPr txBox="1">
            <a:spLocks noGrp="1"/>
          </p:cNvSpPr>
          <p:nvPr>
            <p:ph type="subTitle" idx="5"/>
          </p:nvPr>
        </p:nvSpPr>
        <p:spPr>
          <a:xfrm>
            <a:off x="1009300" y="3522287"/>
            <a:ext cx="32144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9pPr>
          </a:lstStyle>
          <a:p>
            <a:endParaRPr/>
          </a:p>
        </p:txBody>
      </p:sp>
      <p:sp>
        <p:nvSpPr>
          <p:cNvPr id="100" name="Google Shape;100;p13"/>
          <p:cNvSpPr txBox="1">
            <a:spLocks noGrp="1"/>
          </p:cNvSpPr>
          <p:nvPr>
            <p:ph type="subTitle" idx="6"/>
          </p:nvPr>
        </p:nvSpPr>
        <p:spPr>
          <a:xfrm>
            <a:off x="4477501" y="3522287"/>
            <a:ext cx="32144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9pPr>
          </a:lstStyle>
          <a:p>
            <a:endParaRPr/>
          </a:p>
        </p:txBody>
      </p:sp>
      <p:sp>
        <p:nvSpPr>
          <p:cNvPr id="101" name="Google Shape;101;p13"/>
          <p:cNvSpPr txBox="1">
            <a:spLocks noGrp="1"/>
          </p:cNvSpPr>
          <p:nvPr>
            <p:ph type="subTitle" idx="7"/>
          </p:nvPr>
        </p:nvSpPr>
        <p:spPr>
          <a:xfrm>
            <a:off x="1297500" y="4076345"/>
            <a:ext cx="2638000" cy="4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2" name="Google Shape;102;p13"/>
          <p:cNvSpPr txBox="1">
            <a:spLocks noGrp="1"/>
          </p:cNvSpPr>
          <p:nvPr>
            <p:ph type="subTitle" idx="8"/>
          </p:nvPr>
        </p:nvSpPr>
        <p:spPr>
          <a:xfrm>
            <a:off x="4759484" y="4073183"/>
            <a:ext cx="2665200" cy="4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3" name="Google Shape;103;p13"/>
          <p:cNvSpPr txBox="1">
            <a:spLocks noGrp="1"/>
          </p:cNvSpPr>
          <p:nvPr>
            <p:ph type="subTitle" idx="9"/>
          </p:nvPr>
        </p:nvSpPr>
        <p:spPr>
          <a:xfrm>
            <a:off x="7969300" y="3522287"/>
            <a:ext cx="32144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9pPr>
          </a:lstStyle>
          <a:p>
            <a:endParaRPr/>
          </a:p>
        </p:txBody>
      </p:sp>
      <p:grpSp>
        <p:nvGrpSpPr>
          <p:cNvPr id="104" name="Google Shape;104;p13"/>
          <p:cNvGrpSpPr/>
          <p:nvPr/>
        </p:nvGrpSpPr>
        <p:grpSpPr>
          <a:xfrm>
            <a:off x="-814767" y="4553840"/>
            <a:ext cx="14651600" cy="4391433"/>
            <a:chOff x="-611075" y="3500900"/>
            <a:chExt cx="10988700" cy="3293575"/>
          </a:xfrm>
        </p:grpSpPr>
        <p:sp>
          <p:nvSpPr>
            <p:cNvPr id="105" name="Google Shape;105;p13"/>
            <p:cNvSpPr/>
            <p:nvPr/>
          </p:nvSpPr>
          <p:spPr>
            <a:xfrm>
              <a:off x="549200" y="4538175"/>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13"/>
            <p:cNvSpPr/>
            <p:nvPr/>
          </p:nvSpPr>
          <p:spPr>
            <a:xfrm>
              <a:off x="-611075" y="3947675"/>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13"/>
            <p:cNvSpPr/>
            <p:nvPr/>
          </p:nvSpPr>
          <p:spPr>
            <a:xfrm>
              <a:off x="2144550" y="43814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13"/>
            <p:cNvSpPr/>
            <p:nvPr/>
          </p:nvSpPr>
          <p:spPr>
            <a:xfrm>
              <a:off x="2951625" y="4072000"/>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13"/>
            <p:cNvSpPr/>
            <p:nvPr/>
          </p:nvSpPr>
          <p:spPr>
            <a:xfrm>
              <a:off x="4237150" y="46688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13"/>
            <p:cNvSpPr/>
            <p:nvPr/>
          </p:nvSpPr>
          <p:spPr>
            <a:xfrm>
              <a:off x="4987425" y="43815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13"/>
            <p:cNvSpPr/>
            <p:nvPr/>
          </p:nvSpPr>
          <p:spPr>
            <a:xfrm>
              <a:off x="5817425" y="4206675"/>
              <a:ext cx="1416600" cy="1416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13"/>
            <p:cNvSpPr/>
            <p:nvPr/>
          </p:nvSpPr>
          <p:spPr>
            <a:xfrm>
              <a:off x="8121325" y="3500900"/>
              <a:ext cx="2256300" cy="2256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13"/>
            <p:cNvSpPr/>
            <p:nvPr/>
          </p:nvSpPr>
          <p:spPr>
            <a:xfrm>
              <a:off x="6598475" y="4538175"/>
              <a:ext cx="2256300" cy="2256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77139983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Six Columns">
  <p:cSld name="Six Columns">
    <p:spTree>
      <p:nvGrpSpPr>
        <p:cNvPr id="1" name="Shape 114"/>
        <p:cNvGrpSpPr/>
        <p:nvPr/>
      </p:nvGrpSpPr>
      <p:grpSpPr>
        <a:xfrm>
          <a:off x="0" y="0"/>
          <a:ext cx="0" cy="0"/>
          <a:chOff x="0" y="0"/>
          <a:chExt cx="0" cy="0"/>
        </a:xfrm>
      </p:grpSpPr>
      <p:sp>
        <p:nvSpPr>
          <p:cNvPr id="115" name="Google Shape;115;p14"/>
          <p:cNvSpPr txBox="1">
            <a:spLocks noGrp="1"/>
          </p:cNvSpPr>
          <p:nvPr>
            <p:ph type="subTitle" idx="1"/>
          </p:nvPr>
        </p:nvSpPr>
        <p:spPr>
          <a:xfrm>
            <a:off x="1383033"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14"/>
          <p:cNvSpPr txBox="1">
            <a:spLocks noGrp="1"/>
          </p:cNvSpPr>
          <p:nvPr>
            <p:ph type="subTitle" idx="2"/>
          </p:nvPr>
        </p:nvSpPr>
        <p:spPr>
          <a:xfrm>
            <a:off x="4835407"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14"/>
          <p:cNvSpPr txBox="1">
            <a:spLocks noGrp="1"/>
          </p:cNvSpPr>
          <p:nvPr>
            <p:ph type="subTitle" idx="3"/>
          </p:nvPr>
        </p:nvSpPr>
        <p:spPr>
          <a:xfrm>
            <a:off x="8505800"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14"/>
          <p:cNvSpPr txBox="1">
            <a:spLocks noGrp="1"/>
          </p:cNvSpPr>
          <p:nvPr>
            <p:ph type="subTitle" idx="4"/>
          </p:nvPr>
        </p:nvSpPr>
        <p:spPr>
          <a:xfrm>
            <a:off x="1383033"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14"/>
          <p:cNvSpPr txBox="1">
            <a:spLocks noGrp="1"/>
          </p:cNvSpPr>
          <p:nvPr>
            <p:ph type="subTitle" idx="5"/>
          </p:nvPr>
        </p:nvSpPr>
        <p:spPr>
          <a:xfrm>
            <a:off x="4835407"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 name="Google Shape;120;p14"/>
          <p:cNvSpPr txBox="1">
            <a:spLocks noGrp="1"/>
          </p:cNvSpPr>
          <p:nvPr>
            <p:ph type="subTitle" idx="6"/>
          </p:nvPr>
        </p:nvSpPr>
        <p:spPr>
          <a:xfrm>
            <a:off x="8505800"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4"/>
          <p:cNvSpPr txBox="1">
            <a:spLocks noGrp="1"/>
          </p:cNvSpPr>
          <p:nvPr>
            <p:ph type="title"/>
          </p:nvPr>
        </p:nvSpPr>
        <p:spPr>
          <a:xfrm>
            <a:off x="2073200" y="592607"/>
            <a:ext cx="804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2" name="Google Shape;122;p14"/>
          <p:cNvSpPr txBox="1">
            <a:spLocks noGrp="1"/>
          </p:cNvSpPr>
          <p:nvPr>
            <p:ph type="title" idx="7"/>
          </p:nvPr>
        </p:nvSpPr>
        <p:spPr>
          <a:xfrm>
            <a:off x="1125867"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3" name="Google Shape;123;p14"/>
          <p:cNvSpPr txBox="1">
            <a:spLocks noGrp="1"/>
          </p:cNvSpPr>
          <p:nvPr>
            <p:ph type="title" idx="8"/>
          </p:nvPr>
        </p:nvSpPr>
        <p:spPr>
          <a:xfrm>
            <a:off x="4578191"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4" name="Google Shape;124;p14"/>
          <p:cNvSpPr txBox="1">
            <a:spLocks noGrp="1"/>
          </p:cNvSpPr>
          <p:nvPr>
            <p:ph type="title" idx="9"/>
          </p:nvPr>
        </p:nvSpPr>
        <p:spPr>
          <a:xfrm>
            <a:off x="8248563"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5" name="Google Shape;125;p14"/>
          <p:cNvSpPr txBox="1">
            <a:spLocks noGrp="1"/>
          </p:cNvSpPr>
          <p:nvPr>
            <p:ph type="title" idx="13"/>
          </p:nvPr>
        </p:nvSpPr>
        <p:spPr>
          <a:xfrm>
            <a:off x="1125867"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6" name="Google Shape;126;p14"/>
          <p:cNvSpPr txBox="1">
            <a:spLocks noGrp="1"/>
          </p:cNvSpPr>
          <p:nvPr>
            <p:ph type="title" idx="14"/>
          </p:nvPr>
        </p:nvSpPr>
        <p:spPr>
          <a:xfrm>
            <a:off x="4578191"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7" name="Google Shape;127;p14"/>
          <p:cNvSpPr txBox="1">
            <a:spLocks noGrp="1"/>
          </p:cNvSpPr>
          <p:nvPr>
            <p:ph type="title" idx="15"/>
          </p:nvPr>
        </p:nvSpPr>
        <p:spPr>
          <a:xfrm>
            <a:off x="8030533" y="5050933"/>
            <a:ext cx="34452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8" name="Google Shape;128;p14"/>
          <p:cNvSpPr/>
          <p:nvPr/>
        </p:nvSpPr>
        <p:spPr>
          <a:xfrm>
            <a:off x="-289433" y="-387167"/>
            <a:ext cx="1532400" cy="15324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9" name="Google Shape;129;p14"/>
          <p:cNvSpPr/>
          <p:nvPr/>
        </p:nvSpPr>
        <p:spPr>
          <a:xfrm>
            <a:off x="-427167" y="492120"/>
            <a:ext cx="1118800" cy="11188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0" name="Google Shape;130;p14"/>
          <p:cNvSpPr/>
          <p:nvPr/>
        </p:nvSpPr>
        <p:spPr>
          <a:xfrm>
            <a:off x="911400" y="-478272"/>
            <a:ext cx="694800" cy="6948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14"/>
          <p:cNvSpPr/>
          <p:nvPr/>
        </p:nvSpPr>
        <p:spPr>
          <a:xfrm>
            <a:off x="10959900" y="-562067"/>
            <a:ext cx="1266400" cy="12656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2" name="Google Shape;132;p14"/>
          <p:cNvSpPr/>
          <p:nvPr/>
        </p:nvSpPr>
        <p:spPr>
          <a:xfrm>
            <a:off x="11297167" y="216533"/>
            <a:ext cx="1532400" cy="15324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14"/>
          <p:cNvSpPr/>
          <p:nvPr/>
        </p:nvSpPr>
        <p:spPr>
          <a:xfrm>
            <a:off x="10370467" y="-406667"/>
            <a:ext cx="714800" cy="7148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8120877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34"/>
        <p:cNvGrpSpPr/>
        <p:nvPr/>
      </p:nvGrpSpPr>
      <p:grpSpPr>
        <a:xfrm>
          <a:off x="0" y="0"/>
          <a:ext cx="0" cy="0"/>
          <a:chOff x="0" y="0"/>
          <a:chExt cx="0" cy="0"/>
        </a:xfrm>
      </p:grpSpPr>
      <p:sp>
        <p:nvSpPr>
          <p:cNvPr id="135" name="Google Shape;135;p15"/>
          <p:cNvSpPr txBox="1">
            <a:spLocks noGrp="1"/>
          </p:cNvSpPr>
          <p:nvPr>
            <p:ph type="title"/>
          </p:nvPr>
        </p:nvSpPr>
        <p:spPr>
          <a:xfrm>
            <a:off x="2809033" y="528393"/>
            <a:ext cx="6573600" cy="1468000"/>
          </a:xfrm>
          <a:prstGeom prst="rect">
            <a:avLst/>
          </a:prstGeom>
          <a:noFill/>
          <a:ln>
            <a:noFill/>
          </a:ln>
        </p:spPr>
        <p:txBody>
          <a:bodyPr spcFirstLastPara="1" wrap="square" lIns="91425" tIns="91425" rIns="91425" bIns="91425" anchor="b" anchorCtr="0">
            <a:noAutofit/>
          </a:bodyPr>
          <a:lstStyle>
            <a:lvl1pPr lvl="0" algn="ctr" rtl="0">
              <a:lnSpc>
                <a:spcPct val="80000"/>
              </a:lnSpc>
              <a:spcBef>
                <a:spcPts val="0"/>
              </a:spcBef>
              <a:spcAft>
                <a:spcPts val="0"/>
              </a:spcAft>
              <a:buSzPts val="4800"/>
              <a:buNone/>
              <a:defRPr sz="8666">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6" name="Google Shape;136;p15"/>
          <p:cNvSpPr txBox="1">
            <a:spLocks noGrp="1"/>
          </p:cNvSpPr>
          <p:nvPr>
            <p:ph type="subTitle" idx="1"/>
          </p:nvPr>
        </p:nvSpPr>
        <p:spPr>
          <a:xfrm>
            <a:off x="4093133" y="2058557"/>
            <a:ext cx="3990800" cy="15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37" name="Google Shape;137;p15"/>
          <p:cNvSpPr txBox="1"/>
          <p:nvPr/>
        </p:nvSpPr>
        <p:spPr>
          <a:xfrm>
            <a:off x="2690267" y="5002723"/>
            <a:ext cx="6811600" cy="7992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600" kern="0">
                <a:solidFill>
                  <a:srgbClr val="71AAAA"/>
                </a:solidFill>
                <a:latin typeface="Lato"/>
                <a:ea typeface="Lato"/>
                <a:cs typeface="Lato"/>
                <a:sym typeface="Lato"/>
              </a:rPr>
              <a:t>CREDITS: This presentation template was created by </a:t>
            </a:r>
            <a:r>
              <a:rPr lang="en" sz="1600" b="1" kern="0">
                <a:solidFill>
                  <a:srgbClr val="71AAAA"/>
                </a:solidFill>
                <a:uFill>
                  <a:noFill/>
                </a:uFill>
                <a:latin typeface="Lato"/>
                <a:ea typeface="Lato"/>
                <a:cs typeface="Lato"/>
                <a:sym typeface="Lato"/>
                <a:hlinkClick r:id="rId2"/>
              </a:rPr>
              <a:t>Slidesgo</a:t>
            </a:r>
            <a:r>
              <a:rPr lang="en" sz="1600" kern="0">
                <a:solidFill>
                  <a:srgbClr val="71AAAA"/>
                </a:solidFill>
                <a:latin typeface="Lato"/>
                <a:ea typeface="Lato"/>
                <a:cs typeface="Lato"/>
                <a:sym typeface="Lato"/>
              </a:rPr>
              <a:t>, including icons by </a:t>
            </a:r>
            <a:r>
              <a:rPr lang="en" sz="1600" b="1" kern="0">
                <a:solidFill>
                  <a:srgbClr val="71AAAA"/>
                </a:solidFill>
                <a:uFill>
                  <a:noFill/>
                </a:uFill>
                <a:latin typeface="Lato"/>
                <a:ea typeface="Lato"/>
                <a:cs typeface="Lato"/>
                <a:sym typeface="Lato"/>
                <a:hlinkClick r:id="rId3"/>
              </a:rPr>
              <a:t>Flaticon</a:t>
            </a:r>
            <a:r>
              <a:rPr lang="en" sz="1600" kern="0">
                <a:solidFill>
                  <a:srgbClr val="71AAAA"/>
                </a:solidFill>
                <a:latin typeface="Lato"/>
                <a:ea typeface="Lato"/>
                <a:cs typeface="Lato"/>
                <a:sym typeface="Lato"/>
              </a:rPr>
              <a:t>, and infographics &amp; images by </a:t>
            </a:r>
            <a:r>
              <a:rPr lang="en" sz="1600" b="1" kern="0">
                <a:solidFill>
                  <a:srgbClr val="71AAAA"/>
                </a:solidFill>
                <a:uFill>
                  <a:noFill/>
                </a:uFill>
                <a:latin typeface="Lato"/>
                <a:ea typeface="Lato"/>
                <a:cs typeface="Lato"/>
                <a:sym typeface="Lato"/>
                <a:hlinkClick r:id="rId4"/>
              </a:rPr>
              <a:t>Freepik</a:t>
            </a:r>
            <a:r>
              <a:rPr lang="en" sz="1600" kern="0">
                <a:solidFill>
                  <a:srgbClr val="71AAAA"/>
                </a:solidFill>
                <a:latin typeface="Lato"/>
                <a:ea typeface="Lato"/>
                <a:cs typeface="Lato"/>
                <a:sym typeface="Lato"/>
              </a:rPr>
              <a:t>. </a:t>
            </a:r>
            <a:endParaRPr sz="1600" kern="0">
              <a:solidFill>
                <a:srgbClr val="71AAAA"/>
              </a:solidFill>
              <a:latin typeface="Lato"/>
              <a:ea typeface="Lato"/>
              <a:cs typeface="Lato"/>
              <a:sym typeface="Lato"/>
            </a:endParaRPr>
          </a:p>
          <a:p>
            <a:pPr algn="ctr">
              <a:spcBef>
                <a:spcPts val="400"/>
              </a:spcBef>
              <a:buClr>
                <a:srgbClr val="000000"/>
              </a:buClr>
              <a:buFont typeface="Arial"/>
              <a:buNone/>
            </a:pPr>
            <a:endParaRPr sz="1333" b="1" kern="0">
              <a:solidFill>
                <a:srgbClr val="71AAAA"/>
              </a:solidFill>
              <a:latin typeface="Lato"/>
              <a:ea typeface="Lato"/>
              <a:cs typeface="Lato"/>
              <a:sym typeface="Lato"/>
            </a:endParaRPr>
          </a:p>
        </p:txBody>
      </p:sp>
      <p:grpSp>
        <p:nvGrpSpPr>
          <p:cNvPr id="138" name="Google Shape;138;p15"/>
          <p:cNvGrpSpPr/>
          <p:nvPr/>
        </p:nvGrpSpPr>
        <p:grpSpPr>
          <a:xfrm>
            <a:off x="-1713712" y="-938007"/>
            <a:ext cx="3884389" cy="8162052"/>
            <a:chOff x="-1098200" y="-1105875"/>
            <a:chExt cx="2576538" cy="5413938"/>
          </a:xfrm>
        </p:grpSpPr>
        <p:sp>
          <p:nvSpPr>
            <p:cNvPr id="139" name="Google Shape;139;p15"/>
            <p:cNvSpPr/>
            <p:nvPr/>
          </p:nvSpPr>
          <p:spPr>
            <a:xfrm>
              <a:off x="-351662" y="-1105875"/>
              <a:ext cx="1830000" cy="1830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15"/>
            <p:cNvSpPr/>
            <p:nvPr/>
          </p:nvSpPr>
          <p:spPr>
            <a:xfrm>
              <a:off x="-1098200" y="-72401"/>
              <a:ext cx="1830000" cy="1830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15"/>
            <p:cNvSpPr/>
            <p:nvPr/>
          </p:nvSpPr>
          <p:spPr>
            <a:xfrm>
              <a:off x="-61975" y="1360375"/>
              <a:ext cx="890100" cy="890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 name="Google Shape;142;p15"/>
            <p:cNvSpPr/>
            <p:nvPr/>
          </p:nvSpPr>
          <p:spPr>
            <a:xfrm>
              <a:off x="-797588" y="1964668"/>
              <a:ext cx="1829700" cy="1829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15"/>
            <p:cNvSpPr/>
            <p:nvPr/>
          </p:nvSpPr>
          <p:spPr>
            <a:xfrm>
              <a:off x="243349" y="3402288"/>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15"/>
            <p:cNvSpPr/>
            <p:nvPr/>
          </p:nvSpPr>
          <p:spPr>
            <a:xfrm>
              <a:off x="-283851" y="3505863"/>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5" name="Google Shape;145;p15"/>
          <p:cNvGrpSpPr/>
          <p:nvPr/>
        </p:nvGrpSpPr>
        <p:grpSpPr>
          <a:xfrm>
            <a:off x="10021451" y="-1474487"/>
            <a:ext cx="3592952" cy="9049396"/>
            <a:chOff x="7766020" y="-1019125"/>
            <a:chExt cx="2351614" cy="5922897"/>
          </a:xfrm>
        </p:grpSpPr>
        <p:grpSp>
          <p:nvGrpSpPr>
            <p:cNvPr id="146" name="Google Shape;146;p15"/>
            <p:cNvGrpSpPr/>
            <p:nvPr/>
          </p:nvGrpSpPr>
          <p:grpSpPr>
            <a:xfrm rot="10800000">
              <a:off x="7766020" y="-1019125"/>
              <a:ext cx="2351614" cy="5922897"/>
              <a:chOff x="-1098200" y="-72401"/>
              <a:chExt cx="2351614" cy="5922897"/>
            </a:xfrm>
          </p:grpSpPr>
          <p:sp>
            <p:nvSpPr>
              <p:cNvPr id="147" name="Google Shape;147;p15"/>
              <p:cNvSpPr/>
              <p:nvPr/>
            </p:nvSpPr>
            <p:spPr>
              <a:xfrm>
                <a:off x="-1098200" y="-72401"/>
                <a:ext cx="1830000" cy="1830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15"/>
              <p:cNvSpPr/>
              <p:nvPr/>
            </p:nvSpPr>
            <p:spPr>
              <a:xfrm>
                <a:off x="-265885" y="1115024"/>
                <a:ext cx="1297800" cy="1297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15"/>
              <p:cNvSpPr/>
              <p:nvPr/>
            </p:nvSpPr>
            <p:spPr>
              <a:xfrm>
                <a:off x="-601086" y="2161170"/>
                <a:ext cx="1436700" cy="14367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15"/>
              <p:cNvSpPr/>
              <p:nvPr/>
            </p:nvSpPr>
            <p:spPr>
              <a:xfrm>
                <a:off x="243349" y="3402288"/>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15"/>
              <p:cNvSpPr/>
              <p:nvPr/>
            </p:nvSpPr>
            <p:spPr>
              <a:xfrm>
                <a:off x="-595186" y="4001896"/>
                <a:ext cx="1848600" cy="1848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15"/>
              <p:cNvSpPr/>
              <p:nvPr/>
            </p:nvSpPr>
            <p:spPr>
              <a:xfrm>
                <a:off x="-283851" y="3505863"/>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3" name="Google Shape;153;p15"/>
            <p:cNvSpPr/>
            <p:nvPr/>
          </p:nvSpPr>
          <p:spPr>
            <a:xfrm rot="10800000">
              <a:off x="7973884" y="4047335"/>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7018862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Design 1">
  <p:cSld name="Design 1">
    <p:spTree>
      <p:nvGrpSpPr>
        <p:cNvPr id="1" name="Shape 154"/>
        <p:cNvGrpSpPr/>
        <p:nvPr/>
      </p:nvGrpSpPr>
      <p:grpSpPr>
        <a:xfrm>
          <a:off x="0" y="0"/>
          <a:ext cx="0" cy="0"/>
          <a:chOff x="0" y="0"/>
          <a:chExt cx="0" cy="0"/>
        </a:xfrm>
      </p:grpSpPr>
      <p:sp>
        <p:nvSpPr>
          <p:cNvPr id="155" name="Google Shape;155;p16"/>
          <p:cNvSpPr txBox="1">
            <a:spLocks noGrp="1"/>
          </p:cNvSpPr>
          <p:nvPr>
            <p:ph type="title"/>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56" name="Google Shape;156;p16"/>
          <p:cNvSpPr txBox="1">
            <a:spLocks noGrp="1"/>
          </p:cNvSpPr>
          <p:nvPr>
            <p:ph type="subTitle" idx="1"/>
          </p:nvPr>
        </p:nvSpPr>
        <p:spPr>
          <a:xfrm>
            <a:off x="4005333" y="3110732"/>
            <a:ext cx="4146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57" name="Google Shape;157;p16"/>
          <p:cNvSpPr txBox="1">
            <a:spLocks noGrp="1"/>
          </p:cNvSpPr>
          <p:nvPr>
            <p:ph type="title" idx="2"/>
          </p:nvPr>
        </p:nvSpPr>
        <p:spPr>
          <a:xfrm>
            <a:off x="3630900"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58" name="Google Shape;158;p16"/>
          <p:cNvGrpSpPr/>
          <p:nvPr/>
        </p:nvGrpSpPr>
        <p:grpSpPr>
          <a:xfrm>
            <a:off x="-814666" y="-948427"/>
            <a:ext cx="13534793" cy="2788041"/>
            <a:chOff x="-611000" y="-721680"/>
            <a:chExt cx="10151095" cy="2091031"/>
          </a:xfrm>
        </p:grpSpPr>
        <p:sp>
          <p:nvSpPr>
            <p:cNvPr id="159" name="Google Shape;159;p16"/>
            <p:cNvSpPr/>
            <p:nvPr/>
          </p:nvSpPr>
          <p:spPr>
            <a:xfrm>
              <a:off x="-611000" y="-545125"/>
              <a:ext cx="1588200" cy="1588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16"/>
            <p:cNvSpPr/>
            <p:nvPr/>
          </p:nvSpPr>
          <p:spPr>
            <a:xfrm>
              <a:off x="666425" y="-545125"/>
              <a:ext cx="939600" cy="939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16"/>
            <p:cNvSpPr/>
            <p:nvPr/>
          </p:nvSpPr>
          <p:spPr>
            <a:xfrm rot="-5400000">
              <a:off x="7830995" y="-721680"/>
              <a:ext cx="1709100" cy="17091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16"/>
            <p:cNvSpPr/>
            <p:nvPr/>
          </p:nvSpPr>
          <p:spPr>
            <a:xfrm rot="-5400000">
              <a:off x="8761847" y="705151"/>
              <a:ext cx="664200" cy="664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07807293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Design 2">
  <p:cSld name="Design 2">
    <p:spTree>
      <p:nvGrpSpPr>
        <p:cNvPr id="1" name="Shape 163"/>
        <p:cNvGrpSpPr/>
        <p:nvPr/>
      </p:nvGrpSpPr>
      <p:grpSpPr>
        <a:xfrm>
          <a:off x="0" y="0"/>
          <a:ext cx="0" cy="0"/>
          <a:chOff x="0" y="0"/>
          <a:chExt cx="0" cy="0"/>
        </a:xfrm>
      </p:grpSpPr>
      <p:sp>
        <p:nvSpPr>
          <p:cNvPr id="164" name="Google Shape;164;p17"/>
          <p:cNvSpPr txBox="1">
            <a:spLocks noGrp="1"/>
          </p:cNvSpPr>
          <p:nvPr>
            <p:ph type="subTitle" idx="1"/>
          </p:nvPr>
        </p:nvSpPr>
        <p:spPr>
          <a:xfrm>
            <a:off x="2546169" y="3110739"/>
            <a:ext cx="4146800" cy="8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65" name="Google Shape;165;p17"/>
          <p:cNvSpPr txBox="1">
            <a:spLocks noGrp="1"/>
          </p:cNvSpPr>
          <p:nvPr>
            <p:ph type="title"/>
          </p:nvPr>
        </p:nvSpPr>
        <p:spPr>
          <a:xfrm>
            <a:off x="21717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66" name="Google Shape;166;p17"/>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67" name="Google Shape;167;p17"/>
          <p:cNvGrpSpPr/>
          <p:nvPr/>
        </p:nvGrpSpPr>
        <p:grpSpPr>
          <a:xfrm>
            <a:off x="-749433" y="-796728"/>
            <a:ext cx="13616313" cy="8216527"/>
            <a:chOff x="-562075" y="-597546"/>
            <a:chExt cx="10212235" cy="6162395"/>
          </a:xfrm>
        </p:grpSpPr>
        <p:sp>
          <p:nvSpPr>
            <p:cNvPr id="168" name="Google Shape;168;p17"/>
            <p:cNvSpPr/>
            <p:nvPr/>
          </p:nvSpPr>
          <p:spPr>
            <a:xfrm rot="-5400000">
              <a:off x="-273749" y="-127206"/>
              <a:ext cx="750000" cy="7500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17"/>
            <p:cNvSpPr/>
            <p:nvPr/>
          </p:nvSpPr>
          <p:spPr>
            <a:xfrm rot="-5400000">
              <a:off x="-328950" y="486975"/>
              <a:ext cx="860400" cy="8604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17"/>
            <p:cNvSpPr/>
            <p:nvPr/>
          </p:nvSpPr>
          <p:spPr>
            <a:xfrm rot="-5400000">
              <a:off x="8700892" y="3762279"/>
              <a:ext cx="850800" cy="850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17"/>
            <p:cNvSpPr/>
            <p:nvPr/>
          </p:nvSpPr>
          <p:spPr>
            <a:xfrm rot="-5400000">
              <a:off x="8203525" y="4294507"/>
              <a:ext cx="975900" cy="9759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17"/>
            <p:cNvSpPr/>
            <p:nvPr/>
          </p:nvSpPr>
          <p:spPr>
            <a:xfrm rot="-5400000">
              <a:off x="8700892" y="4714049"/>
              <a:ext cx="850800" cy="850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17"/>
            <p:cNvSpPr/>
            <p:nvPr/>
          </p:nvSpPr>
          <p:spPr>
            <a:xfrm rot="-5400000">
              <a:off x="-62151" y="-597546"/>
              <a:ext cx="1261800" cy="1261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17"/>
            <p:cNvSpPr/>
            <p:nvPr/>
          </p:nvSpPr>
          <p:spPr>
            <a:xfrm>
              <a:off x="8185920" y="-334184"/>
              <a:ext cx="750000" cy="750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17"/>
            <p:cNvSpPr/>
            <p:nvPr/>
          </p:nvSpPr>
          <p:spPr>
            <a:xfrm>
              <a:off x="-562075" y="4260775"/>
              <a:ext cx="1254600" cy="1254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 name="Google Shape;176;p17"/>
            <p:cNvSpPr/>
            <p:nvPr/>
          </p:nvSpPr>
          <p:spPr>
            <a:xfrm>
              <a:off x="8388360" y="-122586"/>
              <a:ext cx="1261800" cy="1261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 name="Google Shape;177;p17"/>
            <p:cNvSpPr/>
            <p:nvPr/>
          </p:nvSpPr>
          <p:spPr>
            <a:xfrm>
              <a:off x="612085" y="4690555"/>
              <a:ext cx="660900" cy="660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04591299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Design 3">
  <p:cSld name="Design 3">
    <p:spTree>
      <p:nvGrpSpPr>
        <p:cNvPr id="1" name="Shape 178"/>
        <p:cNvGrpSpPr/>
        <p:nvPr/>
      </p:nvGrpSpPr>
      <p:grpSpPr>
        <a:xfrm>
          <a:off x="0" y="0"/>
          <a:ext cx="0" cy="0"/>
          <a:chOff x="0" y="0"/>
          <a:chExt cx="0" cy="0"/>
        </a:xfrm>
      </p:grpSpPr>
      <p:sp>
        <p:nvSpPr>
          <p:cNvPr id="179" name="Google Shape;179;p18"/>
          <p:cNvSpPr txBox="1">
            <a:spLocks noGrp="1"/>
          </p:cNvSpPr>
          <p:nvPr>
            <p:ph type="subTitle" idx="1"/>
          </p:nvPr>
        </p:nvSpPr>
        <p:spPr>
          <a:xfrm>
            <a:off x="5489469" y="3110739"/>
            <a:ext cx="4146800" cy="8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80" name="Google Shape;180;p18"/>
          <p:cNvSpPr txBox="1">
            <a:spLocks noGrp="1"/>
          </p:cNvSpPr>
          <p:nvPr>
            <p:ph type="title"/>
          </p:nvPr>
        </p:nvSpPr>
        <p:spPr>
          <a:xfrm>
            <a:off x="51150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81" name="Google Shape;181;p18"/>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82" name="Google Shape;182;p18"/>
          <p:cNvGrpSpPr/>
          <p:nvPr/>
        </p:nvGrpSpPr>
        <p:grpSpPr>
          <a:xfrm>
            <a:off x="-845366" y="-924366"/>
            <a:ext cx="14747215" cy="8871804"/>
            <a:chOff x="-634025" y="-693275"/>
            <a:chExt cx="11060411" cy="6653853"/>
          </a:xfrm>
        </p:grpSpPr>
        <p:sp>
          <p:nvSpPr>
            <p:cNvPr id="183" name="Google Shape;183;p18"/>
            <p:cNvSpPr/>
            <p:nvPr/>
          </p:nvSpPr>
          <p:spPr>
            <a:xfrm rot="-5400000">
              <a:off x="8160625" y="4398175"/>
              <a:ext cx="1562400" cy="15624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 name="Google Shape;184;p18"/>
            <p:cNvSpPr/>
            <p:nvPr/>
          </p:nvSpPr>
          <p:spPr>
            <a:xfrm rot="-5400000">
              <a:off x="8438436" y="3144774"/>
              <a:ext cx="1988100" cy="1987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18"/>
            <p:cNvSpPr/>
            <p:nvPr/>
          </p:nvSpPr>
          <p:spPr>
            <a:xfrm rot="-5400000">
              <a:off x="8554275" y="260508"/>
              <a:ext cx="1043700" cy="1043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 name="Google Shape;186;p18"/>
            <p:cNvSpPr/>
            <p:nvPr/>
          </p:nvSpPr>
          <p:spPr>
            <a:xfrm rot="-5400000">
              <a:off x="-634025" y="-693275"/>
              <a:ext cx="1584300" cy="15843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18"/>
            <p:cNvSpPr/>
            <p:nvPr/>
          </p:nvSpPr>
          <p:spPr>
            <a:xfrm rot="-5400000">
              <a:off x="-468035" y="4282677"/>
              <a:ext cx="1677900" cy="16779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 name="Google Shape;188;p18"/>
            <p:cNvSpPr/>
            <p:nvPr/>
          </p:nvSpPr>
          <p:spPr>
            <a:xfrm rot="-5400000">
              <a:off x="-422015" y="3820854"/>
              <a:ext cx="880800" cy="8808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 name="Google Shape;189;p18"/>
            <p:cNvSpPr/>
            <p:nvPr/>
          </p:nvSpPr>
          <p:spPr>
            <a:xfrm rot="-5400000">
              <a:off x="653928" y="-625835"/>
              <a:ext cx="1059300" cy="10593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 name="Google Shape;190;p18"/>
            <p:cNvSpPr/>
            <p:nvPr/>
          </p:nvSpPr>
          <p:spPr>
            <a:xfrm rot="-5400000">
              <a:off x="7888125" y="-625975"/>
              <a:ext cx="1317900" cy="1318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68994116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Design 4">
  <p:cSld name="Design 4">
    <p:spTree>
      <p:nvGrpSpPr>
        <p:cNvPr id="1" name="Shape 191"/>
        <p:cNvGrpSpPr/>
        <p:nvPr/>
      </p:nvGrpSpPr>
      <p:grpSpPr>
        <a:xfrm>
          <a:off x="0" y="0"/>
          <a:ext cx="0" cy="0"/>
          <a:chOff x="0" y="0"/>
          <a:chExt cx="0" cy="0"/>
        </a:xfrm>
      </p:grpSpPr>
      <p:grpSp>
        <p:nvGrpSpPr>
          <p:cNvPr id="192" name="Google Shape;192;p19"/>
          <p:cNvGrpSpPr/>
          <p:nvPr/>
        </p:nvGrpSpPr>
        <p:grpSpPr>
          <a:xfrm>
            <a:off x="-891903" y="-1124888"/>
            <a:ext cx="3138625" cy="3620015"/>
            <a:chOff x="-668928" y="-843666"/>
            <a:chExt cx="2353969" cy="2715011"/>
          </a:xfrm>
        </p:grpSpPr>
        <p:sp>
          <p:nvSpPr>
            <p:cNvPr id="193" name="Google Shape;193;p19"/>
            <p:cNvSpPr/>
            <p:nvPr/>
          </p:nvSpPr>
          <p:spPr>
            <a:xfrm rot="-5941798">
              <a:off x="-595706" y="-262578"/>
              <a:ext cx="1013055" cy="1013055"/>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 name="Google Shape;194;p19"/>
            <p:cNvSpPr/>
            <p:nvPr/>
          </p:nvSpPr>
          <p:spPr>
            <a:xfrm rot="-5941771">
              <a:off x="-517303" y="625143"/>
              <a:ext cx="1162202" cy="1162202"/>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 name="Google Shape;195;p19"/>
            <p:cNvSpPr/>
            <p:nvPr/>
          </p:nvSpPr>
          <p:spPr>
            <a:xfrm rot="-5942203">
              <a:off x="-109143" y="-722650"/>
              <a:ext cx="1673168" cy="1673168"/>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96" name="Google Shape;196;p19"/>
          <p:cNvGrpSpPr/>
          <p:nvPr/>
        </p:nvGrpSpPr>
        <p:grpSpPr>
          <a:xfrm>
            <a:off x="10402902" y="4655809"/>
            <a:ext cx="2675553" cy="3338892"/>
            <a:chOff x="7802176" y="3491856"/>
            <a:chExt cx="2006665" cy="2504169"/>
          </a:xfrm>
        </p:grpSpPr>
        <p:sp>
          <p:nvSpPr>
            <p:cNvPr id="197" name="Google Shape;197;p19"/>
            <p:cNvSpPr/>
            <p:nvPr/>
          </p:nvSpPr>
          <p:spPr>
            <a:xfrm rot="-5400000">
              <a:off x="8773541" y="3491856"/>
              <a:ext cx="1035300" cy="1035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19"/>
            <p:cNvSpPr/>
            <p:nvPr/>
          </p:nvSpPr>
          <p:spPr>
            <a:xfrm rot="-5400000">
              <a:off x="7802176" y="4115024"/>
              <a:ext cx="1881000" cy="1881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99" name="Google Shape;199;p19"/>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0" name="Google Shape;200;p19"/>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1" name="Google Shape;201;p19"/>
          <p:cNvSpPr txBox="1">
            <a:spLocks noGrp="1"/>
          </p:cNvSpPr>
          <p:nvPr>
            <p:ph type="subTitle" idx="1"/>
          </p:nvPr>
        </p:nvSpPr>
        <p:spPr>
          <a:xfrm>
            <a:off x="4368667" y="3110733"/>
            <a:ext cx="34316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Tree>
    <p:extLst>
      <p:ext uri="{BB962C8B-B14F-4D97-AF65-F5344CB8AC3E}">
        <p14:creationId xmlns:p14="http://schemas.microsoft.com/office/powerpoint/2010/main" val="98565139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Design 5">
  <p:cSld name="Design 5">
    <p:spTree>
      <p:nvGrpSpPr>
        <p:cNvPr id="1" name="Shape 202"/>
        <p:cNvGrpSpPr/>
        <p:nvPr/>
      </p:nvGrpSpPr>
      <p:grpSpPr>
        <a:xfrm>
          <a:off x="0" y="0"/>
          <a:ext cx="0" cy="0"/>
          <a:chOff x="0" y="0"/>
          <a:chExt cx="0" cy="0"/>
        </a:xfrm>
      </p:grpSpPr>
      <p:sp>
        <p:nvSpPr>
          <p:cNvPr id="203" name="Google Shape;203;p20"/>
          <p:cNvSpPr txBox="1">
            <a:spLocks noGrp="1"/>
          </p:cNvSpPr>
          <p:nvPr>
            <p:ph type="subTitle" idx="1"/>
          </p:nvPr>
        </p:nvSpPr>
        <p:spPr>
          <a:xfrm>
            <a:off x="4011067" y="3110732"/>
            <a:ext cx="4146800" cy="10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04" name="Google Shape;204;p20"/>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5" name="Google Shape;205;p20"/>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06" name="Google Shape;206;p20"/>
          <p:cNvGrpSpPr/>
          <p:nvPr/>
        </p:nvGrpSpPr>
        <p:grpSpPr>
          <a:xfrm>
            <a:off x="-1047033" y="-1172025"/>
            <a:ext cx="13948560" cy="3761825"/>
            <a:chOff x="-785275" y="-879019"/>
            <a:chExt cx="10461420" cy="2821369"/>
          </a:xfrm>
        </p:grpSpPr>
        <p:sp>
          <p:nvSpPr>
            <p:cNvPr id="207" name="Google Shape;207;p20"/>
            <p:cNvSpPr/>
            <p:nvPr/>
          </p:nvSpPr>
          <p:spPr>
            <a:xfrm rot="-5400000">
              <a:off x="7255175" y="-879019"/>
              <a:ext cx="1595100" cy="15951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20"/>
            <p:cNvSpPr/>
            <p:nvPr/>
          </p:nvSpPr>
          <p:spPr>
            <a:xfrm rot="-5400000">
              <a:off x="8486645" y="-73500"/>
              <a:ext cx="1189500" cy="11895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 name="Google Shape;209;p20"/>
            <p:cNvSpPr/>
            <p:nvPr/>
          </p:nvSpPr>
          <p:spPr>
            <a:xfrm rot="-5400000">
              <a:off x="8850275" y="968975"/>
              <a:ext cx="565200" cy="5652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 name="Google Shape;210;p20"/>
            <p:cNvSpPr/>
            <p:nvPr/>
          </p:nvSpPr>
          <p:spPr>
            <a:xfrm rot="-5400000">
              <a:off x="-368975" y="-121213"/>
              <a:ext cx="837300" cy="837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20"/>
            <p:cNvSpPr/>
            <p:nvPr/>
          </p:nvSpPr>
          <p:spPr>
            <a:xfrm rot="-5400000">
              <a:off x="1155850" y="-373821"/>
              <a:ext cx="584700" cy="584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20"/>
            <p:cNvSpPr/>
            <p:nvPr/>
          </p:nvSpPr>
          <p:spPr>
            <a:xfrm rot="-5400000">
              <a:off x="144425" y="-349950"/>
              <a:ext cx="1140300" cy="1140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20"/>
            <p:cNvSpPr/>
            <p:nvPr/>
          </p:nvSpPr>
          <p:spPr>
            <a:xfrm rot="-5400000">
              <a:off x="-785275" y="442050"/>
              <a:ext cx="1500300" cy="1500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55513027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Design 6">
  <p:cSld name="Design 6">
    <p:spTree>
      <p:nvGrpSpPr>
        <p:cNvPr id="1" name="Shape 214"/>
        <p:cNvGrpSpPr/>
        <p:nvPr/>
      </p:nvGrpSpPr>
      <p:grpSpPr>
        <a:xfrm>
          <a:off x="0" y="0"/>
          <a:ext cx="0" cy="0"/>
          <a:chOff x="0" y="0"/>
          <a:chExt cx="0" cy="0"/>
        </a:xfrm>
      </p:grpSpPr>
      <p:sp>
        <p:nvSpPr>
          <p:cNvPr id="215" name="Google Shape;215;p21"/>
          <p:cNvSpPr txBox="1">
            <a:spLocks noGrp="1"/>
          </p:cNvSpPr>
          <p:nvPr>
            <p:ph type="subTitle" idx="1"/>
          </p:nvPr>
        </p:nvSpPr>
        <p:spPr>
          <a:xfrm>
            <a:off x="4368667" y="3110733"/>
            <a:ext cx="34316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16" name="Google Shape;216;p21"/>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17" name="Google Shape;217;p21"/>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18" name="Google Shape;218;p21"/>
          <p:cNvGrpSpPr/>
          <p:nvPr/>
        </p:nvGrpSpPr>
        <p:grpSpPr>
          <a:xfrm>
            <a:off x="10311855" y="-965500"/>
            <a:ext cx="2713712" cy="3591773"/>
            <a:chOff x="7733891" y="-724125"/>
            <a:chExt cx="2035284" cy="2693830"/>
          </a:xfrm>
        </p:grpSpPr>
        <p:sp>
          <p:nvSpPr>
            <p:cNvPr id="219" name="Google Shape;219;p21"/>
            <p:cNvSpPr/>
            <p:nvPr/>
          </p:nvSpPr>
          <p:spPr>
            <a:xfrm rot="5400000">
              <a:off x="7734041" y="-724275"/>
              <a:ext cx="1099500" cy="10998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0" name="Google Shape;220;p21"/>
            <p:cNvSpPr/>
            <p:nvPr/>
          </p:nvSpPr>
          <p:spPr>
            <a:xfrm rot="5400000">
              <a:off x="8312824" y="-169797"/>
              <a:ext cx="1456500" cy="1456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1" name="Google Shape;221;p21"/>
            <p:cNvSpPr/>
            <p:nvPr/>
          </p:nvSpPr>
          <p:spPr>
            <a:xfrm rot="5400000">
              <a:off x="8809345" y="1106305"/>
              <a:ext cx="863400" cy="8634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22" name="Google Shape;222;p21"/>
          <p:cNvGrpSpPr/>
          <p:nvPr/>
        </p:nvGrpSpPr>
        <p:grpSpPr>
          <a:xfrm>
            <a:off x="-1310634" y="4362444"/>
            <a:ext cx="3534715" cy="3330389"/>
            <a:chOff x="-982975" y="3271833"/>
            <a:chExt cx="2651036" cy="2497792"/>
          </a:xfrm>
        </p:grpSpPr>
        <p:sp>
          <p:nvSpPr>
            <p:cNvPr id="223" name="Google Shape;223;p21"/>
            <p:cNvSpPr/>
            <p:nvPr/>
          </p:nvSpPr>
          <p:spPr>
            <a:xfrm rot="-5400000">
              <a:off x="-982975" y="3271833"/>
              <a:ext cx="1661700" cy="1661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4" name="Google Shape;224;p21"/>
            <p:cNvSpPr/>
            <p:nvPr/>
          </p:nvSpPr>
          <p:spPr>
            <a:xfrm rot="-5400000">
              <a:off x="-185013" y="4528225"/>
              <a:ext cx="1241400" cy="12414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21"/>
            <p:cNvSpPr/>
            <p:nvPr/>
          </p:nvSpPr>
          <p:spPr>
            <a:xfrm rot="-5400000">
              <a:off x="942961" y="4720922"/>
              <a:ext cx="725100" cy="725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96181407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Design 7">
  <p:cSld name="Design 7">
    <p:spTree>
      <p:nvGrpSpPr>
        <p:cNvPr id="1" name="Shape 226"/>
        <p:cNvGrpSpPr/>
        <p:nvPr/>
      </p:nvGrpSpPr>
      <p:grpSpPr>
        <a:xfrm>
          <a:off x="0" y="0"/>
          <a:ext cx="0" cy="0"/>
          <a:chOff x="0" y="0"/>
          <a:chExt cx="0" cy="0"/>
        </a:xfrm>
      </p:grpSpPr>
      <p:grpSp>
        <p:nvGrpSpPr>
          <p:cNvPr id="227" name="Google Shape;227;p22"/>
          <p:cNvGrpSpPr/>
          <p:nvPr/>
        </p:nvGrpSpPr>
        <p:grpSpPr>
          <a:xfrm>
            <a:off x="-994233" y="4358767"/>
            <a:ext cx="3034900" cy="3432400"/>
            <a:chOff x="-745675" y="3269075"/>
            <a:chExt cx="2276175" cy="2574300"/>
          </a:xfrm>
        </p:grpSpPr>
        <p:sp>
          <p:nvSpPr>
            <p:cNvPr id="228" name="Google Shape;228;p22"/>
            <p:cNvSpPr/>
            <p:nvPr/>
          </p:nvSpPr>
          <p:spPr>
            <a:xfrm>
              <a:off x="-745675" y="3269075"/>
              <a:ext cx="1512600" cy="1512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22"/>
            <p:cNvSpPr/>
            <p:nvPr/>
          </p:nvSpPr>
          <p:spPr>
            <a:xfrm>
              <a:off x="-295075" y="43827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22"/>
            <p:cNvSpPr/>
            <p:nvPr/>
          </p:nvSpPr>
          <p:spPr>
            <a:xfrm>
              <a:off x="468500" y="47816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1" name="Google Shape;231;p22"/>
          <p:cNvGrpSpPr/>
          <p:nvPr/>
        </p:nvGrpSpPr>
        <p:grpSpPr>
          <a:xfrm>
            <a:off x="-1656648" y="-1024673"/>
            <a:ext cx="3203960" cy="4005925"/>
            <a:chOff x="-1222225" y="-641575"/>
            <a:chExt cx="2196700" cy="2746544"/>
          </a:xfrm>
        </p:grpSpPr>
        <p:sp>
          <p:nvSpPr>
            <p:cNvPr id="232" name="Google Shape;232;p22"/>
            <p:cNvSpPr/>
            <p:nvPr/>
          </p:nvSpPr>
          <p:spPr>
            <a:xfrm>
              <a:off x="-538125" y="-6415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3" name="Google Shape;233;p22"/>
            <p:cNvSpPr/>
            <p:nvPr/>
          </p:nvSpPr>
          <p:spPr>
            <a:xfrm>
              <a:off x="-1222225" y="2126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22"/>
            <p:cNvSpPr/>
            <p:nvPr/>
          </p:nvSpPr>
          <p:spPr>
            <a:xfrm>
              <a:off x="-337993" y="1356169"/>
              <a:ext cx="748800" cy="748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35" name="Google Shape;235;p22"/>
          <p:cNvSpPr txBox="1">
            <a:spLocks noGrp="1"/>
          </p:cNvSpPr>
          <p:nvPr>
            <p:ph type="title"/>
          </p:nvPr>
        </p:nvSpPr>
        <p:spPr>
          <a:xfrm>
            <a:off x="1468133" y="1171619"/>
            <a:ext cx="6028800" cy="1377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6" name="Google Shape;236;p22"/>
          <p:cNvSpPr txBox="1">
            <a:spLocks noGrp="1"/>
          </p:cNvSpPr>
          <p:nvPr>
            <p:ph type="subTitle" idx="1"/>
          </p:nvPr>
        </p:nvSpPr>
        <p:spPr>
          <a:xfrm>
            <a:off x="2414433" y="3255499"/>
            <a:ext cx="4146800" cy="10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37" name="Google Shape;237;p22"/>
          <p:cNvSpPr txBox="1">
            <a:spLocks noGrp="1"/>
          </p:cNvSpPr>
          <p:nvPr>
            <p:ph type="title" idx="2"/>
          </p:nvPr>
        </p:nvSpPr>
        <p:spPr>
          <a:xfrm>
            <a:off x="2150367" y="2640100"/>
            <a:ext cx="46752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8" name="Google Shape;238;p22"/>
          <p:cNvSpPr/>
          <p:nvPr/>
        </p:nvSpPr>
        <p:spPr>
          <a:xfrm rot="-2983079">
            <a:off x="9610401" y="-297898"/>
            <a:ext cx="825303" cy="824739"/>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22"/>
          <p:cNvSpPr/>
          <p:nvPr/>
        </p:nvSpPr>
        <p:spPr>
          <a:xfrm rot="-2983747">
            <a:off x="10129652" y="-494516"/>
            <a:ext cx="1286505" cy="1285943"/>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 name="Google Shape;240;p22"/>
          <p:cNvSpPr/>
          <p:nvPr/>
        </p:nvSpPr>
        <p:spPr>
          <a:xfrm rot="-2983001">
            <a:off x="10956541" y="-226802"/>
            <a:ext cx="1719851" cy="1719335"/>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638574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1"/>
            <a:ext cx="7315200" cy="566738"/>
          </a:xfrm>
        </p:spPr>
        <p:txBody>
          <a:bodyPr anchor="b"/>
          <a:lstStyle>
            <a:lvl1pPr algn="l">
              <a:defRPr sz="2399" b="1"/>
            </a:lvl1pPr>
          </a:lstStyle>
          <a:p>
            <a:r>
              <a:rPr lang="zh-CN" altLang="en-US"/>
              <a:t>单击此处编辑母版标题样式</a:t>
            </a:r>
          </a:p>
        </p:txBody>
      </p:sp>
      <p:sp>
        <p:nvSpPr>
          <p:cNvPr id="3" name="图片占位符 2"/>
          <p:cNvSpPr>
            <a:spLocks noGrp="1"/>
          </p:cNvSpPr>
          <p:nvPr>
            <p:ph type="pic" idx="1"/>
          </p:nvPr>
        </p:nvSpPr>
        <p:spPr>
          <a:xfrm>
            <a:off x="2389718" y="612776"/>
            <a:ext cx="7315200" cy="4114800"/>
          </a:xfrm>
        </p:spPr>
        <p:txBody>
          <a:bodyPr/>
          <a:lstStyle>
            <a:lvl1pPr marL="0" indent="0">
              <a:buNone/>
              <a:defRPr sz="3799"/>
            </a:lvl1pPr>
            <a:lvl2pPr marL="544194" indent="0">
              <a:buNone/>
              <a:defRPr sz="3399"/>
            </a:lvl2pPr>
            <a:lvl3pPr marL="1088387" indent="0">
              <a:buNone/>
              <a:defRPr sz="2899"/>
            </a:lvl3pPr>
            <a:lvl4pPr marL="1632581" indent="0">
              <a:buNone/>
              <a:defRPr sz="2399"/>
            </a:lvl4pPr>
            <a:lvl5pPr marL="2176774" indent="0">
              <a:buNone/>
              <a:defRPr sz="2399"/>
            </a:lvl5pPr>
            <a:lvl6pPr marL="2720968" indent="0">
              <a:buNone/>
              <a:defRPr sz="2399"/>
            </a:lvl6pPr>
            <a:lvl7pPr marL="3265162" indent="0">
              <a:buNone/>
              <a:defRPr sz="2399"/>
            </a:lvl7pPr>
            <a:lvl8pPr marL="3809355" indent="0">
              <a:buNone/>
              <a:defRPr sz="2399"/>
            </a:lvl8pPr>
            <a:lvl9pPr marL="4353549" indent="0">
              <a:buNone/>
              <a:defRPr sz="2399"/>
            </a:lvl9pPr>
          </a:lstStyle>
          <a:p>
            <a:endParaRPr lang="zh-CN" altLang="en-US"/>
          </a:p>
        </p:txBody>
      </p:sp>
      <p:sp>
        <p:nvSpPr>
          <p:cNvPr id="4" name="文本占位符 3"/>
          <p:cNvSpPr>
            <a:spLocks noGrp="1"/>
          </p:cNvSpPr>
          <p:nvPr>
            <p:ph type="body" sz="half" idx="2"/>
          </p:nvPr>
        </p:nvSpPr>
        <p:spPr>
          <a:xfrm>
            <a:off x="2389718" y="5367339"/>
            <a:ext cx="7315200" cy="804862"/>
          </a:xfrm>
        </p:spPr>
        <p:txBody>
          <a:bodyPr/>
          <a:lstStyle>
            <a:lvl1pPr marL="0" indent="0">
              <a:buNone/>
              <a:defRPr sz="1600"/>
            </a:lvl1pPr>
            <a:lvl2pPr marL="544194" indent="0">
              <a:buNone/>
              <a:defRPr sz="1400"/>
            </a:lvl2pPr>
            <a:lvl3pPr marL="1088387" indent="0">
              <a:buNone/>
              <a:defRPr sz="1200"/>
            </a:lvl3pPr>
            <a:lvl4pPr marL="1632581" indent="0">
              <a:buNone/>
              <a:defRPr sz="1100"/>
            </a:lvl4pPr>
            <a:lvl5pPr marL="2176774" indent="0">
              <a:buNone/>
              <a:defRPr sz="1100"/>
            </a:lvl5pPr>
            <a:lvl6pPr marL="2720968" indent="0">
              <a:buNone/>
              <a:defRPr sz="1100"/>
            </a:lvl6pPr>
            <a:lvl7pPr marL="3265162" indent="0">
              <a:buNone/>
              <a:defRPr sz="1100"/>
            </a:lvl7pPr>
            <a:lvl8pPr marL="3809355" indent="0">
              <a:buNone/>
              <a:defRPr sz="1100"/>
            </a:lvl8pPr>
            <a:lvl9pPr marL="4353549"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853AE886-EFA1-4CF3-9226-1AC44F41EA8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167289370"/>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Design 8">
  <p:cSld name="Design 8">
    <p:spTree>
      <p:nvGrpSpPr>
        <p:cNvPr id="1" name="Shape 241"/>
        <p:cNvGrpSpPr/>
        <p:nvPr/>
      </p:nvGrpSpPr>
      <p:grpSpPr>
        <a:xfrm>
          <a:off x="0" y="0"/>
          <a:ext cx="0" cy="0"/>
          <a:chOff x="0" y="0"/>
          <a:chExt cx="0" cy="0"/>
        </a:xfrm>
      </p:grpSpPr>
      <p:sp>
        <p:nvSpPr>
          <p:cNvPr id="242" name="Google Shape;242;p23"/>
          <p:cNvSpPr txBox="1">
            <a:spLocks noGrp="1"/>
          </p:cNvSpPr>
          <p:nvPr>
            <p:ph type="title"/>
          </p:nvPr>
        </p:nvSpPr>
        <p:spPr>
          <a:xfrm>
            <a:off x="2585467" y="1157800"/>
            <a:ext cx="7010000" cy="1417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43" name="Google Shape;243;p23"/>
          <p:cNvSpPr txBox="1">
            <a:spLocks noGrp="1"/>
          </p:cNvSpPr>
          <p:nvPr>
            <p:ph type="subTitle" idx="1"/>
          </p:nvPr>
        </p:nvSpPr>
        <p:spPr>
          <a:xfrm>
            <a:off x="4022467" y="3255499"/>
            <a:ext cx="4146800" cy="10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44" name="Google Shape;244;p23"/>
          <p:cNvSpPr txBox="1">
            <a:spLocks noGrp="1"/>
          </p:cNvSpPr>
          <p:nvPr>
            <p:ph type="title" idx="2"/>
          </p:nvPr>
        </p:nvSpPr>
        <p:spPr>
          <a:xfrm>
            <a:off x="3758400" y="2640100"/>
            <a:ext cx="46752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45" name="Google Shape;245;p23"/>
          <p:cNvGrpSpPr/>
          <p:nvPr/>
        </p:nvGrpSpPr>
        <p:grpSpPr>
          <a:xfrm rot="9000073">
            <a:off x="9578415" y="-1464165"/>
            <a:ext cx="3195976" cy="3747501"/>
            <a:chOff x="-638175" y="3290095"/>
            <a:chExt cx="2195761" cy="2574681"/>
          </a:xfrm>
        </p:grpSpPr>
        <p:sp>
          <p:nvSpPr>
            <p:cNvPr id="246" name="Google Shape;246;p23"/>
            <p:cNvSpPr/>
            <p:nvPr/>
          </p:nvSpPr>
          <p:spPr>
            <a:xfrm>
              <a:off x="-638175" y="329009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 name="Google Shape;247;p23"/>
            <p:cNvSpPr/>
            <p:nvPr/>
          </p:nvSpPr>
          <p:spPr>
            <a:xfrm>
              <a:off x="261911" y="4495169"/>
              <a:ext cx="579900" cy="579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 name="Google Shape;248;p23"/>
            <p:cNvSpPr/>
            <p:nvPr/>
          </p:nvSpPr>
          <p:spPr>
            <a:xfrm>
              <a:off x="468286" y="4775775"/>
              <a:ext cx="1089300" cy="1089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49" name="Google Shape;249;p23"/>
          <p:cNvGrpSpPr/>
          <p:nvPr/>
        </p:nvGrpSpPr>
        <p:grpSpPr>
          <a:xfrm rot="2043268">
            <a:off x="-918177" y="-1503434"/>
            <a:ext cx="3218800" cy="3961628"/>
            <a:chOff x="-1222225" y="-641575"/>
            <a:chExt cx="2196700" cy="2703650"/>
          </a:xfrm>
        </p:grpSpPr>
        <p:sp>
          <p:nvSpPr>
            <p:cNvPr id="250" name="Google Shape;250;p23"/>
            <p:cNvSpPr/>
            <p:nvPr/>
          </p:nvSpPr>
          <p:spPr>
            <a:xfrm>
              <a:off x="-538125" y="-6415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23"/>
            <p:cNvSpPr/>
            <p:nvPr/>
          </p:nvSpPr>
          <p:spPr>
            <a:xfrm>
              <a:off x="-1222225" y="2126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23"/>
            <p:cNvSpPr/>
            <p:nvPr/>
          </p:nvSpPr>
          <p:spPr>
            <a:xfrm>
              <a:off x="-295075" y="1399075"/>
              <a:ext cx="663000" cy="663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14709284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1"/>
        </a:solidFill>
        <a:effectLst/>
      </p:bgPr>
    </p:bg>
    <p:spTree>
      <p:nvGrpSpPr>
        <p:cNvPr id="1" name="Shape 253"/>
        <p:cNvGrpSpPr/>
        <p:nvPr/>
      </p:nvGrpSpPr>
      <p:grpSpPr>
        <a:xfrm>
          <a:off x="0" y="0"/>
          <a:ext cx="0" cy="0"/>
          <a:chOff x="0" y="0"/>
          <a:chExt cx="0" cy="0"/>
        </a:xfrm>
      </p:grpSpPr>
    </p:spTree>
    <p:extLst>
      <p:ext uri="{BB962C8B-B14F-4D97-AF65-F5344CB8AC3E}">
        <p14:creationId xmlns:p14="http://schemas.microsoft.com/office/powerpoint/2010/main" val="1046388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3"/>
        </a:solidFill>
        <a:effectLst/>
      </p:bgPr>
    </p:bg>
    <p:spTree>
      <p:nvGrpSpPr>
        <p:cNvPr id="1" name="Shape 254"/>
        <p:cNvGrpSpPr/>
        <p:nvPr/>
      </p:nvGrpSpPr>
      <p:grpSpPr>
        <a:xfrm>
          <a:off x="0" y="0"/>
          <a:ext cx="0" cy="0"/>
          <a:chOff x="0" y="0"/>
          <a:chExt cx="0" cy="0"/>
        </a:xfrm>
      </p:grpSpPr>
    </p:spTree>
    <p:extLst>
      <p:ext uri="{BB962C8B-B14F-4D97-AF65-F5344CB8AC3E}">
        <p14:creationId xmlns:p14="http://schemas.microsoft.com/office/powerpoint/2010/main" val="9218232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5"/>
        </a:solidFill>
        <a:effectLst/>
      </p:bgPr>
    </p:bg>
    <p:spTree>
      <p:nvGrpSpPr>
        <p:cNvPr id="1" name="Shape 255"/>
        <p:cNvGrpSpPr/>
        <p:nvPr/>
      </p:nvGrpSpPr>
      <p:grpSpPr>
        <a:xfrm>
          <a:off x="0" y="0"/>
          <a:ext cx="0" cy="0"/>
          <a:chOff x="0" y="0"/>
          <a:chExt cx="0" cy="0"/>
        </a:xfrm>
      </p:grpSpPr>
    </p:spTree>
    <p:extLst>
      <p:ext uri="{BB962C8B-B14F-4D97-AF65-F5344CB8AC3E}">
        <p14:creationId xmlns:p14="http://schemas.microsoft.com/office/powerpoint/2010/main" val="90223241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8C24D39-398F-4C4C-8F4E-6486E3E49165}" type="slidenum">
              <a:rPr lang="en-US" altLang="en-US"/>
              <a:pPr>
                <a:defRPr/>
              </a:pPr>
              <a:t>‹#›</a:t>
            </a:fld>
            <a:endParaRPr lang="en-US" altLang="en-US"/>
          </a:p>
        </p:txBody>
      </p:sp>
    </p:spTree>
    <p:extLst>
      <p:ext uri="{BB962C8B-B14F-4D97-AF65-F5344CB8AC3E}">
        <p14:creationId xmlns:p14="http://schemas.microsoft.com/office/powerpoint/2010/main" val="25853194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3901533" y="3587369"/>
            <a:ext cx="4388800" cy="17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0" name="Google Shape;10;p2"/>
          <p:cNvSpPr txBox="1">
            <a:spLocks noGrp="1"/>
          </p:cNvSpPr>
          <p:nvPr>
            <p:ph type="subTitle" idx="1"/>
          </p:nvPr>
        </p:nvSpPr>
        <p:spPr>
          <a:xfrm>
            <a:off x="3208833" y="5261660"/>
            <a:ext cx="5774000" cy="5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grpSp>
        <p:nvGrpSpPr>
          <p:cNvPr id="11" name="Google Shape;11;p2"/>
          <p:cNvGrpSpPr/>
          <p:nvPr/>
        </p:nvGrpSpPr>
        <p:grpSpPr>
          <a:xfrm>
            <a:off x="-439097" y="-814133"/>
            <a:ext cx="3814741" cy="3336181"/>
            <a:chOff x="-246450" y="-584564"/>
            <a:chExt cx="2519866" cy="2203554"/>
          </a:xfrm>
        </p:grpSpPr>
        <p:sp>
          <p:nvSpPr>
            <p:cNvPr id="12" name="Google Shape;12;p2"/>
            <p:cNvSpPr/>
            <p:nvPr/>
          </p:nvSpPr>
          <p:spPr>
            <a:xfrm>
              <a:off x="920700" y="-197324"/>
              <a:ext cx="503700" cy="5037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 name="Google Shape;13;p2"/>
            <p:cNvSpPr/>
            <p:nvPr/>
          </p:nvSpPr>
          <p:spPr>
            <a:xfrm>
              <a:off x="-169775" y="-272623"/>
              <a:ext cx="1440000" cy="14400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a:off x="-246450" y="779890"/>
              <a:ext cx="839100" cy="8391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1270216" y="-584564"/>
              <a:ext cx="1003200" cy="10038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 name="Google Shape;16;p2"/>
          <p:cNvGrpSpPr/>
          <p:nvPr/>
        </p:nvGrpSpPr>
        <p:grpSpPr>
          <a:xfrm>
            <a:off x="8660835" y="-814117"/>
            <a:ext cx="3794819" cy="3176911"/>
            <a:chOff x="7080489" y="-542449"/>
            <a:chExt cx="2304919" cy="1929610"/>
          </a:xfrm>
        </p:grpSpPr>
        <p:sp>
          <p:nvSpPr>
            <p:cNvPr id="17" name="Google Shape;17;p2"/>
            <p:cNvSpPr/>
            <p:nvPr/>
          </p:nvSpPr>
          <p:spPr>
            <a:xfrm>
              <a:off x="7420700" y="-137861"/>
              <a:ext cx="517200" cy="5172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7815506" y="-542449"/>
              <a:ext cx="1569900" cy="15699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a:off x="8587108" y="589161"/>
              <a:ext cx="798300" cy="798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2"/>
            <p:cNvSpPr/>
            <p:nvPr/>
          </p:nvSpPr>
          <p:spPr>
            <a:xfrm>
              <a:off x="7080489" y="-314043"/>
              <a:ext cx="456000" cy="456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8005532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no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901533" y="3587369"/>
            <a:ext cx="4388800" cy="17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 name="Google Shape;23;p3"/>
          <p:cNvSpPr txBox="1">
            <a:spLocks noGrp="1"/>
          </p:cNvSpPr>
          <p:nvPr>
            <p:ph type="subTitle" idx="1"/>
          </p:nvPr>
        </p:nvSpPr>
        <p:spPr>
          <a:xfrm>
            <a:off x="3208833" y="5261660"/>
            <a:ext cx="5774000" cy="5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4" name="Google Shape;24;p3"/>
          <p:cNvSpPr txBox="1">
            <a:spLocks noGrp="1"/>
          </p:cNvSpPr>
          <p:nvPr>
            <p:ph type="title" idx="2" hasCustomPrompt="1"/>
          </p:nvPr>
        </p:nvSpPr>
        <p:spPr>
          <a:xfrm>
            <a:off x="4590433" y="1599533"/>
            <a:ext cx="30108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solidFill>
                  <a:schemeClr val="accent5"/>
                </a:solidFill>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grpSp>
        <p:nvGrpSpPr>
          <p:cNvPr id="25" name="Google Shape;25;p3"/>
          <p:cNvGrpSpPr/>
          <p:nvPr/>
        </p:nvGrpSpPr>
        <p:grpSpPr>
          <a:xfrm rot="10800000">
            <a:off x="8836147" y="4590134"/>
            <a:ext cx="3814741" cy="3336181"/>
            <a:chOff x="-246450" y="-584564"/>
            <a:chExt cx="2519866" cy="2203554"/>
          </a:xfrm>
        </p:grpSpPr>
        <p:sp>
          <p:nvSpPr>
            <p:cNvPr id="26" name="Google Shape;26;p3"/>
            <p:cNvSpPr/>
            <p:nvPr/>
          </p:nvSpPr>
          <p:spPr>
            <a:xfrm>
              <a:off x="920700" y="-197324"/>
              <a:ext cx="503700" cy="5037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3"/>
            <p:cNvSpPr/>
            <p:nvPr/>
          </p:nvSpPr>
          <p:spPr>
            <a:xfrm>
              <a:off x="-169775" y="-272623"/>
              <a:ext cx="1440000" cy="14400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3"/>
            <p:cNvSpPr/>
            <p:nvPr/>
          </p:nvSpPr>
          <p:spPr>
            <a:xfrm>
              <a:off x="-246450" y="779890"/>
              <a:ext cx="839100" cy="8391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3"/>
            <p:cNvSpPr/>
            <p:nvPr/>
          </p:nvSpPr>
          <p:spPr>
            <a:xfrm>
              <a:off x="1270216" y="-584564"/>
              <a:ext cx="1003200" cy="10038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 name="Google Shape;30;p3"/>
          <p:cNvGrpSpPr/>
          <p:nvPr/>
        </p:nvGrpSpPr>
        <p:grpSpPr>
          <a:xfrm rot="10800000">
            <a:off x="-439098" y="4669771"/>
            <a:ext cx="3794819" cy="3176911"/>
            <a:chOff x="7080489" y="-542449"/>
            <a:chExt cx="2304919" cy="1929610"/>
          </a:xfrm>
        </p:grpSpPr>
        <p:sp>
          <p:nvSpPr>
            <p:cNvPr id="31" name="Google Shape;31;p3"/>
            <p:cNvSpPr/>
            <p:nvPr/>
          </p:nvSpPr>
          <p:spPr>
            <a:xfrm>
              <a:off x="7420700" y="-137861"/>
              <a:ext cx="517200" cy="5172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 name="Google Shape;32;p3"/>
            <p:cNvSpPr/>
            <p:nvPr/>
          </p:nvSpPr>
          <p:spPr>
            <a:xfrm>
              <a:off x="7815506" y="-542449"/>
              <a:ext cx="1569900" cy="15699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 name="Google Shape;33;p3"/>
            <p:cNvSpPr/>
            <p:nvPr/>
          </p:nvSpPr>
          <p:spPr>
            <a:xfrm>
              <a:off x="8587108" y="589161"/>
              <a:ext cx="798300" cy="798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3"/>
            <p:cNvSpPr/>
            <p:nvPr/>
          </p:nvSpPr>
          <p:spPr>
            <a:xfrm>
              <a:off x="7080489" y="-314043"/>
              <a:ext cx="456000" cy="456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5" name="Google Shape;35;p3"/>
          <p:cNvSpPr/>
          <p:nvPr/>
        </p:nvSpPr>
        <p:spPr>
          <a:xfrm>
            <a:off x="1006264" y="-306332"/>
            <a:ext cx="1180400" cy="1180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3"/>
          <p:cNvSpPr/>
          <p:nvPr/>
        </p:nvSpPr>
        <p:spPr>
          <a:xfrm>
            <a:off x="-1040279" y="432363"/>
            <a:ext cx="2180000" cy="2180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3"/>
          <p:cNvSpPr/>
          <p:nvPr/>
        </p:nvSpPr>
        <p:spPr>
          <a:xfrm>
            <a:off x="-241665" y="-371667"/>
            <a:ext cx="1492800" cy="1492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3"/>
          <p:cNvSpPr/>
          <p:nvPr/>
        </p:nvSpPr>
        <p:spPr>
          <a:xfrm>
            <a:off x="1623109" y="-951551"/>
            <a:ext cx="1518800" cy="15196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3"/>
          <p:cNvSpPr/>
          <p:nvPr/>
        </p:nvSpPr>
        <p:spPr>
          <a:xfrm>
            <a:off x="10286121" y="-661471"/>
            <a:ext cx="2180000" cy="21800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3"/>
          <p:cNvSpPr/>
          <p:nvPr/>
        </p:nvSpPr>
        <p:spPr>
          <a:xfrm>
            <a:off x="11402476" y="718516"/>
            <a:ext cx="1518800" cy="15196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3"/>
          <p:cNvSpPr/>
          <p:nvPr/>
        </p:nvSpPr>
        <p:spPr>
          <a:xfrm>
            <a:off x="9372580" y="-636184"/>
            <a:ext cx="1270400" cy="12704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2439247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2"/>
        <p:cNvGrpSpPr/>
        <p:nvPr/>
      </p:nvGrpSpPr>
      <p:grpSpPr>
        <a:xfrm>
          <a:off x="0" y="0"/>
          <a:ext cx="0" cy="0"/>
          <a:chOff x="0" y="0"/>
          <a:chExt cx="0" cy="0"/>
        </a:xfrm>
      </p:grpSpPr>
      <p:sp>
        <p:nvSpPr>
          <p:cNvPr id="43" name="Google Shape;43;p4"/>
          <p:cNvSpPr txBox="1">
            <a:spLocks noGrp="1"/>
          </p:cNvSpPr>
          <p:nvPr>
            <p:ph type="title"/>
          </p:nvPr>
        </p:nvSpPr>
        <p:spPr>
          <a:xfrm>
            <a:off x="1051100" y="899508"/>
            <a:ext cx="1008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44" name="Google Shape;44;p4"/>
          <p:cNvSpPr txBox="1">
            <a:spLocks noGrp="1"/>
          </p:cNvSpPr>
          <p:nvPr>
            <p:ph type="body" idx="1"/>
          </p:nvPr>
        </p:nvSpPr>
        <p:spPr>
          <a:xfrm>
            <a:off x="1051100" y="1980127"/>
            <a:ext cx="10290000" cy="3894000"/>
          </a:xfrm>
          <a:prstGeom prst="rect">
            <a:avLst/>
          </a:prstGeom>
        </p:spPr>
        <p:txBody>
          <a:bodyPr spcFirstLastPara="1" wrap="square" lIns="91425" tIns="91425" rIns="91425" bIns="91425" anchor="t" anchorCtr="0">
            <a:noAutofit/>
          </a:bodyPr>
          <a:lstStyle>
            <a:lvl1pPr marL="609585" marR="67732" lvl="0" indent="-423323">
              <a:lnSpc>
                <a:spcPct val="100000"/>
              </a:lnSpc>
              <a:spcBef>
                <a:spcPts val="0"/>
              </a:spcBef>
              <a:spcAft>
                <a:spcPts val="0"/>
              </a:spcAft>
              <a:buClr>
                <a:schemeClr val="dk1"/>
              </a:buClr>
              <a:buSzPts val="1400"/>
              <a:buChar char="●"/>
              <a:defRPr sz="1400">
                <a:solidFill>
                  <a:schemeClr val="dk1"/>
                </a:solidFill>
              </a:defRPr>
            </a:lvl1pPr>
            <a:lvl2pPr marL="1219170" lvl="1" indent="-423323">
              <a:spcBef>
                <a:spcPts val="0"/>
              </a:spcBef>
              <a:spcAft>
                <a:spcPts val="0"/>
              </a:spcAft>
              <a:buClr>
                <a:schemeClr val="dk1"/>
              </a:buClr>
              <a:buSzPts val="1400"/>
              <a:buChar char="○"/>
              <a:defRPr>
                <a:solidFill>
                  <a:schemeClr val="dk1"/>
                </a:solidFill>
              </a:defRPr>
            </a:lvl2pPr>
            <a:lvl3pPr marL="1828754" lvl="2" indent="-423323">
              <a:spcBef>
                <a:spcPts val="2133"/>
              </a:spcBef>
              <a:spcAft>
                <a:spcPts val="0"/>
              </a:spcAft>
              <a:buClr>
                <a:schemeClr val="dk1"/>
              </a:buClr>
              <a:buSzPts val="1400"/>
              <a:buChar char="■"/>
              <a:defRPr>
                <a:solidFill>
                  <a:schemeClr val="dk1"/>
                </a:solidFill>
              </a:defRPr>
            </a:lvl3pPr>
            <a:lvl4pPr marL="2438339" lvl="3" indent="-423323">
              <a:spcBef>
                <a:spcPts val="2133"/>
              </a:spcBef>
              <a:spcAft>
                <a:spcPts val="0"/>
              </a:spcAft>
              <a:buClr>
                <a:schemeClr val="dk1"/>
              </a:buClr>
              <a:buSzPts val="1400"/>
              <a:buChar char="●"/>
              <a:defRPr>
                <a:solidFill>
                  <a:schemeClr val="dk1"/>
                </a:solidFill>
              </a:defRPr>
            </a:lvl4pPr>
            <a:lvl5pPr marL="3047924" lvl="4" indent="-423323">
              <a:spcBef>
                <a:spcPts val="2133"/>
              </a:spcBef>
              <a:spcAft>
                <a:spcPts val="0"/>
              </a:spcAft>
              <a:buClr>
                <a:schemeClr val="dk1"/>
              </a:buClr>
              <a:buSzPts val="1400"/>
              <a:buChar char="○"/>
              <a:defRPr>
                <a:solidFill>
                  <a:schemeClr val="dk1"/>
                </a:solidFill>
              </a:defRPr>
            </a:lvl5pPr>
            <a:lvl6pPr marL="3657509" lvl="5" indent="-423323">
              <a:spcBef>
                <a:spcPts val="2133"/>
              </a:spcBef>
              <a:spcAft>
                <a:spcPts val="0"/>
              </a:spcAft>
              <a:buClr>
                <a:schemeClr val="dk1"/>
              </a:buClr>
              <a:buSzPts val="1400"/>
              <a:buChar char="■"/>
              <a:defRPr>
                <a:solidFill>
                  <a:schemeClr val="dk1"/>
                </a:solidFill>
              </a:defRPr>
            </a:lvl6pPr>
            <a:lvl7pPr marL="4267093" lvl="6" indent="-423323">
              <a:spcBef>
                <a:spcPts val="2133"/>
              </a:spcBef>
              <a:spcAft>
                <a:spcPts val="0"/>
              </a:spcAft>
              <a:buClr>
                <a:schemeClr val="dk1"/>
              </a:buClr>
              <a:buSzPts val="1400"/>
              <a:buChar char="●"/>
              <a:defRPr>
                <a:solidFill>
                  <a:schemeClr val="dk1"/>
                </a:solidFill>
              </a:defRPr>
            </a:lvl7pPr>
            <a:lvl8pPr marL="4876678" lvl="7" indent="-423323">
              <a:spcBef>
                <a:spcPts val="2133"/>
              </a:spcBef>
              <a:spcAft>
                <a:spcPts val="0"/>
              </a:spcAft>
              <a:buClr>
                <a:schemeClr val="dk1"/>
              </a:buClr>
              <a:buSzPts val="1400"/>
              <a:buChar char="○"/>
              <a:defRPr>
                <a:solidFill>
                  <a:schemeClr val="dk1"/>
                </a:solidFill>
              </a:defRPr>
            </a:lvl8pPr>
            <a:lvl9pPr marL="5486263" lvl="8" indent="-423323">
              <a:spcBef>
                <a:spcPts val="2133"/>
              </a:spcBef>
              <a:spcAft>
                <a:spcPts val="2133"/>
              </a:spcAft>
              <a:buClr>
                <a:schemeClr val="dk1"/>
              </a:buClr>
              <a:buSzPts val="1400"/>
              <a:buChar char="■"/>
              <a:defRPr>
                <a:solidFill>
                  <a:schemeClr val="dk1"/>
                </a:solidFill>
              </a:defRPr>
            </a:lvl9pPr>
          </a:lstStyle>
          <a:p>
            <a:endParaRPr/>
          </a:p>
        </p:txBody>
      </p:sp>
      <p:grpSp>
        <p:nvGrpSpPr>
          <p:cNvPr id="45" name="Google Shape;45;p4"/>
          <p:cNvGrpSpPr/>
          <p:nvPr/>
        </p:nvGrpSpPr>
        <p:grpSpPr>
          <a:xfrm>
            <a:off x="-351299" y="5484567"/>
            <a:ext cx="1933700" cy="1906100"/>
            <a:chOff x="-263475" y="4113425"/>
            <a:chExt cx="1450275" cy="1429575"/>
          </a:xfrm>
        </p:grpSpPr>
        <p:sp>
          <p:nvSpPr>
            <p:cNvPr id="46" name="Google Shape;46;p4"/>
            <p:cNvSpPr/>
            <p:nvPr/>
          </p:nvSpPr>
          <p:spPr>
            <a:xfrm>
              <a:off x="-128825" y="4113425"/>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4"/>
            <p:cNvSpPr/>
            <p:nvPr/>
          </p:nvSpPr>
          <p:spPr>
            <a:xfrm>
              <a:off x="327000" y="46832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4"/>
            <p:cNvSpPr/>
            <p:nvPr/>
          </p:nvSpPr>
          <p:spPr>
            <a:xfrm>
              <a:off x="-263475" y="46832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9" name="Google Shape;49;p4"/>
          <p:cNvGrpSpPr/>
          <p:nvPr/>
        </p:nvGrpSpPr>
        <p:grpSpPr>
          <a:xfrm>
            <a:off x="11131501" y="-695699"/>
            <a:ext cx="1588433" cy="1934500"/>
            <a:chOff x="8348625" y="-521775"/>
            <a:chExt cx="1191325" cy="1450875"/>
          </a:xfrm>
        </p:grpSpPr>
        <p:sp>
          <p:nvSpPr>
            <p:cNvPr id="50" name="Google Shape;50;p4"/>
            <p:cNvSpPr/>
            <p:nvPr/>
          </p:nvSpPr>
          <p:spPr>
            <a:xfrm>
              <a:off x="8348625" y="-521775"/>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4"/>
            <p:cNvSpPr/>
            <p:nvPr/>
          </p:nvSpPr>
          <p:spPr>
            <a:xfrm>
              <a:off x="8680150" y="693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3152907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2"/>
        <p:cNvGrpSpPr/>
        <p:nvPr/>
      </p:nvGrpSpPr>
      <p:grpSpPr>
        <a:xfrm>
          <a:off x="0" y="0"/>
          <a:ext cx="0" cy="0"/>
          <a:chOff x="0" y="0"/>
          <a:chExt cx="0" cy="0"/>
        </a:xfrm>
      </p:grpSpPr>
      <p:sp>
        <p:nvSpPr>
          <p:cNvPr id="53" name="Google Shape;53;p5"/>
          <p:cNvSpPr txBox="1">
            <a:spLocks noGrp="1"/>
          </p:cNvSpPr>
          <p:nvPr>
            <p:ph type="title"/>
          </p:nvPr>
        </p:nvSpPr>
        <p:spPr>
          <a:xfrm>
            <a:off x="795800" y="591105"/>
            <a:ext cx="1058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54" name="Google Shape;54;p5"/>
          <p:cNvSpPr txBox="1">
            <a:spLocks noGrp="1"/>
          </p:cNvSpPr>
          <p:nvPr>
            <p:ph type="ctrTitle" idx="2"/>
          </p:nvPr>
        </p:nvSpPr>
        <p:spPr>
          <a:xfrm flipH="1">
            <a:off x="4528688" y="2803593"/>
            <a:ext cx="3112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800"/>
              <a:buNone/>
              <a:defRPr sz="4000"/>
            </a:lvl1pPr>
            <a:lvl2pPr lvl="1" algn="ctr" rtl="0">
              <a:spcBef>
                <a:spcPts val="0"/>
              </a:spcBef>
              <a:spcAft>
                <a:spcPts val="0"/>
              </a:spcAft>
              <a:buClr>
                <a:schemeClr val="accent2"/>
              </a:buClr>
              <a:buSzPts val="1800"/>
              <a:buNone/>
              <a:defRPr sz="2400">
                <a:solidFill>
                  <a:schemeClr val="accent2"/>
                </a:solidFill>
              </a:defRPr>
            </a:lvl2pPr>
            <a:lvl3pPr lvl="2" algn="ctr" rtl="0">
              <a:spcBef>
                <a:spcPts val="0"/>
              </a:spcBef>
              <a:spcAft>
                <a:spcPts val="0"/>
              </a:spcAft>
              <a:buClr>
                <a:schemeClr val="accent2"/>
              </a:buClr>
              <a:buSzPts val="1800"/>
              <a:buNone/>
              <a:defRPr sz="2400">
                <a:solidFill>
                  <a:schemeClr val="accent2"/>
                </a:solidFill>
              </a:defRPr>
            </a:lvl3pPr>
            <a:lvl4pPr lvl="3" algn="ctr" rtl="0">
              <a:spcBef>
                <a:spcPts val="0"/>
              </a:spcBef>
              <a:spcAft>
                <a:spcPts val="0"/>
              </a:spcAft>
              <a:buClr>
                <a:schemeClr val="accent2"/>
              </a:buClr>
              <a:buSzPts val="1800"/>
              <a:buNone/>
              <a:defRPr sz="2400">
                <a:solidFill>
                  <a:schemeClr val="accent2"/>
                </a:solidFill>
              </a:defRPr>
            </a:lvl4pPr>
            <a:lvl5pPr lvl="4" algn="ctr" rtl="0">
              <a:spcBef>
                <a:spcPts val="0"/>
              </a:spcBef>
              <a:spcAft>
                <a:spcPts val="0"/>
              </a:spcAft>
              <a:buClr>
                <a:schemeClr val="accent2"/>
              </a:buClr>
              <a:buSzPts val="1800"/>
              <a:buNone/>
              <a:defRPr sz="2400">
                <a:solidFill>
                  <a:schemeClr val="accent2"/>
                </a:solidFill>
              </a:defRPr>
            </a:lvl5pPr>
            <a:lvl6pPr lvl="5" algn="ctr" rtl="0">
              <a:spcBef>
                <a:spcPts val="0"/>
              </a:spcBef>
              <a:spcAft>
                <a:spcPts val="0"/>
              </a:spcAft>
              <a:buClr>
                <a:schemeClr val="accent2"/>
              </a:buClr>
              <a:buSzPts val="1800"/>
              <a:buNone/>
              <a:defRPr sz="2400">
                <a:solidFill>
                  <a:schemeClr val="accent2"/>
                </a:solidFill>
              </a:defRPr>
            </a:lvl6pPr>
            <a:lvl7pPr lvl="6" algn="ctr" rtl="0">
              <a:spcBef>
                <a:spcPts val="0"/>
              </a:spcBef>
              <a:spcAft>
                <a:spcPts val="0"/>
              </a:spcAft>
              <a:buClr>
                <a:schemeClr val="accent2"/>
              </a:buClr>
              <a:buSzPts val="1800"/>
              <a:buNone/>
              <a:defRPr sz="2400">
                <a:solidFill>
                  <a:schemeClr val="accent2"/>
                </a:solidFill>
              </a:defRPr>
            </a:lvl7pPr>
            <a:lvl8pPr lvl="7" algn="ctr" rtl="0">
              <a:spcBef>
                <a:spcPts val="0"/>
              </a:spcBef>
              <a:spcAft>
                <a:spcPts val="0"/>
              </a:spcAft>
              <a:buClr>
                <a:schemeClr val="accent2"/>
              </a:buClr>
              <a:buSzPts val="1800"/>
              <a:buNone/>
              <a:defRPr sz="2400">
                <a:solidFill>
                  <a:schemeClr val="accent2"/>
                </a:solidFill>
              </a:defRPr>
            </a:lvl8pPr>
            <a:lvl9pPr lvl="8" algn="ctr" rtl="0">
              <a:spcBef>
                <a:spcPts val="0"/>
              </a:spcBef>
              <a:spcAft>
                <a:spcPts val="0"/>
              </a:spcAft>
              <a:buClr>
                <a:schemeClr val="accent2"/>
              </a:buClr>
              <a:buSzPts val="1800"/>
              <a:buNone/>
              <a:defRPr sz="2400">
                <a:solidFill>
                  <a:schemeClr val="accent2"/>
                </a:solidFill>
              </a:defRPr>
            </a:lvl9pPr>
          </a:lstStyle>
          <a:p>
            <a:endParaRPr/>
          </a:p>
        </p:txBody>
      </p:sp>
      <p:sp>
        <p:nvSpPr>
          <p:cNvPr id="55" name="Google Shape;55;p5"/>
          <p:cNvSpPr txBox="1">
            <a:spLocks noGrp="1"/>
          </p:cNvSpPr>
          <p:nvPr>
            <p:ph type="subTitle" idx="1"/>
          </p:nvPr>
        </p:nvSpPr>
        <p:spPr>
          <a:xfrm flipH="1">
            <a:off x="955433" y="3781043"/>
            <a:ext cx="5100000" cy="2213200"/>
          </a:xfrm>
          <a:prstGeom prst="rect">
            <a:avLst/>
          </a:prstGeom>
        </p:spPr>
        <p:txBody>
          <a:bodyPr spcFirstLastPara="1" wrap="square" lIns="91425" tIns="91425" rIns="91425" bIns="91425" anchor="t" anchorCtr="0">
            <a:noAutofit/>
          </a:bodyPr>
          <a:lstStyle>
            <a:lvl1pPr marR="67732" lvl="0" rtl="0">
              <a:lnSpc>
                <a:spcPct val="150000"/>
              </a:lnSpc>
              <a:spcBef>
                <a:spcPts val="0"/>
              </a:spcBef>
              <a:spcAft>
                <a:spcPts val="0"/>
              </a:spcAft>
              <a:buClr>
                <a:srgbClr val="253786"/>
              </a:buClr>
              <a:buSzPts val="1000"/>
              <a:buChar char="●"/>
              <a:defRPr sz="2133"/>
            </a:lvl1pPr>
            <a:lvl2pPr lvl="1" algn="ctr" rtl="0">
              <a:lnSpc>
                <a:spcPct val="100000"/>
              </a:lnSpc>
              <a:spcBef>
                <a:spcPts val="0"/>
              </a:spcBef>
              <a:spcAft>
                <a:spcPts val="0"/>
              </a:spcAft>
              <a:buClr>
                <a:srgbClr val="253786"/>
              </a:buClr>
              <a:buSzPts val="1000"/>
              <a:buChar char="○"/>
              <a:defRPr sz="1333"/>
            </a:lvl2pPr>
            <a:lvl3pPr lvl="2" algn="ctr" rtl="0">
              <a:lnSpc>
                <a:spcPct val="100000"/>
              </a:lnSpc>
              <a:spcBef>
                <a:spcPts val="0"/>
              </a:spcBef>
              <a:spcAft>
                <a:spcPts val="0"/>
              </a:spcAft>
              <a:buClr>
                <a:srgbClr val="253786"/>
              </a:buClr>
              <a:buSzPts val="1000"/>
              <a:buChar char="■"/>
              <a:defRPr sz="1333"/>
            </a:lvl3pPr>
            <a:lvl4pPr lvl="3" algn="ctr" rtl="0">
              <a:lnSpc>
                <a:spcPct val="100000"/>
              </a:lnSpc>
              <a:spcBef>
                <a:spcPts val="0"/>
              </a:spcBef>
              <a:spcAft>
                <a:spcPts val="0"/>
              </a:spcAft>
              <a:buClr>
                <a:srgbClr val="253786"/>
              </a:buClr>
              <a:buSzPts val="1000"/>
              <a:buChar char="●"/>
              <a:defRPr sz="1333"/>
            </a:lvl4pPr>
            <a:lvl5pPr lvl="4" algn="ctr" rtl="0">
              <a:lnSpc>
                <a:spcPct val="100000"/>
              </a:lnSpc>
              <a:spcBef>
                <a:spcPts val="0"/>
              </a:spcBef>
              <a:spcAft>
                <a:spcPts val="0"/>
              </a:spcAft>
              <a:buClr>
                <a:srgbClr val="253786"/>
              </a:buClr>
              <a:buSzPts val="1000"/>
              <a:buChar char="○"/>
              <a:defRPr sz="1333"/>
            </a:lvl5pPr>
            <a:lvl6pPr lvl="5" algn="ctr" rtl="0">
              <a:lnSpc>
                <a:spcPct val="100000"/>
              </a:lnSpc>
              <a:spcBef>
                <a:spcPts val="0"/>
              </a:spcBef>
              <a:spcAft>
                <a:spcPts val="0"/>
              </a:spcAft>
              <a:buClr>
                <a:srgbClr val="253786"/>
              </a:buClr>
              <a:buSzPts val="1000"/>
              <a:buChar char="■"/>
              <a:defRPr sz="1333"/>
            </a:lvl6pPr>
            <a:lvl7pPr lvl="6" algn="ctr" rtl="0">
              <a:lnSpc>
                <a:spcPct val="100000"/>
              </a:lnSpc>
              <a:spcBef>
                <a:spcPts val="0"/>
              </a:spcBef>
              <a:spcAft>
                <a:spcPts val="0"/>
              </a:spcAft>
              <a:buClr>
                <a:srgbClr val="253786"/>
              </a:buClr>
              <a:buSzPts val="1000"/>
              <a:buChar char="●"/>
              <a:defRPr sz="1333"/>
            </a:lvl7pPr>
            <a:lvl8pPr lvl="7" algn="ctr" rtl="0">
              <a:lnSpc>
                <a:spcPct val="100000"/>
              </a:lnSpc>
              <a:spcBef>
                <a:spcPts val="0"/>
              </a:spcBef>
              <a:spcAft>
                <a:spcPts val="0"/>
              </a:spcAft>
              <a:buClr>
                <a:srgbClr val="253786"/>
              </a:buClr>
              <a:buSzPts val="1000"/>
              <a:buChar char="○"/>
              <a:defRPr sz="1333"/>
            </a:lvl8pPr>
            <a:lvl9pPr lvl="8" algn="ctr" rtl="0">
              <a:lnSpc>
                <a:spcPct val="100000"/>
              </a:lnSpc>
              <a:spcBef>
                <a:spcPts val="0"/>
              </a:spcBef>
              <a:spcAft>
                <a:spcPts val="0"/>
              </a:spcAft>
              <a:buClr>
                <a:srgbClr val="253786"/>
              </a:buClr>
              <a:buSzPts val="1000"/>
              <a:buChar char="■"/>
              <a:defRPr sz="1333"/>
            </a:lvl9pPr>
          </a:lstStyle>
          <a:p>
            <a:endParaRPr/>
          </a:p>
        </p:txBody>
      </p:sp>
      <p:sp>
        <p:nvSpPr>
          <p:cNvPr id="56" name="Google Shape;56;p5"/>
          <p:cNvSpPr txBox="1">
            <a:spLocks noGrp="1"/>
          </p:cNvSpPr>
          <p:nvPr>
            <p:ph type="subTitle" idx="3"/>
          </p:nvPr>
        </p:nvSpPr>
        <p:spPr>
          <a:xfrm flipH="1">
            <a:off x="6113967" y="3781196"/>
            <a:ext cx="5100000" cy="2213200"/>
          </a:xfrm>
          <a:prstGeom prst="rect">
            <a:avLst/>
          </a:prstGeom>
        </p:spPr>
        <p:txBody>
          <a:bodyPr spcFirstLastPara="1" wrap="square" lIns="91425" tIns="91425" rIns="91425" bIns="91425" anchor="t" anchorCtr="0">
            <a:noAutofit/>
          </a:bodyPr>
          <a:lstStyle>
            <a:lvl1pPr marR="67732" lvl="0" rtl="0">
              <a:spcBef>
                <a:spcPts val="0"/>
              </a:spcBef>
              <a:spcAft>
                <a:spcPts val="0"/>
              </a:spcAft>
              <a:buClr>
                <a:srgbClr val="253786"/>
              </a:buClr>
              <a:buSzPts val="1000"/>
              <a:buChar char="●"/>
              <a:defRPr sz="2133"/>
            </a:lvl1pPr>
            <a:lvl2pPr lvl="1" algn="ctr" rtl="0">
              <a:lnSpc>
                <a:spcPct val="100000"/>
              </a:lnSpc>
              <a:spcBef>
                <a:spcPts val="0"/>
              </a:spcBef>
              <a:spcAft>
                <a:spcPts val="0"/>
              </a:spcAft>
              <a:buClr>
                <a:srgbClr val="253786"/>
              </a:buClr>
              <a:buSzPts val="1000"/>
              <a:buChar char="○"/>
              <a:defRPr sz="1333"/>
            </a:lvl2pPr>
            <a:lvl3pPr lvl="2" algn="ctr" rtl="0">
              <a:lnSpc>
                <a:spcPct val="100000"/>
              </a:lnSpc>
              <a:spcBef>
                <a:spcPts val="0"/>
              </a:spcBef>
              <a:spcAft>
                <a:spcPts val="0"/>
              </a:spcAft>
              <a:buClr>
                <a:srgbClr val="253786"/>
              </a:buClr>
              <a:buSzPts val="1000"/>
              <a:buChar char="■"/>
              <a:defRPr sz="1333"/>
            </a:lvl3pPr>
            <a:lvl4pPr lvl="3" algn="ctr" rtl="0">
              <a:lnSpc>
                <a:spcPct val="100000"/>
              </a:lnSpc>
              <a:spcBef>
                <a:spcPts val="0"/>
              </a:spcBef>
              <a:spcAft>
                <a:spcPts val="0"/>
              </a:spcAft>
              <a:buClr>
                <a:srgbClr val="253786"/>
              </a:buClr>
              <a:buSzPts val="1000"/>
              <a:buChar char="●"/>
              <a:defRPr sz="1333"/>
            </a:lvl4pPr>
            <a:lvl5pPr lvl="4" algn="ctr" rtl="0">
              <a:lnSpc>
                <a:spcPct val="100000"/>
              </a:lnSpc>
              <a:spcBef>
                <a:spcPts val="0"/>
              </a:spcBef>
              <a:spcAft>
                <a:spcPts val="0"/>
              </a:spcAft>
              <a:buClr>
                <a:srgbClr val="253786"/>
              </a:buClr>
              <a:buSzPts val="1000"/>
              <a:buChar char="○"/>
              <a:defRPr sz="1333"/>
            </a:lvl5pPr>
            <a:lvl6pPr lvl="5" algn="ctr" rtl="0">
              <a:lnSpc>
                <a:spcPct val="100000"/>
              </a:lnSpc>
              <a:spcBef>
                <a:spcPts val="0"/>
              </a:spcBef>
              <a:spcAft>
                <a:spcPts val="0"/>
              </a:spcAft>
              <a:buClr>
                <a:srgbClr val="253786"/>
              </a:buClr>
              <a:buSzPts val="1000"/>
              <a:buChar char="■"/>
              <a:defRPr sz="1333"/>
            </a:lvl6pPr>
            <a:lvl7pPr lvl="6" algn="ctr" rtl="0">
              <a:lnSpc>
                <a:spcPct val="100000"/>
              </a:lnSpc>
              <a:spcBef>
                <a:spcPts val="0"/>
              </a:spcBef>
              <a:spcAft>
                <a:spcPts val="0"/>
              </a:spcAft>
              <a:buClr>
                <a:srgbClr val="253786"/>
              </a:buClr>
              <a:buSzPts val="1000"/>
              <a:buChar char="●"/>
              <a:defRPr sz="1333"/>
            </a:lvl7pPr>
            <a:lvl8pPr lvl="7" algn="ctr" rtl="0">
              <a:lnSpc>
                <a:spcPct val="100000"/>
              </a:lnSpc>
              <a:spcBef>
                <a:spcPts val="0"/>
              </a:spcBef>
              <a:spcAft>
                <a:spcPts val="0"/>
              </a:spcAft>
              <a:buClr>
                <a:srgbClr val="253786"/>
              </a:buClr>
              <a:buSzPts val="1000"/>
              <a:buChar char="○"/>
              <a:defRPr sz="1333"/>
            </a:lvl8pPr>
            <a:lvl9pPr lvl="8" algn="ctr" rtl="0">
              <a:lnSpc>
                <a:spcPct val="100000"/>
              </a:lnSpc>
              <a:spcBef>
                <a:spcPts val="0"/>
              </a:spcBef>
              <a:spcAft>
                <a:spcPts val="0"/>
              </a:spcAft>
              <a:buClr>
                <a:srgbClr val="253786"/>
              </a:buClr>
              <a:buSzPts val="1000"/>
              <a:buChar char="■"/>
              <a:defRPr sz="1333"/>
            </a:lvl9pPr>
          </a:lstStyle>
          <a:p>
            <a:endParaRPr/>
          </a:p>
        </p:txBody>
      </p:sp>
    </p:spTree>
    <p:extLst>
      <p:ext uri="{BB962C8B-B14F-4D97-AF65-F5344CB8AC3E}">
        <p14:creationId xmlns:p14="http://schemas.microsoft.com/office/powerpoint/2010/main" val="204499427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7"/>
        <p:cNvGrpSpPr/>
        <p:nvPr/>
      </p:nvGrpSpPr>
      <p:grpSpPr>
        <a:xfrm>
          <a:off x="0" y="0"/>
          <a:ext cx="0" cy="0"/>
          <a:chOff x="0" y="0"/>
          <a:chExt cx="0" cy="0"/>
        </a:xfrm>
      </p:grpSpPr>
      <p:sp>
        <p:nvSpPr>
          <p:cNvPr id="58" name="Google Shape;58;p6"/>
          <p:cNvSpPr txBox="1">
            <a:spLocks noGrp="1"/>
          </p:cNvSpPr>
          <p:nvPr>
            <p:ph type="title"/>
          </p:nvPr>
        </p:nvSpPr>
        <p:spPr>
          <a:xfrm>
            <a:off x="795800" y="592003"/>
            <a:ext cx="1058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59" name="Google Shape;59;p6"/>
          <p:cNvGrpSpPr/>
          <p:nvPr/>
        </p:nvGrpSpPr>
        <p:grpSpPr>
          <a:xfrm rot="8100000">
            <a:off x="11357088" y="-694235"/>
            <a:ext cx="1347048" cy="1825067"/>
            <a:chOff x="8502801" y="1042683"/>
            <a:chExt cx="1181184" cy="1600344"/>
          </a:xfrm>
        </p:grpSpPr>
        <p:sp>
          <p:nvSpPr>
            <p:cNvPr id="60" name="Google Shape;60;p6"/>
            <p:cNvSpPr/>
            <p:nvPr/>
          </p:nvSpPr>
          <p:spPr>
            <a:xfrm rot="10800000">
              <a:off x="8881785" y="1042683"/>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6"/>
            <p:cNvSpPr/>
            <p:nvPr/>
          </p:nvSpPr>
          <p:spPr>
            <a:xfrm rot="10800000">
              <a:off x="8502801" y="1559427"/>
              <a:ext cx="1083600" cy="1083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2" name="Google Shape;62;p6"/>
          <p:cNvGrpSpPr/>
          <p:nvPr/>
        </p:nvGrpSpPr>
        <p:grpSpPr>
          <a:xfrm>
            <a:off x="448837" y="-565353"/>
            <a:ext cx="1668128" cy="1230105"/>
            <a:chOff x="596851" y="-646725"/>
            <a:chExt cx="1855125" cy="1368000"/>
          </a:xfrm>
        </p:grpSpPr>
        <p:sp>
          <p:nvSpPr>
            <p:cNvPr id="63" name="Google Shape;63;p6"/>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6"/>
            <p:cNvSpPr/>
            <p:nvPr/>
          </p:nvSpPr>
          <p:spPr>
            <a:xfrm>
              <a:off x="1788075" y="-294675"/>
              <a:ext cx="663900" cy="663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740606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4713DEBC-6A62-4123-98C2-AEEE7EE20F0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419413218"/>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5"/>
        <p:cNvGrpSpPr/>
        <p:nvPr/>
      </p:nvGrpSpPr>
      <p:grpSpPr>
        <a:xfrm>
          <a:off x="0" y="0"/>
          <a:ext cx="0" cy="0"/>
          <a:chOff x="0" y="0"/>
          <a:chExt cx="0" cy="0"/>
        </a:xfrm>
      </p:grpSpPr>
      <p:grpSp>
        <p:nvGrpSpPr>
          <p:cNvPr id="66" name="Google Shape;66;p7"/>
          <p:cNvGrpSpPr/>
          <p:nvPr/>
        </p:nvGrpSpPr>
        <p:grpSpPr>
          <a:xfrm>
            <a:off x="1172011" y="-1163148"/>
            <a:ext cx="3213900" cy="2202064"/>
            <a:chOff x="962175" y="-745175"/>
            <a:chExt cx="2190300" cy="1500725"/>
          </a:xfrm>
        </p:grpSpPr>
        <p:sp>
          <p:nvSpPr>
            <p:cNvPr id="67" name="Google Shape;67;p7"/>
            <p:cNvSpPr/>
            <p:nvPr/>
          </p:nvSpPr>
          <p:spPr>
            <a:xfrm>
              <a:off x="962175" y="-745175"/>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7"/>
            <p:cNvSpPr/>
            <p:nvPr/>
          </p:nvSpPr>
          <p:spPr>
            <a:xfrm>
              <a:off x="1731200" y="-311550"/>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7"/>
            <p:cNvSpPr/>
            <p:nvPr/>
          </p:nvSpPr>
          <p:spPr>
            <a:xfrm>
              <a:off x="2578875" y="-115050"/>
              <a:ext cx="573600" cy="573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0" name="Google Shape;70;p7"/>
          <p:cNvGrpSpPr/>
          <p:nvPr/>
        </p:nvGrpSpPr>
        <p:grpSpPr>
          <a:xfrm>
            <a:off x="3975375" y="5816331"/>
            <a:ext cx="3418995" cy="1940031"/>
            <a:chOff x="2983075" y="4520700"/>
            <a:chExt cx="2187550" cy="1241275"/>
          </a:xfrm>
        </p:grpSpPr>
        <p:sp>
          <p:nvSpPr>
            <p:cNvPr id="71" name="Google Shape;71;p7"/>
            <p:cNvSpPr/>
            <p:nvPr/>
          </p:nvSpPr>
          <p:spPr>
            <a:xfrm>
              <a:off x="4103525" y="4520700"/>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7"/>
            <p:cNvSpPr/>
            <p:nvPr/>
          </p:nvSpPr>
          <p:spPr>
            <a:xfrm>
              <a:off x="3780600" y="4671050"/>
              <a:ext cx="573600" cy="573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7"/>
            <p:cNvSpPr/>
            <p:nvPr/>
          </p:nvSpPr>
          <p:spPr>
            <a:xfrm>
              <a:off x="2983075" y="4795675"/>
              <a:ext cx="966900" cy="966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 name="Google Shape;74;p7"/>
          <p:cNvSpPr txBox="1">
            <a:spLocks noGrp="1"/>
          </p:cNvSpPr>
          <p:nvPr>
            <p:ph type="title"/>
          </p:nvPr>
        </p:nvSpPr>
        <p:spPr>
          <a:xfrm>
            <a:off x="1035868" y="2025917"/>
            <a:ext cx="5180800" cy="9944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3500"/>
              <a:buNone/>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75" name="Google Shape;75;p7"/>
          <p:cNvSpPr txBox="1">
            <a:spLocks noGrp="1"/>
          </p:cNvSpPr>
          <p:nvPr>
            <p:ph type="body" idx="1"/>
          </p:nvPr>
        </p:nvSpPr>
        <p:spPr>
          <a:xfrm>
            <a:off x="1035867" y="2952084"/>
            <a:ext cx="5180800" cy="1880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a:solidFill>
                  <a:schemeClr val="dk1"/>
                </a:solidFill>
              </a:defRPr>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359819621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6"/>
        <p:cNvGrpSpPr/>
        <p:nvPr/>
      </p:nvGrpSpPr>
      <p:grpSpPr>
        <a:xfrm>
          <a:off x="0" y="0"/>
          <a:ext cx="0" cy="0"/>
          <a:chOff x="0" y="0"/>
          <a:chExt cx="0" cy="0"/>
        </a:xfrm>
      </p:grpSpPr>
      <p:sp>
        <p:nvSpPr>
          <p:cNvPr id="77" name="Google Shape;77;p8"/>
          <p:cNvSpPr/>
          <p:nvPr/>
        </p:nvSpPr>
        <p:spPr>
          <a:xfrm>
            <a:off x="3437800" y="1740933"/>
            <a:ext cx="2640000" cy="2640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8" name="Google Shape;78;p8"/>
          <p:cNvGrpSpPr/>
          <p:nvPr/>
        </p:nvGrpSpPr>
        <p:grpSpPr>
          <a:xfrm>
            <a:off x="383124" y="-503124"/>
            <a:ext cx="5031715" cy="4586448"/>
            <a:chOff x="596851" y="-646725"/>
            <a:chExt cx="1500810" cy="1368000"/>
          </a:xfrm>
        </p:grpSpPr>
        <p:sp>
          <p:nvSpPr>
            <p:cNvPr id="79" name="Google Shape;79;p8"/>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8"/>
            <p:cNvSpPr/>
            <p:nvPr/>
          </p:nvSpPr>
          <p:spPr>
            <a:xfrm>
              <a:off x="1433760" y="-393551"/>
              <a:ext cx="663900" cy="663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1" name="Google Shape;81;p8"/>
          <p:cNvSpPr txBox="1">
            <a:spLocks noGrp="1"/>
          </p:cNvSpPr>
          <p:nvPr>
            <p:ph type="title"/>
          </p:nvPr>
        </p:nvSpPr>
        <p:spPr>
          <a:xfrm>
            <a:off x="945267" y="0"/>
            <a:ext cx="3418400" cy="4455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000000"/>
              </a:buClr>
              <a:buSzPts val="2500"/>
              <a:buNone/>
              <a:defRPr sz="4400" b="0">
                <a:solidFill>
                  <a:schemeClr val="lt1"/>
                </a:solidFill>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83705486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2"/>
        <p:cNvGrpSpPr/>
        <p:nvPr/>
      </p:nvGrpSpPr>
      <p:grpSpPr>
        <a:xfrm>
          <a:off x="0" y="0"/>
          <a:ext cx="0" cy="0"/>
          <a:chOff x="0" y="0"/>
          <a:chExt cx="0" cy="0"/>
        </a:xfrm>
      </p:grpSpPr>
      <p:sp>
        <p:nvSpPr>
          <p:cNvPr id="83" name="Google Shape;83;p9"/>
          <p:cNvSpPr txBox="1">
            <a:spLocks noGrp="1"/>
          </p:cNvSpPr>
          <p:nvPr>
            <p:ph type="title"/>
          </p:nvPr>
        </p:nvSpPr>
        <p:spPr>
          <a:xfrm>
            <a:off x="1638384" y="2007433"/>
            <a:ext cx="4016400" cy="10520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35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4" name="Google Shape;84;p9"/>
          <p:cNvSpPr txBox="1">
            <a:spLocks noGrp="1"/>
          </p:cNvSpPr>
          <p:nvPr>
            <p:ph type="subTitle" idx="1"/>
          </p:nvPr>
        </p:nvSpPr>
        <p:spPr>
          <a:xfrm>
            <a:off x="1630284" y="3042333"/>
            <a:ext cx="4024400" cy="183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solidFill>
                  <a:schemeClr val="dk1"/>
                </a:solidFill>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04070354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5"/>
        <p:cNvGrpSpPr/>
        <p:nvPr/>
      </p:nvGrpSpPr>
      <p:grpSpPr>
        <a:xfrm>
          <a:off x="0" y="0"/>
          <a:ext cx="0" cy="0"/>
          <a:chOff x="0" y="0"/>
          <a:chExt cx="0" cy="0"/>
        </a:xfrm>
      </p:grpSpPr>
      <p:sp>
        <p:nvSpPr>
          <p:cNvPr id="86" name="Google Shape;86;p10"/>
          <p:cNvSpPr txBox="1">
            <a:spLocks noGrp="1"/>
          </p:cNvSpPr>
          <p:nvPr>
            <p:ph type="title"/>
          </p:nvPr>
        </p:nvSpPr>
        <p:spPr>
          <a:xfrm>
            <a:off x="2316388" y="2635249"/>
            <a:ext cx="7559200" cy="120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000"/>
              <a:buNone/>
              <a:defRPr sz="5333">
                <a:solidFill>
                  <a:schemeClr val="accent2"/>
                </a:solidFill>
              </a:defRPr>
            </a:lvl1pPr>
            <a:lvl2pPr lvl="1" rtl="0">
              <a:spcBef>
                <a:spcPts val="0"/>
              </a:spcBef>
              <a:spcAft>
                <a:spcPts val="0"/>
              </a:spcAft>
              <a:buSzPts val="4500"/>
              <a:buNone/>
              <a:defRPr sz="6000"/>
            </a:lvl2pPr>
            <a:lvl3pPr lvl="2" rtl="0">
              <a:spcBef>
                <a:spcPts val="0"/>
              </a:spcBef>
              <a:spcAft>
                <a:spcPts val="0"/>
              </a:spcAft>
              <a:buSzPts val="4500"/>
              <a:buNone/>
              <a:defRPr sz="6000"/>
            </a:lvl3pPr>
            <a:lvl4pPr lvl="3" rtl="0">
              <a:spcBef>
                <a:spcPts val="0"/>
              </a:spcBef>
              <a:spcAft>
                <a:spcPts val="0"/>
              </a:spcAft>
              <a:buSzPts val="4500"/>
              <a:buNone/>
              <a:defRPr sz="6000"/>
            </a:lvl4pPr>
            <a:lvl5pPr lvl="4" rtl="0">
              <a:spcBef>
                <a:spcPts val="0"/>
              </a:spcBef>
              <a:spcAft>
                <a:spcPts val="0"/>
              </a:spcAft>
              <a:buSzPts val="4500"/>
              <a:buNone/>
              <a:defRPr sz="6000"/>
            </a:lvl5pPr>
            <a:lvl6pPr lvl="5" rtl="0">
              <a:spcBef>
                <a:spcPts val="0"/>
              </a:spcBef>
              <a:spcAft>
                <a:spcPts val="0"/>
              </a:spcAft>
              <a:buSzPts val="4500"/>
              <a:buNone/>
              <a:defRPr sz="6000"/>
            </a:lvl6pPr>
            <a:lvl7pPr lvl="6" rtl="0">
              <a:spcBef>
                <a:spcPts val="0"/>
              </a:spcBef>
              <a:spcAft>
                <a:spcPts val="0"/>
              </a:spcAft>
              <a:buSzPts val="4500"/>
              <a:buNone/>
              <a:defRPr sz="6000"/>
            </a:lvl7pPr>
            <a:lvl8pPr lvl="7" rtl="0">
              <a:spcBef>
                <a:spcPts val="0"/>
              </a:spcBef>
              <a:spcAft>
                <a:spcPts val="0"/>
              </a:spcAft>
              <a:buSzPts val="4500"/>
              <a:buNone/>
              <a:defRPr sz="6000"/>
            </a:lvl8pPr>
            <a:lvl9pPr lvl="8" rtl="0">
              <a:spcBef>
                <a:spcPts val="0"/>
              </a:spcBef>
              <a:spcAft>
                <a:spcPts val="0"/>
              </a:spcAft>
              <a:buSzPts val="4500"/>
              <a:buNone/>
              <a:defRPr sz="6000"/>
            </a:lvl9pPr>
          </a:lstStyle>
          <a:p>
            <a:endParaRPr/>
          </a:p>
        </p:txBody>
      </p:sp>
      <p:sp>
        <p:nvSpPr>
          <p:cNvPr id="87" name="Google Shape;87;p10"/>
          <p:cNvSpPr txBox="1">
            <a:spLocks noGrp="1"/>
          </p:cNvSpPr>
          <p:nvPr>
            <p:ph type="subTitle" idx="1"/>
          </p:nvPr>
        </p:nvSpPr>
        <p:spPr>
          <a:xfrm>
            <a:off x="3572952" y="3742517"/>
            <a:ext cx="5094000" cy="48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a:solidFill>
                  <a:schemeClr val="dk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5525872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8"/>
        <p:cNvGrpSpPr/>
        <p:nvPr/>
      </p:nvGrpSpPr>
      <p:grpSpPr>
        <a:xfrm>
          <a:off x="0" y="0"/>
          <a:ext cx="0" cy="0"/>
          <a:chOff x="0" y="0"/>
          <a:chExt cx="0" cy="0"/>
        </a:xfrm>
      </p:grpSpPr>
      <p:sp>
        <p:nvSpPr>
          <p:cNvPr id="89" name="Google Shape;89;p11"/>
          <p:cNvSpPr txBox="1">
            <a:spLocks noGrp="1"/>
          </p:cNvSpPr>
          <p:nvPr>
            <p:ph type="title" hasCustomPrompt="1"/>
          </p:nvPr>
        </p:nvSpPr>
        <p:spPr>
          <a:xfrm>
            <a:off x="2398300" y="1442717"/>
            <a:ext cx="7372800" cy="2280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000000"/>
              </a:buClr>
              <a:buSzPts val="12000"/>
              <a:buNone/>
              <a:defRPr sz="12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90" name="Google Shape;90;p11"/>
          <p:cNvSpPr txBox="1">
            <a:spLocks noGrp="1"/>
          </p:cNvSpPr>
          <p:nvPr>
            <p:ph type="subTitle" idx="1"/>
          </p:nvPr>
        </p:nvSpPr>
        <p:spPr>
          <a:xfrm>
            <a:off x="3128667" y="3748300"/>
            <a:ext cx="5936400" cy="638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100"/>
              <a:buNone/>
              <a:defRPr sz="1867">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Tree>
    <p:extLst>
      <p:ext uri="{BB962C8B-B14F-4D97-AF65-F5344CB8AC3E}">
        <p14:creationId xmlns:p14="http://schemas.microsoft.com/office/powerpoint/2010/main" val="88090750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3"/>
        <p:cNvGrpSpPr/>
        <p:nvPr/>
      </p:nvGrpSpPr>
      <p:grpSpPr>
        <a:xfrm>
          <a:off x="0" y="0"/>
          <a:ext cx="0" cy="0"/>
          <a:chOff x="0" y="0"/>
          <a:chExt cx="0" cy="0"/>
        </a:xfrm>
      </p:grpSpPr>
      <p:sp>
        <p:nvSpPr>
          <p:cNvPr id="94" name="Google Shape;94;p13"/>
          <p:cNvSpPr txBox="1">
            <a:spLocks noGrp="1"/>
          </p:cNvSpPr>
          <p:nvPr>
            <p:ph type="title"/>
          </p:nvPr>
        </p:nvSpPr>
        <p:spPr>
          <a:xfrm>
            <a:off x="1170400" y="588467"/>
            <a:ext cx="9837200" cy="91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4"/>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5" name="Google Shape;95;p13"/>
          <p:cNvSpPr txBox="1">
            <a:spLocks noGrp="1"/>
          </p:cNvSpPr>
          <p:nvPr>
            <p:ph type="subTitle" idx="1"/>
          </p:nvPr>
        </p:nvSpPr>
        <p:spPr>
          <a:xfrm>
            <a:off x="8243909" y="4079853"/>
            <a:ext cx="2665200" cy="4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96" name="Google Shape;96;p13"/>
          <p:cNvSpPr txBox="1">
            <a:spLocks noGrp="1"/>
          </p:cNvSpPr>
          <p:nvPr>
            <p:ph type="title" idx="2" hasCustomPrompt="1"/>
          </p:nvPr>
        </p:nvSpPr>
        <p:spPr>
          <a:xfrm>
            <a:off x="1501900" y="2275659"/>
            <a:ext cx="2229200" cy="131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06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7" name="Google Shape;97;p13"/>
          <p:cNvSpPr txBox="1">
            <a:spLocks noGrp="1"/>
          </p:cNvSpPr>
          <p:nvPr>
            <p:ph type="title" idx="3" hasCustomPrompt="1"/>
          </p:nvPr>
        </p:nvSpPr>
        <p:spPr>
          <a:xfrm>
            <a:off x="4970167" y="2281521"/>
            <a:ext cx="2229200" cy="13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06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8" name="Google Shape;98;p13"/>
          <p:cNvSpPr txBox="1">
            <a:spLocks noGrp="1"/>
          </p:cNvSpPr>
          <p:nvPr>
            <p:ph type="title" idx="4" hasCustomPrompt="1"/>
          </p:nvPr>
        </p:nvSpPr>
        <p:spPr>
          <a:xfrm>
            <a:off x="8461900" y="2281521"/>
            <a:ext cx="2229200" cy="13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06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9" name="Google Shape;99;p13"/>
          <p:cNvSpPr txBox="1">
            <a:spLocks noGrp="1"/>
          </p:cNvSpPr>
          <p:nvPr>
            <p:ph type="subTitle" idx="5"/>
          </p:nvPr>
        </p:nvSpPr>
        <p:spPr>
          <a:xfrm>
            <a:off x="1009300" y="3522287"/>
            <a:ext cx="32144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9pPr>
          </a:lstStyle>
          <a:p>
            <a:endParaRPr/>
          </a:p>
        </p:txBody>
      </p:sp>
      <p:sp>
        <p:nvSpPr>
          <p:cNvPr id="100" name="Google Shape;100;p13"/>
          <p:cNvSpPr txBox="1">
            <a:spLocks noGrp="1"/>
          </p:cNvSpPr>
          <p:nvPr>
            <p:ph type="subTitle" idx="6"/>
          </p:nvPr>
        </p:nvSpPr>
        <p:spPr>
          <a:xfrm>
            <a:off x="4477501" y="3522287"/>
            <a:ext cx="32144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9pPr>
          </a:lstStyle>
          <a:p>
            <a:endParaRPr/>
          </a:p>
        </p:txBody>
      </p:sp>
      <p:sp>
        <p:nvSpPr>
          <p:cNvPr id="101" name="Google Shape;101;p13"/>
          <p:cNvSpPr txBox="1">
            <a:spLocks noGrp="1"/>
          </p:cNvSpPr>
          <p:nvPr>
            <p:ph type="subTitle" idx="7"/>
          </p:nvPr>
        </p:nvSpPr>
        <p:spPr>
          <a:xfrm>
            <a:off x="1297500" y="4076345"/>
            <a:ext cx="2638000" cy="4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2" name="Google Shape;102;p13"/>
          <p:cNvSpPr txBox="1">
            <a:spLocks noGrp="1"/>
          </p:cNvSpPr>
          <p:nvPr>
            <p:ph type="subTitle" idx="8"/>
          </p:nvPr>
        </p:nvSpPr>
        <p:spPr>
          <a:xfrm>
            <a:off x="4759484" y="4073183"/>
            <a:ext cx="2665200" cy="4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3" name="Google Shape;103;p13"/>
          <p:cNvSpPr txBox="1">
            <a:spLocks noGrp="1"/>
          </p:cNvSpPr>
          <p:nvPr>
            <p:ph type="subTitle" idx="9"/>
          </p:nvPr>
        </p:nvSpPr>
        <p:spPr>
          <a:xfrm>
            <a:off x="7969300" y="3522287"/>
            <a:ext cx="32144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9pPr>
          </a:lstStyle>
          <a:p>
            <a:endParaRPr/>
          </a:p>
        </p:txBody>
      </p:sp>
      <p:grpSp>
        <p:nvGrpSpPr>
          <p:cNvPr id="104" name="Google Shape;104;p13"/>
          <p:cNvGrpSpPr/>
          <p:nvPr/>
        </p:nvGrpSpPr>
        <p:grpSpPr>
          <a:xfrm>
            <a:off x="-814767" y="4553840"/>
            <a:ext cx="14651600" cy="4391433"/>
            <a:chOff x="-611075" y="3500900"/>
            <a:chExt cx="10988700" cy="3293575"/>
          </a:xfrm>
        </p:grpSpPr>
        <p:sp>
          <p:nvSpPr>
            <p:cNvPr id="105" name="Google Shape;105;p13"/>
            <p:cNvSpPr/>
            <p:nvPr/>
          </p:nvSpPr>
          <p:spPr>
            <a:xfrm>
              <a:off x="549200" y="4538175"/>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13"/>
            <p:cNvSpPr/>
            <p:nvPr/>
          </p:nvSpPr>
          <p:spPr>
            <a:xfrm>
              <a:off x="-611075" y="3947675"/>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13"/>
            <p:cNvSpPr/>
            <p:nvPr/>
          </p:nvSpPr>
          <p:spPr>
            <a:xfrm>
              <a:off x="2144550" y="43814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13"/>
            <p:cNvSpPr/>
            <p:nvPr/>
          </p:nvSpPr>
          <p:spPr>
            <a:xfrm>
              <a:off x="2951625" y="4072000"/>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13"/>
            <p:cNvSpPr/>
            <p:nvPr/>
          </p:nvSpPr>
          <p:spPr>
            <a:xfrm>
              <a:off x="4237150" y="46688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13"/>
            <p:cNvSpPr/>
            <p:nvPr/>
          </p:nvSpPr>
          <p:spPr>
            <a:xfrm>
              <a:off x="4987425" y="43815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13"/>
            <p:cNvSpPr/>
            <p:nvPr/>
          </p:nvSpPr>
          <p:spPr>
            <a:xfrm>
              <a:off x="5817425" y="4206675"/>
              <a:ext cx="1416600" cy="1416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13"/>
            <p:cNvSpPr/>
            <p:nvPr/>
          </p:nvSpPr>
          <p:spPr>
            <a:xfrm>
              <a:off x="8121325" y="3500900"/>
              <a:ext cx="2256300" cy="2256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13"/>
            <p:cNvSpPr/>
            <p:nvPr/>
          </p:nvSpPr>
          <p:spPr>
            <a:xfrm>
              <a:off x="6598475" y="4538175"/>
              <a:ext cx="2256300" cy="2256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82826216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Six Columns">
  <p:cSld name="Six Columns">
    <p:spTree>
      <p:nvGrpSpPr>
        <p:cNvPr id="1" name="Shape 114"/>
        <p:cNvGrpSpPr/>
        <p:nvPr/>
      </p:nvGrpSpPr>
      <p:grpSpPr>
        <a:xfrm>
          <a:off x="0" y="0"/>
          <a:ext cx="0" cy="0"/>
          <a:chOff x="0" y="0"/>
          <a:chExt cx="0" cy="0"/>
        </a:xfrm>
      </p:grpSpPr>
      <p:sp>
        <p:nvSpPr>
          <p:cNvPr id="115" name="Google Shape;115;p14"/>
          <p:cNvSpPr txBox="1">
            <a:spLocks noGrp="1"/>
          </p:cNvSpPr>
          <p:nvPr>
            <p:ph type="subTitle" idx="1"/>
          </p:nvPr>
        </p:nvSpPr>
        <p:spPr>
          <a:xfrm>
            <a:off x="1383033"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14"/>
          <p:cNvSpPr txBox="1">
            <a:spLocks noGrp="1"/>
          </p:cNvSpPr>
          <p:nvPr>
            <p:ph type="subTitle" idx="2"/>
          </p:nvPr>
        </p:nvSpPr>
        <p:spPr>
          <a:xfrm>
            <a:off x="4835407"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14"/>
          <p:cNvSpPr txBox="1">
            <a:spLocks noGrp="1"/>
          </p:cNvSpPr>
          <p:nvPr>
            <p:ph type="subTitle" idx="3"/>
          </p:nvPr>
        </p:nvSpPr>
        <p:spPr>
          <a:xfrm>
            <a:off x="8505800"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14"/>
          <p:cNvSpPr txBox="1">
            <a:spLocks noGrp="1"/>
          </p:cNvSpPr>
          <p:nvPr>
            <p:ph type="subTitle" idx="4"/>
          </p:nvPr>
        </p:nvSpPr>
        <p:spPr>
          <a:xfrm>
            <a:off x="1383033"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14"/>
          <p:cNvSpPr txBox="1">
            <a:spLocks noGrp="1"/>
          </p:cNvSpPr>
          <p:nvPr>
            <p:ph type="subTitle" idx="5"/>
          </p:nvPr>
        </p:nvSpPr>
        <p:spPr>
          <a:xfrm>
            <a:off x="4835407"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 name="Google Shape;120;p14"/>
          <p:cNvSpPr txBox="1">
            <a:spLocks noGrp="1"/>
          </p:cNvSpPr>
          <p:nvPr>
            <p:ph type="subTitle" idx="6"/>
          </p:nvPr>
        </p:nvSpPr>
        <p:spPr>
          <a:xfrm>
            <a:off x="8505800"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4"/>
          <p:cNvSpPr txBox="1">
            <a:spLocks noGrp="1"/>
          </p:cNvSpPr>
          <p:nvPr>
            <p:ph type="title"/>
          </p:nvPr>
        </p:nvSpPr>
        <p:spPr>
          <a:xfrm>
            <a:off x="2073200" y="592607"/>
            <a:ext cx="804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2" name="Google Shape;122;p14"/>
          <p:cNvSpPr txBox="1">
            <a:spLocks noGrp="1"/>
          </p:cNvSpPr>
          <p:nvPr>
            <p:ph type="title" idx="7"/>
          </p:nvPr>
        </p:nvSpPr>
        <p:spPr>
          <a:xfrm>
            <a:off x="1125867"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3" name="Google Shape;123;p14"/>
          <p:cNvSpPr txBox="1">
            <a:spLocks noGrp="1"/>
          </p:cNvSpPr>
          <p:nvPr>
            <p:ph type="title" idx="8"/>
          </p:nvPr>
        </p:nvSpPr>
        <p:spPr>
          <a:xfrm>
            <a:off x="4578191"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4" name="Google Shape;124;p14"/>
          <p:cNvSpPr txBox="1">
            <a:spLocks noGrp="1"/>
          </p:cNvSpPr>
          <p:nvPr>
            <p:ph type="title" idx="9"/>
          </p:nvPr>
        </p:nvSpPr>
        <p:spPr>
          <a:xfrm>
            <a:off x="8248563"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5" name="Google Shape;125;p14"/>
          <p:cNvSpPr txBox="1">
            <a:spLocks noGrp="1"/>
          </p:cNvSpPr>
          <p:nvPr>
            <p:ph type="title" idx="13"/>
          </p:nvPr>
        </p:nvSpPr>
        <p:spPr>
          <a:xfrm>
            <a:off x="1125867"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6" name="Google Shape;126;p14"/>
          <p:cNvSpPr txBox="1">
            <a:spLocks noGrp="1"/>
          </p:cNvSpPr>
          <p:nvPr>
            <p:ph type="title" idx="14"/>
          </p:nvPr>
        </p:nvSpPr>
        <p:spPr>
          <a:xfrm>
            <a:off x="4578191"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7" name="Google Shape;127;p14"/>
          <p:cNvSpPr txBox="1">
            <a:spLocks noGrp="1"/>
          </p:cNvSpPr>
          <p:nvPr>
            <p:ph type="title" idx="15"/>
          </p:nvPr>
        </p:nvSpPr>
        <p:spPr>
          <a:xfrm>
            <a:off x="8030533" y="5050933"/>
            <a:ext cx="34452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8" name="Google Shape;128;p14"/>
          <p:cNvSpPr/>
          <p:nvPr/>
        </p:nvSpPr>
        <p:spPr>
          <a:xfrm>
            <a:off x="-289433" y="-387167"/>
            <a:ext cx="1532400" cy="15324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9" name="Google Shape;129;p14"/>
          <p:cNvSpPr/>
          <p:nvPr/>
        </p:nvSpPr>
        <p:spPr>
          <a:xfrm>
            <a:off x="-427167" y="492120"/>
            <a:ext cx="1118800" cy="11188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0" name="Google Shape;130;p14"/>
          <p:cNvSpPr/>
          <p:nvPr/>
        </p:nvSpPr>
        <p:spPr>
          <a:xfrm>
            <a:off x="911400" y="-478272"/>
            <a:ext cx="694800" cy="6948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14"/>
          <p:cNvSpPr/>
          <p:nvPr/>
        </p:nvSpPr>
        <p:spPr>
          <a:xfrm>
            <a:off x="10959900" y="-562067"/>
            <a:ext cx="1266400" cy="12656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2" name="Google Shape;132;p14"/>
          <p:cNvSpPr/>
          <p:nvPr/>
        </p:nvSpPr>
        <p:spPr>
          <a:xfrm>
            <a:off x="11297167" y="216533"/>
            <a:ext cx="1532400" cy="15324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14"/>
          <p:cNvSpPr/>
          <p:nvPr/>
        </p:nvSpPr>
        <p:spPr>
          <a:xfrm>
            <a:off x="10370467" y="-406667"/>
            <a:ext cx="714800" cy="7148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64777323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34"/>
        <p:cNvGrpSpPr/>
        <p:nvPr/>
      </p:nvGrpSpPr>
      <p:grpSpPr>
        <a:xfrm>
          <a:off x="0" y="0"/>
          <a:ext cx="0" cy="0"/>
          <a:chOff x="0" y="0"/>
          <a:chExt cx="0" cy="0"/>
        </a:xfrm>
      </p:grpSpPr>
      <p:sp>
        <p:nvSpPr>
          <p:cNvPr id="135" name="Google Shape;135;p15"/>
          <p:cNvSpPr txBox="1">
            <a:spLocks noGrp="1"/>
          </p:cNvSpPr>
          <p:nvPr>
            <p:ph type="title"/>
          </p:nvPr>
        </p:nvSpPr>
        <p:spPr>
          <a:xfrm>
            <a:off x="2809033" y="528393"/>
            <a:ext cx="6573600" cy="1468000"/>
          </a:xfrm>
          <a:prstGeom prst="rect">
            <a:avLst/>
          </a:prstGeom>
          <a:noFill/>
          <a:ln>
            <a:noFill/>
          </a:ln>
        </p:spPr>
        <p:txBody>
          <a:bodyPr spcFirstLastPara="1" wrap="square" lIns="91425" tIns="91425" rIns="91425" bIns="91425" anchor="b" anchorCtr="0">
            <a:noAutofit/>
          </a:bodyPr>
          <a:lstStyle>
            <a:lvl1pPr lvl="0" algn="ctr" rtl="0">
              <a:lnSpc>
                <a:spcPct val="80000"/>
              </a:lnSpc>
              <a:spcBef>
                <a:spcPts val="0"/>
              </a:spcBef>
              <a:spcAft>
                <a:spcPts val="0"/>
              </a:spcAft>
              <a:buSzPts val="4800"/>
              <a:buNone/>
              <a:defRPr sz="8666">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6" name="Google Shape;136;p15"/>
          <p:cNvSpPr txBox="1">
            <a:spLocks noGrp="1"/>
          </p:cNvSpPr>
          <p:nvPr>
            <p:ph type="subTitle" idx="1"/>
          </p:nvPr>
        </p:nvSpPr>
        <p:spPr>
          <a:xfrm>
            <a:off x="4093133" y="2058557"/>
            <a:ext cx="3990800" cy="15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37" name="Google Shape;137;p15"/>
          <p:cNvSpPr txBox="1"/>
          <p:nvPr/>
        </p:nvSpPr>
        <p:spPr>
          <a:xfrm>
            <a:off x="2690267" y="5002723"/>
            <a:ext cx="6811600" cy="7992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600" kern="0">
                <a:solidFill>
                  <a:srgbClr val="71AAAA"/>
                </a:solidFill>
                <a:latin typeface="Lato"/>
                <a:ea typeface="Lato"/>
                <a:cs typeface="Lato"/>
                <a:sym typeface="Lato"/>
              </a:rPr>
              <a:t>CREDITS: This presentation template was created by </a:t>
            </a:r>
            <a:r>
              <a:rPr lang="en" sz="1600" b="1" kern="0">
                <a:solidFill>
                  <a:srgbClr val="71AAAA"/>
                </a:solidFill>
                <a:uFill>
                  <a:noFill/>
                </a:uFill>
                <a:latin typeface="Lato"/>
                <a:ea typeface="Lato"/>
                <a:cs typeface="Lato"/>
                <a:sym typeface="Lato"/>
                <a:hlinkClick r:id="rId2"/>
              </a:rPr>
              <a:t>Slidesgo</a:t>
            </a:r>
            <a:r>
              <a:rPr lang="en" sz="1600" kern="0">
                <a:solidFill>
                  <a:srgbClr val="71AAAA"/>
                </a:solidFill>
                <a:latin typeface="Lato"/>
                <a:ea typeface="Lato"/>
                <a:cs typeface="Lato"/>
                <a:sym typeface="Lato"/>
              </a:rPr>
              <a:t>, including icons by </a:t>
            </a:r>
            <a:r>
              <a:rPr lang="en" sz="1600" b="1" kern="0">
                <a:solidFill>
                  <a:srgbClr val="71AAAA"/>
                </a:solidFill>
                <a:uFill>
                  <a:noFill/>
                </a:uFill>
                <a:latin typeface="Lato"/>
                <a:ea typeface="Lato"/>
                <a:cs typeface="Lato"/>
                <a:sym typeface="Lato"/>
                <a:hlinkClick r:id="rId3"/>
              </a:rPr>
              <a:t>Flaticon</a:t>
            </a:r>
            <a:r>
              <a:rPr lang="en" sz="1600" kern="0">
                <a:solidFill>
                  <a:srgbClr val="71AAAA"/>
                </a:solidFill>
                <a:latin typeface="Lato"/>
                <a:ea typeface="Lato"/>
                <a:cs typeface="Lato"/>
                <a:sym typeface="Lato"/>
              </a:rPr>
              <a:t>, and infographics &amp; images by </a:t>
            </a:r>
            <a:r>
              <a:rPr lang="en" sz="1600" b="1" kern="0">
                <a:solidFill>
                  <a:srgbClr val="71AAAA"/>
                </a:solidFill>
                <a:uFill>
                  <a:noFill/>
                </a:uFill>
                <a:latin typeface="Lato"/>
                <a:ea typeface="Lato"/>
                <a:cs typeface="Lato"/>
                <a:sym typeface="Lato"/>
                <a:hlinkClick r:id="rId4"/>
              </a:rPr>
              <a:t>Freepik</a:t>
            </a:r>
            <a:r>
              <a:rPr lang="en" sz="1600" kern="0">
                <a:solidFill>
                  <a:srgbClr val="71AAAA"/>
                </a:solidFill>
                <a:latin typeface="Lato"/>
                <a:ea typeface="Lato"/>
                <a:cs typeface="Lato"/>
                <a:sym typeface="Lato"/>
              </a:rPr>
              <a:t>. </a:t>
            </a:r>
            <a:endParaRPr sz="1600" kern="0">
              <a:solidFill>
                <a:srgbClr val="71AAAA"/>
              </a:solidFill>
              <a:latin typeface="Lato"/>
              <a:ea typeface="Lato"/>
              <a:cs typeface="Lato"/>
              <a:sym typeface="Lato"/>
            </a:endParaRPr>
          </a:p>
          <a:p>
            <a:pPr algn="ctr">
              <a:spcBef>
                <a:spcPts val="400"/>
              </a:spcBef>
              <a:buClr>
                <a:srgbClr val="000000"/>
              </a:buClr>
              <a:buFont typeface="Arial"/>
              <a:buNone/>
            </a:pPr>
            <a:endParaRPr sz="1333" b="1" kern="0">
              <a:solidFill>
                <a:srgbClr val="71AAAA"/>
              </a:solidFill>
              <a:latin typeface="Lato"/>
              <a:ea typeface="Lato"/>
              <a:cs typeface="Lato"/>
              <a:sym typeface="Lato"/>
            </a:endParaRPr>
          </a:p>
        </p:txBody>
      </p:sp>
      <p:grpSp>
        <p:nvGrpSpPr>
          <p:cNvPr id="138" name="Google Shape;138;p15"/>
          <p:cNvGrpSpPr/>
          <p:nvPr/>
        </p:nvGrpSpPr>
        <p:grpSpPr>
          <a:xfrm>
            <a:off x="-1713712" y="-938007"/>
            <a:ext cx="3884389" cy="8162052"/>
            <a:chOff x="-1098200" y="-1105875"/>
            <a:chExt cx="2576538" cy="5413938"/>
          </a:xfrm>
        </p:grpSpPr>
        <p:sp>
          <p:nvSpPr>
            <p:cNvPr id="139" name="Google Shape;139;p15"/>
            <p:cNvSpPr/>
            <p:nvPr/>
          </p:nvSpPr>
          <p:spPr>
            <a:xfrm>
              <a:off x="-351662" y="-1105875"/>
              <a:ext cx="1830000" cy="1830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15"/>
            <p:cNvSpPr/>
            <p:nvPr/>
          </p:nvSpPr>
          <p:spPr>
            <a:xfrm>
              <a:off x="-1098200" y="-72401"/>
              <a:ext cx="1830000" cy="1830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15"/>
            <p:cNvSpPr/>
            <p:nvPr/>
          </p:nvSpPr>
          <p:spPr>
            <a:xfrm>
              <a:off x="-61975" y="1360375"/>
              <a:ext cx="890100" cy="890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 name="Google Shape;142;p15"/>
            <p:cNvSpPr/>
            <p:nvPr/>
          </p:nvSpPr>
          <p:spPr>
            <a:xfrm>
              <a:off x="-797588" y="1964668"/>
              <a:ext cx="1829700" cy="1829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15"/>
            <p:cNvSpPr/>
            <p:nvPr/>
          </p:nvSpPr>
          <p:spPr>
            <a:xfrm>
              <a:off x="243349" y="3402288"/>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15"/>
            <p:cNvSpPr/>
            <p:nvPr/>
          </p:nvSpPr>
          <p:spPr>
            <a:xfrm>
              <a:off x="-283851" y="3505863"/>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5" name="Google Shape;145;p15"/>
          <p:cNvGrpSpPr/>
          <p:nvPr/>
        </p:nvGrpSpPr>
        <p:grpSpPr>
          <a:xfrm>
            <a:off x="10021451" y="-1474487"/>
            <a:ext cx="3592952" cy="9049396"/>
            <a:chOff x="7766020" y="-1019125"/>
            <a:chExt cx="2351614" cy="5922897"/>
          </a:xfrm>
        </p:grpSpPr>
        <p:grpSp>
          <p:nvGrpSpPr>
            <p:cNvPr id="146" name="Google Shape;146;p15"/>
            <p:cNvGrpSpPr/>
            <p:nvPr/>
          </p:nvGrpSpPr>
          <p:grpSpPr>
            <a:xfrm rot="10800000">
              <a:off x="7766020" y="-1019125"/>
              <a:ext cx="2351614" cy="5922897"/>
              <a:chOff x="-1098200" y="-72401"/>
              <a:chExt cx="2351614" cy="5922897"/>
            </a:xfrm>
          </p:grpSpPr>
          <p:sp>
            <p:nvSpPr>
              <p:cNvPr id="147" name="Google Shape;147;p15"/>
              <p:cNvSpPr/>
              <p:nvPr/>
            </p:nvSpPr>
            <p:spPr>
              <a:xfrm>
                <a:off x="-1098200" y="-72401"/>
                <a:ext cx="1830000" cy="1830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15"/>
              <p:cNvSpPr/>
              <p:nvPr/>
            </p:nvSpPr>
            <p:spPr>
              <a:xfrm>
                <a:off x="-265885" y="1115024"/>
                <a:ext cx="1297800" cy="1297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15"/>
              <p:cNvSpPr/>
              <p:nvPr/>
            </p:nvSpPr>
            <p:spPr>
              <a:xfrm>
                <a:off x="-601086" y="2161170"/>
                <a:ext cx="1436700" cy="14367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15"/>
              <p:cNvSpPr/>
              <p:nvPr/>
            </p:nvSpPr>
            <p:spPr>
              <a:xfrm>
                <a:off x="243349" y="3402288"/>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15"/>
              <p:cNvSpPr/>
              <p:nvPr/>
            </p:nvSpPr>
            <p:spPr>
              <a:xfrm>
                <a:off x="-595186" y="4001896"/>
                <a:ext cx="1848600" cy="1848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15"/>
              <p:cNvSpPr/>
              <p:nvPr/>
            </p:nvSpPr>
            <p:spPr>
              <a:xfrm>
                <a:off x="-283851" y="3505863"/>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3" name="Google Shape;153;p15"/>
            <p:cNvSpPr/>
            <p:nvPr/>
          </p:nvSpPr>
          <p:spPr>
            <a:xfrm rot="10800000">
              <a:off x="7973884" y="4047335"/>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7408917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Design 1">
  <p:cSld name="Design 1">
    <p:spTree>
      <p:nvGrpSpPr>
        <p:cNvPr id="1" name="Shape 154"/>
        <p:cNvGrpSpPr/>
        <p:nvPr/>
      </p:nvGrpSpPr>
      <p:grpSpPr>
        <a:xfrm>
          <a:off x="0" y="0"/>
          <a:ext cx="0" cy="0"/>
          <a:chOff x="0" y="0"/>
          <a:chExt cx="0" cy="0"/>
        </a:xfrm>
      </p:grpSpPr>
      <p:sp>
        <p:nvSpPr>
          <p:cNvPr id="155" name="Google Shape;155;p16"/>
          <p:cNvSpPr txBox="1">
            <a:spLocks noGrp="1"/>
          </p:cNvSpPr>
          <p:nvPr>
            <p:ph type="title"/>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56" name="Google Shape;156;p16"/>
          <p:cNvSpPr txBox="1">
            <a:spLocks noGrp="1"/>
          </p:cNvSpPr>
          <p:nvPr>
            <p:ph type="subTitle" idx="1"/>
          </p:nvPr>
        </p:nvSpPr>
        <p:spPr>
          <a:xfrm>
            <a:off x="4005333" y="3110732"/>
            <a:ext cx="4146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57" name="Google Shape;157;p16"/>
          <p:cNvSpPr txBox="1">
            <a:spLocks noGrp="1"/>
          </p:cNvSpPr>
          <p:nvPr>
            <p:ph type="title" idx="2"/>
          </p:nvPr>
        </p:nvSpPr>
        <p:spPr>
          <a:xfrm>
            <a:off x="3630900"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58" name="Google Shape;158;p16"/>
          <p:cNvGrpSpPr/>
          <p:nvPr/>
        </p:nvGrpSpPr>
        <p:grpSpPr>
          <a:xfrm>
            <a:off x="-814666" y="-948427"/>
            <a:ext cx="13534793" cy="2788041"/>
            <a:chOff x="-611000" y="-721680"/>
            <a:chExt cx="10151095" cy="2091031"/>
          </a:xfrm>
        </p:grpSpPr>
        <p:sp>
          <p:nvSpPr>
            <p:cNvPr id="159" name="Google Shape;159;p16"/>
            <p:cNvSpPr/>
            <p:nvPr/>
          </p:nvSpPr>
          <p:spPr>
            <a:xfrm>
              <a:off x="-611000" y="-545125"/>
              <a:ext cx="1588200" cy="1588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16"/>
            <p:cNvSpPr/>
            <p:nvPr/>
          </p:nvSpPr>
          <p:spPr>
            <a:xfrm>
              <a:off x="666425" y="-545125"/>
              <a:ext cx="939600" cy="939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16"/>
            <p:cNvSpPr/>
            <p:nvPr/>
          </p:nvSpPr>
          <p:spPr>
            <a:xfrm rot="-5400000">
              <a:off x="7830995" y="-721680"/>
              <a:ext cx="1709100" cy="17091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16"/>
            <p:cNvSpPr/>
            <p:nvPr/>
          </p:nvSpPr>
          <p:spPr>
            <a:xfrm rot="-5400000">
              <a:off x="8761847" y="705151"/>
              <a:ext cx="664200" cy="664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22365548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Design 2">
  <p:cSld name="Design 2">
    <p:spTree>
      <p:nvGrpSpPr>
        <p:cNvPr id="1" name="Shape 163"/>
        <p:cNvGrpSpPr/>
        <p:nvPr/>
      </p:nvGrpSpPr>
      <p:grpSpPr>
        <a:xfrm>
          <a:off x="0" y="0"/>
          <a:ext cx="0" cy="0"/>
          <a:chOff x="0" y="0"/>
          <a:chExt cx="0" cy="0"/>
        </a:xfrm>
      </p:grpSpPr>
      <p:sp>
        <p:nvSpPr>
          <p:cNvPr id="164" name="Google Shape;164;p17"/>
          <p:cNvSpPr txBox="1">
            <a:spLocks noGrp="1"/>
          </p:cNvSpPr>
          <p:nvPr>
            <p:ph type="subTitle" idx="1"/>
          </p:nvPr>
        </p:nvSpPr>
        <p:spPr>
          <a:xfrm>
            <a:off x="2546169" y="3110739"/>
            <a:ext cx="4146800" cy="8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65" name="Google Shape;165;p17"/>
          <p:cNvSpPr txBox="1">
            <a:spLocks noGrp="1"/>
          </p:cNvSpPr>
          <p:nvPr>
            <p:ph type="title"/>
          </p:nvPr>
        </p:nvSpPr>
        <p:spPr>
          <a:xfrm>
            <a:off x="21717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66" name="Google Shape;166;p17"/>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67" name="Google Shape;167;p17"/>
          <p:cNvGrpSpPr/>
          <p:nvPr/>
        </p:nvGrpSpPr>
        <p:grpSpPr>
          <a:xfrm>
            <a:off x="-749433" y="-796728"/>
            <a:ext cx="13616313" cy="8216527"/>
            <a:chOff x="-562075" y="-597546"/>
            <a:chExt cx="10212235" cy="6162395"/>
          </a:xfrm>
        </p:grpSpPr>
        <p:sp>
          <p:nvSpPr>
            <p:cNvPr id="168" name="Google Shape;168;p17"/>
            <p:cNvSpPr/>
            <p:nvPr/>
          </p:nvSpPr>
          <p:spPr>
            <a:xfrm rot="-5400000">
              <a:off x="-273749" y="-127206"/>
              <a:ext cx="750000" cy="7500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17"/>
            <p:cNvSpPr/>
            <p:nvPr/>
          </p:nvSpPr>
          <p:spPr>
            <a:xfrm rot="-5400000">
              <a:off x="-328950" y="486975"/>
              <a:ext cx="860400" cy="8604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17"/>
            <p:cNvSpPr/>
            <p:nvPr/>
          </p:nvSpPr>
          <p:spPr>
            <a:xfrm rot="-5400000">
              <a:off x="8700892" y="3762279"/>
              <a:ext cx="850800" cy="850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17"/>
            <p:cNvSpPr/>
            <p:nvPr/>
          </p:nvSpPr>
          <p:spPr>
            <a:xfrm rot="-5400000">
              <a:off x="8203525" y="4294507"/>
              <a:ext cx="975900" cy="9759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17"/>
            <p:cNvSpPr/>
            <p:nvPr/>
          </p:nvSpPr>
          <p:spPr>
            <a:xfrm rot="-5400000">
              <a:off x="8700892" y="4714049"/>
              <a:ext cx="850800" cy="850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17"/>
            <p:cNvSpPr/>
            <p:nvPr/>
          </p:nvSpPr>
          <p:spPr>
            <a:xfrm rot="-5400000">
              <a:off x="-62151" y="-597546"/>
              <a:ext cx="1261800" cy="1261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17"/>
            <p:cNvSpPr/>
            <p:nvPr/>
          </p:nvSpPr>
          <p:spPr>
            <a:xfrm>
              <a:off x="8185920" y="-334184"/>
              <a:ext cx="750000" cy="750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17"/>
            <p:cNvSpPr/>
            <p:nvPr/>
          </p:nvSpPr>
          <p:spPr>
            <a:xfrm>
              <a:off x="-562075" y="4260775"/>
              <a:ext cx="1254600" cy="1254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 name="Google Shape;176;p17"/>
            <p:cNvSpPr/>
            <p:nvPr/>
          </p:nvSpPr>
          <p:spPr>
            <a:xfrm>
              <a:off x="8388360" y="-122586"/>
              <a:ext cx="1261800" cy="1261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 name="Google Shape;177;p17"/>
            <p:cNvSpPr/>
            <p:nvPr/>
          </p:nvSpPr>
          <p:spPr>
            <a:xfrm>
              <a:off x="612085" y="4690555"/>
              <a:ext cx="660900" cy="660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927370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7941277D-9524-42B7-AE1B-6471F281CBE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93546807"/>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Design 3">
  <p:cSld name="Design 3">
    <p:spTree>
      <p:nvGrpSpPr>
        <p:cNvPr id="1" name="Shape 178"/>
        <p:cNvGrpSpPr/>
        <p:nvPr/>
      </p:nvGrpSpPr>
      <p:grpSpPr>
        <a:xfrm>
          <a:off x="0" y="0"/>
          <a:ext cx="0" cy="0"/>
          <a:chOff x="0" y="0"/>
          <a:chExt cx="0" cy="0"/>
        </a:xfrm>
      </p:grpSpPr>
      <p:sp>
        <p:nvSpPr>
          <p:cNvPr id="179" name="Google Shape;179;p18"/>
          <p:cNvSpPr txBox="1">
            <a:spLocks noGrp="1"/>
          </p:cNvSpPr>
          <p:nvPr>
            <p:ph type="subTitle" idx="1"/>
          </p:nvPr>
        </p:nvSpPr>
        <p:spPr>
          <a:xfrm>
            <a:off x="5489469" y="3110739"/>
            <a:ext cx="4146800" cy="8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80" name="Google Shape;180;p18"/>
          <p:cNvSpPr txBox="1">
            <a:spLocks noGrp="1"/>
          </p:cNvSpPr>
          <p:nvPr>
            <p:ph type="title"/>
          </p:nvPr>
        </p:nvSpPr>
        <p:spPr>
          <a:xfrm>
            <a:off x="51150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81" name="Google Shape;181;p18"/>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82" name="Google Shape;182;p18"/>
          <p:cNvGrpSpPr/>
          <p:nvPr/>
        </p:nvGrpSpPr>
        <p:grpSpPr>
          <a:xfrm>
            <a:off x="-845366" y="-924366"/>
            <a:ext cx="14747215" cy="8871804"/>
            <a:chOff x="-634025" y="-693275"/>
            <a:chExt cx="11060411" cy="6653853"/>
          </a:xfrm>
        </p:grpSpPr>
        <p:sp>
          <p:nvSpPr>
            <p:cNvPr id="183" name="Google Shape;183;p18"/>
            <p:cNvSpPr/>
            <p:nvPr/>
          </p:nvSpPr>
          <p:spPr>
            <a:xfrm rot="-5400000">
              <a:off x="8160625" y="4398175"/>
              <a:ext cx="1562400" cy="15624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 name="Google Shape;184;p18"/>
            <p:cNvSpPr/>
            <p:nvPr/>
          </p:nvSpPr>
          <p:spPr>
            <a:xfrm rot="-5400000">
              <a:off x="8438436" y="3144774"/>
              <a:ext cx="1988100" cy="1987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18"/>
            <p:cNvSpPr/>
            <p:nvPr/>
          </p:nvSpPr>
          <p:spPr>
            <a:xfrm rot="-5400000">
              <a:off x="8554275" y="260508"/>
              <a:ext cx="1043700" cy="1043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 name="Google Shape;186;p18"/>
            <p:cNvSpPr/>
            <p:nvPr/>
          </p:nvSpPr>
          <p:spPr>
            <a:xfrm rot="-5400000">
              <a:off x="-634025" y="-693275"/>
              <a:ext cx="1584300" cy="15843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18"/>
            <p:cNvSpPr/>
            <p:nvPr/>
          </p:nvSpPr>
          <p:spPr>
            <a:xfrm rot="-5400000">
              <a:off x="-468035" y="4282677"/>
              <a:ext cx="1677900" cy="16779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 name="Google Shape;188;p18"/>
            <p:cNvSpPr/>
            <p:nvPr/>
          </p:nvSpPr>
          <p:spPr>
            <a:xfrm rot="-5400000">
              <a:off x="-422015" y="3820854"/>
              <a:ext cx="880800" cy="8808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 name="Google Shape;189;p18"/>
            <p:cNvSpPr/>
            <p:nvPr/>
          </p:nvSpPr>
          <p:spPr>
            <a:xfrm rot="-5400000">
              <a:off x="653928" y="-625835"/>
              <a:ext cx="1059300" cy="10593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 name="Google Shape;190;p18"/>
            <p:cNvSpPr/>
            <p:nvPr/>
          </p:nvSpPr>
          <p:spPr>
            <a:xfrm rot="-5400000">
              <a:off x="7888125" y="-625975"/>
              <a:ext cx="1317900" cy="1318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8721610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Design 4">
  <p:cSld name="Design 4">
    <p:spTree>
      <p:nvGrpSpPr>
        <p:cNvPr id="1" name="Shape 191"/>
        <p:cNvGrpSpPr/>
        <p:nvPr/>
      </p:nvGrpSpPr>
      <p:grpSpPr>
        <a:xfrm>
          <a:off x="0" y="0"/>
          <a:ext cx="0" cy="0"/>
          <a:chOff x="0" y="0"/>
          <a:chExt cx="0" cy="0"/>
        </a:xfrm>
      </p:grpSpPr>
      <p:grpSp>
        <p:nvGrpSpPr>
          <p:cNvPr id="192" name="Google Shape;192;p19"/>
          <p:cNvGrpSpPr/>
          <p:nvPr/>
        </p:nvGrpSpPr>
        <p:grpSpPr>
          <a:xfrm>
            <a:off x="-891903" y="-1124888"/>
            <a:ext cx="3138625" cy="3620015"/>
            <a:chOff x="-668928" y="-843666"/>
            <a:chExt cx="2353969" cy="2715011"/>
          </a:xfrm>
        </p:grpSpPr>
        <p:sp>
          <p:nvSpPr>
            <p:cNvPr id="193" name="Google Shape;193;p19"/>
            <p:cNvSpPr/>
            <p:nvPr/>
          </p:nvSpPr>
          <p:spPr>
            <a:xfrm rot="-5941798">
              <a:off x="-595706" y="-262578"/>
              <a:ext cx="1013055" cy="1013055"/>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 name="Google Shape;194;p19"/>
            <p:cNvSpPr/>
            <p:nvPr/>
          </p:nvSpPr>
          <p:spPr>
            <a:xfrm rot="-5941771">
              <a:off x="-517303" y="625143"/>
              <a:ext cx="1162202" cy="1162202"/>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 name="Google Shape;195;p19"/>
            <p:cNvSpPr/>
            <p:nvPr/>
          </p:nvSpPr>
          <p:spPr>
            <a:xfrm rot="-5942203">
              <a:off x="-109143" y="-722650"/>
              <a:ext cx="1673168" cy="1673168"/>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96" name="Google Shape;196;p19"/>
          <p:cNvGrpSpPr/>
          <p:nvPr/>
        </p:nvGrpSpPr>
        <p:grpSpPr>
          <a:xfrm>
            <a:off x="10402902" y="4655809"/>
            <a:ext cx="2675553" cy="3338892"/>
            <a:chOff x="7802176" y="3491856"/>
            <a:chExt cx="2006665" cy="2504169"/>
          </a:xfrm>
        </p:grpSpPr>
        <p:sp>
          <p:nvSpPr>
            <p:cNvPr id="197" name="Google Shape;197;p19"/>
            <p:cNvSpPr/>
            <p:nvPr/>
          </p:nvSpPr>
          <p:spPr>
            <a:xfrm rot="-5400000">
              <a:off x="8773541" y="3491856"/>
              <a:ext cx="1035300" cy="1035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19"/>
            <p:cNvSpPr/>
            <p:nvPr/>
          </p:nvSpPr>
          <p:spPr>
            <a:xfrm rot="-5400000">
              <a:off x="7802176" y="4115024"/>
              <a:ext cx="1881000" cy="1881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99" name="Google Shape;199;p19"/>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0" name="Google Shape;200;p19"/>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1" name="Google Shape;201;p19"/>
          <p:cNvSpPr txBox="1">
            <a:spLocks noGrp="1"/>
          </p:cNvSpPr>
          <p:nvPr>
            <p:ph type="subTitle" idx="1"/>
          </p:nvPr>
        </p:nvSpPr>
        <p:spPr>
          <a:xfrm>
            <a:off x="4368667" y="3110733"/>
            <a:ext cx="34316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Tree>
    <p:extLst>
      <p:ext uri="{BB962C8B-B14F-4D97-AF65-F5344CB8AC3E}">
        <p14:creationId xmlns:p14="http://schemas.microsoft.com/office/powerpoint/2010/main" val="32386835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Design 5">
  <p:cSld name="Design 5">
    <p:spTree>
      <p:nvGrpSpPr>
        <p:cNvPr id="1" name="Shape 202"/>
        <p:cNvGrpSpPr/>
        <p:nvPr/>
      </p:nvGrpSpPr>
      <p:grpSpPr>
        <a:xfrm>
          <a:off x="0" y="0"/>
          <a:ext cx="0" cy="0"/>
          <a:chOff x="0" y="0"/>
          <a:chExt cx="0" cy="0"/>
        </a:xfrm>
      </p:grpSpPr>
      <p:sp>
        <p:nvSpPr>
          <p:cNvPr id="203" name="Google Shape;203;p20"/>
          <p:cNvSpPr txBox="1">
            <a:spLocks noGrp="1"/>
          </p:cNvSpPr>
          <p:nvPr>
            <p:ph type="subTitle" idx="1"/>
          </p:nvPr>
        </p:nvSpPr>
        <p:spPr>
          <a:xfrm>
            <a:off x="4011067" y="3110732"/>
            <a:ext cx="4146800" cy="10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04" name="Google Shape;204;p20"/>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5" name="Google Shape;205;p20"/>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06" name="Google Shape;206;p20"/>
          <p:cNvGrpSpPr/>
          <p:nvPr/>
        </p:nvGrpSpPr>
        <p:grpSpPr>
          <a:xfrm>
            <a:off x="-1047033" y="-1172025"/>
            <a:ext cx="13948560" cy="3761825"/>
            <a:chOff x="-785275" y="-879019"/>
            <a:chExt cx="10461420" cy="2821369"/>
          </a:xfrm>
        </p:grpSpPr>
        <p:sp>
          <p:nvSpPr>
            <p:cNvPr id="207" name="Google Shape;207;p20"/>
            <p:cNvSpPr/>
            <p:nvPr/>
          </p:nvSpPr>
          <p:spPr>
            <a:xfrm rot="-5400000">
              <a:off x="7255175" y="-879019"/>
              <a:ext cx="1595100" cy="15951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20"/>
            <p:cNvSpPr/>
            <p:nvPr/>
          </p:nvSpPr>
          <p:spPr>
            <a:xfrm rot="-5400000">
              <a:off x="8486645" y="-73500"/>
              <a:ext cx="1189500" cy="11895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 name="Google Shape;209;p20"/>
            <p:cNvSpPr/>
            <p:nvPr/>
          </p:nvSpPr>
          <p:spPr>
            <a:xfrm rot="-5400000">
              <a:off x="8850275" y="968975"/>
              <a:ext cx="565200" cy="5652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 name="Google Shape;210;p20"/>
            <p:cNvSpPr/>
            <p:nvPr/>
          </p:nvSpPr>
          <p:spPr>
            <a:xfrm rot="-5400000">
              <a:off x="-368975" y="-121213"/>
              <a:ext cx="837300" cy="837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20"/>
            <p:cNvSpPr/>
            <p:nvPr/>
          </p:nvSpPr>
          <p:spPr>
            <a:xfrm rot="-5400000">
              <a:off x="1155850" y="-373821"/>
              <a:ext cx="584700" cy="584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20"/>
            <p:cNvSpPr/>
            <p:nvPr/>
          </p:nvSpPr>
          <p:spPr>
            <a:xfrm rot="-5400000">
              <a:off x="144425" y="-349950"/>
              <a:ext cx="1140300" cy="1140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20"/>
            <p:cNvSpPr/>
            <p:nvPr/>
          </p:nvSpPr>
          <p:spPr>
            <a:xfrm rot="-5400000">
              <a:off x="-785275" y="442050"/>
              <a:ext cx="1500300" cy="1500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3938002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Design 6">
  <p:cSld name="Design 6">
    <p:spTree>
      <p:nvGrpSpPr>
        <p:cNvPr id="1" name="Shape 214"/>
        <p:cNvGrpSpPr/>
        <p:nvPr/>
      </p:nvGrpSpPr>
      <p:grpSpPr>
        <a:xfrm>
          <a:off x="0" y="0"/>
          <a:ext cx="0" cy="0"/>
          <a:chOff x="0" y="0"/>
          <a:chExt cx="0" cy="0"/>
        </a:xfrm>
      </p:grpSpPr>
      <p:sp>
        <p:nvSpPr>
          <p:cNvPr id="215" name="Google Shape;215;p21"/>
          <p:cNvSpPr txBox="1">
            <a:spLocks noGrp="1"/>
          </p:cNvSpPr>
          <p:nvPr>
            <p:ph type="subTitle" idx="1"/>
          </p:nvPr>
        </p:nvSpPr>
        <p:spPr>
          <a:xfrm>
            <a:off x="4368667" y="3110733"/>
            <a:ext cx="34316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16" name="Google Shape;216;p21"/>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17" name="Google Shape;217;p21"/>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18" name="Google Shape;218;p21"/>
          <p:cNvGrpSpPr/>
          <p:nvPr/>
        </p:nvGrpSpPr>
        <p:grpSpPr>
          <a:xfrm>
            <a:off x="10311855" y="-965500"/>
            <a:ext cx="2713712" cy="3591773"/>
            <a:chOff x="7733891" y="-724125"/>
            <a:chExt cx="2035284" cy="2693830"/>
          </a:xfrm>
        </p:grpSpPr>
        <p:sp>
          <p:nvSpPr>
            <p:cNvPr id="219" name="Google Shape;219;p21"/>
            <p:cNvSpPr/>
            <p:nvPr/>
          </p:nvSpPr>
          <p:spPr>
            <a:xfrm rot="5400000">
              <a:off x="7734041" y="-724275"/>
              <a:ext cx="1099500" cy="10998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0" name="Google Shape;220;p21"/>
            <p:cNvSpPr/>
            <p:nvPr/>
          </p:nvSpPr>
          <p:spPr>
            <a:xfrm rot="5400000">
              <a:off x="8312824" y="-169797"/>
              <a:ext cx="1456500" cy="1456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1" name="Google Shape;221;p21"/>
            <p:cNvSpPr/>
            <p:nvPr/>
          </p:nvSpPr>
          <p:spPr>
            <a:xfrm rot="5400000">
              <a:off x="8809345" y="1106305"/>
              <a:ext cx="863400" cy="8634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22" name="Google Shape;222;p21"/>
          <p:cNvGrpSpPr/>
          <p:nvPr/>
        </p:nvGrpSpPr>
        <p:grpSpPr>
          <a:xfrm>
            <a:off x="-1310634" y="4362444"/>
            <a:ext cx="3534715" cy="3330389"/>
            <a:chOff x="-982975" y="3271833"/>
            <a:chExt cx="2651036" cy="2497792"/>
          </a:xfrm>
        </p:grpSpPr>
        <p:sp>
          <p:nvSpPr>
            <p:cNvPr id="223" name="Google Shape;223;p21"/>
            <p:cNvSpPr/>
            <p:nvPr/>
          </p:nvSpPr>
          <p:spPr>
            <a:xfrm rot="-5400000">
              <a:off x="-982975" y="3271833"/>
              <a:ext cx="1661700" cy="1661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4" name="Google Shape;224;p21"/>
            <p:cNvSpPr/>
            <p:nvPr/>
          </p:nvSpPr>
          <p:spPr>
            <a:xfrm rot="-5400000">
              <a:off x="-185013" y="4528225"/>
              <a:ext cx="1241400" cy="12414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21"/>
            <p:cNvSpPr/>
            <p:nvPr/>
          </p:nvSpPr>
          <p:spPr>
            <a:xfrm rot="-5400000">
              <a:off x="942961" y="4720922"/>
              <a:ext cx="725100" cy="725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40770436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Design 7">
  <p:cSld name="Design 7">
    <p:spTree>
      <p:nvGrpSpPr>
        <p:cNvPr id="1" name="Shape 226"/>
        <p:cNvGrpSpPr/>
        <p:nvPr/>
      </p:nvGrpSpPr>
      <p:grpSpPr>
        <a:xfrm>
          <a:off x="0" y="0"/>
          <a:ext cx="0" cy="0"/>
          <a:chOff x="0" y="0"/>
          <a:chExt cx="0" cy="0"/>
        </a:xfrm>
      </p:grpSpPr>
      <p:grpSp>
        <p:nvGrpSpPr>
          <p:cNvPr id="227" name="Google Shape;227;p22"/>
          <p:cNvGrpSpPr/>
          <p:nvPr/>
        </p:nvGrpSpPr>
        <p:grpSpPr>
          <a:xfrm>
            <a:off x="-994233" y="4358767"/>
            <a:ext cx="3034900" cy="3432400"/>
            <a:chOff x="-745675" y="3269075"/>
            <a:chExt cx="2276175" cy="2574300"/>
          </a:xfrm>
        </p:grpSpPr>
        <p:sp>
          <p:nvSpPr>
            <p:cNvPr id="228" name="Google Shape;228;p22"/>
            <p:cNvSpPr/>
            <p:nvPr/>
          </p:nvSpPr>
          <p:spPr>
            <a:xfrm>
              <a:off x="-745675" y="3269075"/>
              <a:ext cx="1512600" cy="1512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22"/>
            <p:cNvSpPr/>
            <p:nvPr/>
          </p:nvSpPr>
          <p:spPr>
            <a:xfrm>
              <a:off x="-295075" y="43827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22"/>
            <p:cNvSpPr/>
            <p:nvPr/>
          </p:nvSpPr>
          <p:spPr>
            <a:xfrm>
              <a:off x="468500" y="47816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1" name="Google Shape;231;p22"/>
          <p:cNvGrpSpPr/>
          <p:nvPr/>
        </p:nvGrpSpPr>
        <p:grpSpPr>
          <a:xfrm>
            <a:off x="-1656648" y="-1024673"/>
            <a:ext cx="3203960" cy="4005925"/>
            <a:chOff x="-1222225" y="-641575"/>
            <a:chExt cx="2196700" cy="2746544"/>
          </a:xfrm>
        </p:grpSpPr>
        <p:sp>
          <p:nvSpPr>
            <p:cNvPr id="232" name="Google Shape;232;p22"/>
            <p:cNvSpPr/>
            <p:nvPr/>
          </p:nvSpPr>
          <p:spPr>
            <a:xfrm>
              <a:off x="-538125" y="-6415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3" name="Google Shape;233;p22"/>
            <p:cNvSpPr/>
            <p:nvPr/>
          </p:nvSpPr>
          <p:spPr>
            <a:xfrm>
              <a:off x="-1222225" y="2126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22"/>
            <p:cNvSpPr/>
            <p:nvPr/>
          </p:nvSpPr>
          <p:spPr>
            <a:xfrm>
              <a:off x="-337993" y="1356169"/>
              <a:ext cx="748800" cy="748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35" name="Google Shape;235;p22"/>
          <p:cNvSpPr txBox="1">
            <a:spLocks noGrp="1"/>
          </p:cNvSpPr>
          <p:nvPr>
            <p:ph type="title"/>
          </p:nvPr>
        </p:nvSpPr>
        <p:spPr>
          <a:xfrm>
            <a:off x="1468133" y="1171619"/>
            <a:ext cx="6028800" cy="1377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6" name="Google Shape;236;p22"/>
          <p:cNvSpPr txBox="1">
            <a:spLocks noGrp="1"/>
          </p:cNvSpPr>
          <p:nvPr>
            <p:ph type="subTitle" idx="1"/>
          </p:nvPr>
        </p:nvSpPr>
        <p:spPr>
          <a:xfrm>
            <a:off x="2414433" y="3255499"/>
            <a:ext cx="4146800" cy="10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37" name="Google Shape;237;p22"/>
          <p:cNvSpPr txBox="1">
            <a:spLocks noGrp="1"/>
          </p:cNvSpPr>
          <p:nvPr>
            <p:ph type="title" idx="2"/>
          </p:nvPr>
        </p:nvSpPr>
        <p:spPr>
          <a:xfrm>
            <a:off x="2150367" y="2640100"/>
            <a:ext cx="46752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8" name="Google Shape;238;p22"/>
          <p:cNvSpPr/>
          <p:nvPr/>
        </p:nvSpPr>
        <p:spPr>
          <a:xfrm rot="-2983079">
            <a:off x="9610401" y="-297898"/>
            <a:ext cx="825303" cy="824739"/>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22"/>
          <p:cNvSpPr/>
          <p:nvPr/>
        </p:nvSpPr>
        <p:spPr>
          <a:xfrm rot="-2983747">
            <a:off x="10129652" y="-494516"/>
            <a:ext cx="1286505" cy="1285943"/>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 name="Google Shape;240;p22"/>
          <p:cNvSpPr/>
          <p:nvPr/>
        </p:nvSpPr>
        <p:spPr>
          <a:xfrm rot="-2983001">
            <a:off x="10956541" y="-226802"/>
            <a:ext cx="1719851" cy="1719335"/>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42796255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Design 8">
  <p:cSld name="Design 8">
    <p:spTree>
      <p:nvGrpSpPr>
        <p:cNvPr id="1" name="Shape 241"/>
        <p:cNvGrpSpPr/>
        <p:nvPr/>
      </p:nvGrpSpPr>
      <p:grpSpPr>
        <a:xfrm>
          <a:off x="0" y="0"/>
          <a:ext cx="0" cy="0"/>
          <a:chOff x="0" y="0"/>
          <a:chExt cx="0" cy="0"/>
        </a:xfrm>
      </p:grpSpPr>
      <p:sp>
        <p:nvSpPr>
          <p:cNvPr id="242" name="Google Shape;242;p23"/>
          <p:cNvSpPr txBox="1">
            <a:spLocks noGrp="1"/>
          </p:cNvSpPr>
          <p:nvPr>
            <p:ph type="title"/>
          </p:nvPr>
        </p:nvSpPr>
        <p:spPr>
          <a:xfrm>
            <a:off x="2585467" y="1157800"/>
            <a:ext cx="7010000" cy="1417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43" name="Google Shape;243;p23"/>
          <p:cNvSpPr txBox="1">
            <a:spLocks noGrp="1"/>
          </p:cNvSpPr>
          <p:nvPr>
            <p:ph type="subTitle" idx="1"/>
          </p:nvPr>
        </p:nvSpPr>
        <p:spPr>
          <a:xfrm>
            <a:off x="4022467" y="3255499"/>
            <a:ext cx="4146800" cy="10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44" name="Google Shape;244;p23"/>
          <p:cNvSpPr txBox="1">
            <a:spLocks noGrp="1"/>
          </p:cNvSpPr>
          <p:nvPr>
            <p:ph type="title" idx="2"/>
          </p:nvPr>
        </p:nvSpPr>
        <p:spPr>
          <a:xfrm>
            <a:off x="3758400" y="2640100"/>
            <a:ext cx="46752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45" name="Google Shape;245;p23"/>
          <p:cNvGrpSpPr/>
          <p:nvPr/>
        </p:nvGrpSpPr>
        <p:grpSpPr>
          <a:xfrm rot="9000073">
            <a:off x="9578415" y="-1464165"/>
            <a:ext cx="3195976" cy="3747501"/>
            <a:chOff x="-638175" y="3290095"/>
            <a:chExt cx="2195761" cy="2574681"/>
          </a:xfrm>
        </p:grpSpPr>
        <p:sp>
          <p:nvSpPr>
            <p:cNvPr id="246" name="Google Shape;246;p23"/>
            <p:cNvSpPr/>
            <p:nvPr/>
          </p:nvSpPr>
          <p:spPr>
            <a:xfrm>
              <a:off x="-638175" y="329009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 name="Google Shape;247;p23"/>
            <p:cNvSpPr/>
            <p:nvPr/>
          </p:nvSpPr>
          <p:spPr>
            <a:xfrm>
              <a:off x="261911" y="4495169"/>
              <a:ext cx="579900" cy="579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 name="Google Shape;248;p23"/>
            <p:cNvSpPr/>
            <p:nvPr/>
          </p:nvSpPr>
          <p:spPr>
            <a:xfrm>
              <a:off x="468286" y="4775775"/>
              <a:ext cx="1089300" cy="1089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49" name="Google Shape;249;p23"/>
          <p:cNvGrpSpPr/>
          <p:nvPr/>
        </p:nvGrpSpPr>
        <p:grpSpPr>
          <a:xfrm rot="2043268">
            <a:off x="-918177" y="-1503434"/>
            <a:ext cx="3218800" cy="3961628"/>
            <a:chOff x="-1222225" y="-641575"/>
            <a:chExt cx="2196700" cy="2703650"/>
          </a:xfrm>
        </p:grpSpPr>
        <p:sp>
          <p:nvSpPr>
            <p:cNvPr id="250" name="Google Shape;250;p23"/>
            <p:cNvSpPr/>
            <p:nvPr/>
          </p:nvSpPr>
          <p:spPr>
            <a:xfrm>
              <a:off x="-538125" y="-6415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23"/>
            <p:cNvSpPr/>
            <p:nvPr/>
          </p:nvSpPr>
          <p:spPr>
            <a:xfrm>
              <a:off x="-1222225" y="2126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23"/>
            <p:cNvSpPr/>
            <p:nvPr/>
          </p:nvSpPr>
          <p:spPr>
            <a:xfrm>
              <a:off x="-295075" y="1399075"/>
              <a:ext cx="663000" cy="663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40995480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1"/>
        </a:solidFill>
        <a:effectLst/>
      </p:bgPr>
    </p:bg>
    <p:spTree>
      <p:nvGrpSpPr>
        <p:cNvPr id="1" name="Shape 253"/>
        <p:cNvGrpSpPr/>
        <p:nvPr/>
      </p:nvGrpSpPr>
      <p:grpSpPr>
        <a:xfrm>
          <a:off x="0" y="0"/>
          <a:ext cx="0" cy="0"/>
          <a:chOff x="0" y="0"/>
          <a:chExt cx="0" cy="0"/>
        </a:xfrm>
      </p:grpSpPr>
    </p:spTree>
    <p:extLst>
      <p:ext uri="{BB962C8B-B14F-4D97-AF65-F5344CB8AC3E}">
        <p14:creationId xmlns:p14="http://schemas.microsoft.com/office/powerpoint/2010/main" val="340935230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3"/>
        </a:solidFill>
        <a:effectLst/>
      </p:bgPr>
    </p:bg>
    <p:spTree>
      <p:nvGrpSpPr>
        <p:cNvPr id="1" name="Shape 254"/>
        <p:cNvGrpSpPr/>
        <p:nvPr/>
      </p:nvGrpSpPr>
      <p:grpSpPr>
        <a:xfrm>
          <a:off x="0" y="0"/>
          <a:ext cx="0" cy="0"/>
          <a:chOff x="0" y="0"/>
          <a:chExt cx="0" cy="0"/>
        </a:xfrm>
      </p:grpSpPr>
    </p:spTree>
    <p:extLst>
      <p:ext uri="{BB962C8B-B14F-4D97-AF65-F5344CB8AC3E}">
        <p14:creationId xmlns:p14="http://schemas.microsoft.com/office/powerpoint/2010/main" val="277535053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5"/>
        </a:solidFill>
        <a:effectLst/>
      </p:bgPr>
    </p:bg>
    <p:spTree>
      <p:nvGrpSpPr>
        <p:cNvPr id="1" name="Shape 255"/>
        <p:cNvGrpSpPr/>
        <p:nvPr/>
      </p:nvGrpSpPr>
      <p:grpSpPr>
        <a:xfrm>
          <a:off x="0" y="0"/>
          <a:ext cx="0" cy="0"/>
          <a:chOff x="0" y="0"/>
          <a:chExt cx="0" cy="0"/>
        </a:xfrm>
      </p:grpSpPr>
    </p:spTree>
    <p:extLst>
      <p:ext uri="{BB962C8B-B14F-4D97-AF65-F5344CB8AC3E}">
        <p14:creationId xmlns:p14="http://schemas.microsoft.com/office/powerpoint/2010/main" val="102754498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925429" y="419637"/>
            <a:ext cx="4123673" cy="7478540"/>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 name="Google Shape;10;p2"/>
          <p:cNvSpPr/>
          <p:nvPr/>
        </p:nvSpPr>
        <p:spPr>
          <a:xfrm rot="2386329">
            <a:off x="-157479" y="3441946"/>
            <a:ext cx="971853" cy="1720353"/>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 name="Google Shape;11;p2"/>
          <p:cNvSpPr/>
          <p:nvPr/>
        </p:nvSpPr>
        <p:spPr>
          <a:xfrm>
            <a:off x="11013817" y="-3"/>
            <a:ext cx="1403267" cy="651393"/>
          </a:xfrm>
          <a:custGeom>
            <a:avLst/>
            <a:gdLst/>
            <a:ahLst/>
            <a:cxnLst/>
            <a:rect l="l" t="t" r="r" b="b"/>
            <a:pathLst>
              <a:path w="23113" h="10729" extrusionOk="0">
                <a:moveTo>
                  <a:pt x="19503" y="1622"/>
                </a:moveTo>
                <a:cubicBezTo>
                  <a:pt x="19719" y="1668"/>
                  <a:pt x="19932" y="1748"/>
                  <a:pt x="20086" y="1903"/>
                </a:cubicBezTo>
                <a:cubicBezTo>
                  <a:pt x="20368" y="2188"/>
                  <a:pt x="20275" y="2772"/>
                  <a:pt x="19910" y="2772"/>
                </a:cubicBezTo>
                <a:cubicBezTo>
                  <a:pt x="19844" y="2772"/>
                  <a:pt x="19769" y="2752"/>
                  <a:pt x="19685" y="2708"/>
                </a:cubicBezTo>
                <a:cubicBezTo>
                  <a:pt x="19233" y="2471"/>
                  <a:pt x="19292" y="2023"/>
                  <a:pt x="19503" y="1622"/>
                </a:cubicBezTo>
                <a:close/>
                <a:moveTo>
                  <a:pt x="12206" y="5782"/>
                </a:moveTo>
                <a:cubicBezTo>
                  <a:pt x="12273" y="5795"/>
                  <a:pt x="12340" y="5811"/>
                  <a:pt x="12411" y="5831"/>
                </a:cubicBezTo>
                <a:cubicBezTo>
                  <a:pt x="13360" y="6102"/>
                  <a:pt x="14743" y="7207"/>
                  <a:pt x="14111" y="8329"/>
                </a:cubicBezTo>
                <a:cubicBezTo>
                  <a:pt x="13938" y="8637"/>
                  <a:pt x="13674" y="8773"/>
                  <a:pt x="13399" y="8773"/>
                </a:cubicBezTo>
                <a:cubicBezTo>
                  <a:pt x="13135" y="8773"/>
                  <a:pt x="12861" y="8647"/>
                  <a:pt x="12648" y="8426"/>
                </a:cubicBezTo>
                <a:cubicBezTo>
                  <a:pt x="12273" y="8035"/>
                  <a:pt x="12116" y="7480"/>
                  <a:pt x="12079" y="6953"/>
                </a:cubicBezTo>
                <a:cubicBezTo>
                  <a:pt x="12052" y="6556"/>
                  <a:pt x="12102" y="6161"/>
                  <a:pt x="12206" y="5782"/>
                </a:cubicBezTo>
                <a:close/>
                <a:moveTo>
                  <a:pt x="21723" y="1"/>
                </a:moveTo>
                <a:cubicBezTo>
                  <a:pt x="20776" y="1"/>
                  <a:pt x="19803" y="429"/>
                  <a:pt x="19308" y="1226"/>
                </a:cubicBezTo>
                <a:cubicBezTo>
                  <a:pt x="19113" y="1200"/>
                  <a:pt x="18912" y="1191"/>
                  <a:pt x="18718" y="1191"/>
                </a:cubicBezTo>
                <a:cubicBezTo>
                  <a:pt x="18470" y="1191"/>
                  <a:pt x="18233" y="1205"/>
                  <a:pt x="18030" y="1219"/>
                </a:cubicBezTo>
                <a:cubicBezTo>
                  <a:pt x="17050" y="1286"/>
                  <a:pt x="16089" y="1546"/>
                  <a:pt x="15204" y="1977"/>
                </a:cubicBezTo>
                <a:cubicBezTo>
                  <a:pt x="13782" y="2667"/>
                  <a:pt x="12489" y="3878"/>
                  <a:pt x="11980" y="5402"/>
                </a:cubicBezTo>
                <a:cubicBezTo>
                  <a:pt x="11844" y="5385"/>
                  <a:pt x="11711" y="5376"/>
                  <a:pt x="11581" y="5376"/>
                </a:cubicBezTo>
                <a:cubicBezTo>
                  <a:pt x="10091" y="5376"/>
                  <a:pt x="8996" y="6464"/>
                  <a:pt x="8086" y="7660"/>
                </a:cubicBezTo>
                <a:cubicBezTo>
                  <a:pt x="7444" y="8506"/>
                  <a:pt x="6803" y="9321"/>
                  <a:pt x="5860" y="9850"/>
                </a:cubicBezTo>
                <a:cubicBezTo>
                  <a:pt x="5235" y="10199"/>
                  <a:pt x="4511" y="10419"/>
                  <a:pt x="3790" y="10419"/>
                </a:cubicBezTo>
                <a:cubicBezTo>
                  <a:pt x="3431" y="10419"/>
                  <a:pt x="3073" y="10364"/>
                  <a:pt x="2728" y="10244"/>
                </a:cubicBezTo>
                <a:cubicBezTo>
                  <a:pt x="1671" y="9874"/>
                  <a:pt x="755" y="8858"/>
                  <a:pt x="704" y="7706"/>
                </a:cubicBezTo>
                <a:cubicBezTo>
                  <a:pt x="645" y="6359"/>
                  <a:pt x="1758" y="5235"/>
                  <a:pt x="3088" y="5207"/>
                </a:cubicBezTo>
                <a:cubicBezTo>
                  <a:pt x="3098" y="5207"/>
                  <a:pt x="3109" y="5207"/>
                  <a:pt x="3119" y="5207"/>
                </a:cubicBezTo>
                <a:cubicBezTo>
                  <a:pt x="4282" y="5207"/>
                  <a:pt x="5766" y="6369"/>
                  <a:pt x="5142" y="7650"/>
                </a:cubicBezTo>
                <a:cubicBezTo>
                  <a:pt x="4927" y="8089"/>
                  <a:pt x="4445" y="8452"/>
                  <a:pt x="3946" y="8452"/>
                </a:cubicBezTo>
                <a:cubicBezTo>
                  <a:pt x="3855" y="8452"/>
                  <a:pt x="3764" y="8440"/>
                  <a:pt x="3674" y="8415"/>
                </a:cubicBezTo>
                <a:cubicBezTo>
                  <a:pt x="3296" y="8308"/>
                  <a:pt x="2957" y="7930"/>
                  <a:pt x="2974" y="7521"/>
                </a:cubicBezTo>
                <a:cubicBezTo>
                  <a:pt x="2988" y="7140"/>
                  <a:pt x="3318" y="6858"/>
                  <a:pt x="3677" y="6858"/>
                </a:cubicBezTo>
                <a:cubicBezTo>
                  <a:pt x="3736" y="6858"/>
                  <a:pt x="3795" y="6865"/>
                  <a:pt x="3854" y="6881"/>
                </a:cubicBezTo>
                <a:cubicBezTo>
                  <a:pt x="3870" y="6886"/>
                  <a:pt x="3886" y="6888"/>
                  <a:pt x="3901" y="6888"/>
                </a:cubicBezTo>
                <a:cubicBezTo>
                  <a:pt x="4070" y="6888"/>
                  <a:pt x="4127" y="6618"/>
                  <a:pt x="3942" y="6564"/>
                </a:cubicBezTo>
                <a:cubicBezTo>
                  <a:pt x="3848" y="6536"/>
                  <a:pt x="3752" y="6523"/>
                  <a:pt x="3659" y="6523"/>
                </a:cubicBezTo>
                <a:cubicBezTo>
                  <a:pt x="3170" y="6523"/>
                  <a:pt x="2721" y="6881"/>
                  <a:pt x="2643" y="7390"/>
                </a:cubicBezTo>
                <a:cubicBezTo>
                  <a:pt x="2540" y="8055"/>
                  <a:pt x="3091" y="8680"/>
                  <a:pt x="3726" y="8781"/>
                </a:cubicBezTo>
                <a:cubicBezTo>
                  <a:pt x="3797" y="8793"/>
                  <a:pt x="3868" y="8798"/>
                  <a:pt x="3939" y="8798"/>
                </a:cubicBezTo>
                <a:cubicBezTo>
                  <a:pt x="4520" y="8798"/>
                  <a:pt x="5079" y="8423"/>
                  <a:pt x="5371" y="7929"/>
                </a:cubicBezTo>
                <a:cubicBezTo>
                  <a:pt x="5747" y="7290"/>
                  <a:pt x="5621" y="6503"/>
                  <a:pt x="5202" y="5917"/>
                </a:cubicBezTo>
                <a:cubicBezTo>
                  <a:pt x="4707" y="5227"/>
                  <a:pt x="3924" y="4893"/>
                  <a:pt x="3132" y="4893"/>
                </a:cubicBezTo>
                <a:cubicBezTo>
                  <a:pt x="2384" y="4893"/>
                  <a:pt x="1629" y="5191"/>
                  <a:pt x="1103" y="5767"/>
                </a:cubicBezTo>
                <a:cubicBezTo>
                  <a:pt x="0" y="6971"/>
                  <a:pt x="257" y="8745"/>
                  <a:pt x="1411" y="9812"/>
                </a:cubicBezTo>
                <a:cubicBezTo>
                  <a:pt x="2096" y="10446"/>
                  <a:pt x="2946" y="10728"/>
                  <a:pt x="3813" y="10728"/>
                </a:cubicBezTo>
                <a:cubicBezTo>
                  <a:pt x="4546" y="10728"/>
                  <a:pt x="5292" y="10526"/>
                  <a:pt x="5960" y="10164"/>
                </a:cubicBezTo>
                <a:cubicBezTo>
                  <a:pt x="7596" y="9279"/>
                  <a:pt x="8259" y="7511"/>
                  <a:pt x="9670" y="6390"/>
                </a:cubicBezTo>
                <a:cubicBezTo>
                  <a:pt x="10224" y="5949"/>
                  <a:pt x="10890" y="5713"/>
                  <a:pt x="11574" y="5713"/>
                </a:cubicBezTo>
                <a:cubicBezTo>
                  <a:pt x="11678" y="5713"/>
                  <a:pt x="11783" y="5718"/>
                  <a:pt x="11887" y="5729"/>
                </a:cubicBezTo>
                <a:cubicBezTo>
                  <a:pt x="11851" y="5868"/>
                  <a:pt x="11823" y="6007"/>
                  <a:pt x="11800" y="6151"/>
                </a:cubicBezTo>
                <a:cubicBezTo>
                  <a:pt x="11679" y="6953"/>
                  <a:pt x="11782" y="7866"/>
                  <a:pt x="12304" y="8519"/>
                </a:cubicBezTo>
                <a:cubicBezTo>
                  <a:pt x="12582" y="8868"/>
                  <a:pt x="12989" y="9113"/>
                  <a:pt x="13406" y="9113"/>
                </a:cubicBezTo>
                <a:cubicBezTo>
                  <a:pt x="13617" y="9113"/>
                  <a:pt x="13830" y="9050"/>
                  <a:pt x="14031" y="8905"/>
                </a:cubicBezTo>
                <a:cubicBezTo>
                  <a:pt x="14677" y="8439"/>
                  <a:pt x="14690" y="7559"/>
                  <a:pt x="14339" y="6909"/>
                </a:cubicBezTo>
                <a:cubicBezTo>
                  <a:pt x="13941" y="6173"/>
                  <a:pt x="13165" y="5665"/>
                  <a:pt x="12362" y="5474"/>
                </a:cubicBezTo>
                <a:lnTo>
                  <a:pt x="12306" y="5461"/>
                </a:lnTo>
                <a:cubicBezTo>
                  <a:pt x="12453" y="5058"/>
                  <a:pt x="12658" y="4674"/>
                  <a:pt x="12902" y="4322"/>
                </a:cubicBezTo>
                <a:cubicBezTo>
                  <a:pt x="14123" y="2561"/>
                  <a:pt x="16360" y="1538"/>
                  <a:pt x="18499" y="1538"/>
                </a:cubicBezTo>
                <a:cubicBezTo>
                  <a:pt x="18696" y="1538"/>
                  <a:pt x="18892" y="1547"/>
                  <a:pt x="19086" y="1564"/>
                </a:cubicBezTo>
                <a:cubicBezTo>
                  <a:pt x="19102" y="1566"/>
                  <a:pt x="19119" y="1569"/>
                  <a:pt x="19132" y="1569"/>
                </a:cubicBezTo>
                <a:cubicBezTo>
                  <a:pt x="19119" y="1605"/>
                  <a:pt x="19104" y="1640"/>
                  <a:pt x="19091" y="1679"/>
                </a:cubicBezTo>
                <a:cubicBezTo>
                  <a:pt x="18885" y="2294"/>
                  <a:pt x="19168" y="3113"/>
                  <a:pt x="19922" y="3113"/>
                </a:cubicBezTo>
                <a:cubicBezTo>
                  <a:pt x="20621" y="3113"/>
                  <a:pt x="20771" y="2270"/>
                  <a:pt x="20429" y="1790"/>
                </a:cubicBezTo>
                <a:cubicBezTo>
                  <a:pt x="20256" y="1546"/>
                  <a:pt x="19996" y="1399"/>
                  <a:pt x="19699" y="1311"/>
                </a:cubicBezTo>
                <a:cubicBezTo>
                  <a:pt x="19806" y="1170"/>
                  <a:pt x="19917" y="1047"/>
                  <a:pt x="20019" y="959"/>
                </a:cubicBezTo>
                <a:cubicBezTo>
                  <a:pt x="20533" y="506"/>
                  <a:pt x="21190" y="287"/>
                  <a:pt x="21854" y="287"/>
                </a:cubicBezTo>
                <a:cubicBezTo>
                  <a:pt x="22225" y="287"/>
                  <a:pt x="22599" y="355"/>
                  <a:pt x="22951" y="489"/>
                </a:cubicBezTo>
                <a:cubicBezTo>
                  <a:pt x="22961" y="493"/>
                  <a:pt x="22970" y="494"/>
                  <a:pt x="22980" y="494"/>
                </a:cubicBezTo>
                <a:cubicBezTo>
                  <a:pt x="23067" y="494"/>
                  <a:pt x="23112" y="357"/>
                  <a:pt x="23026" y="311"/>
                </a:cubicBezTo>
                <a:cubicBezTo>
                  <a:pt x="22637" y="102"/>
                  <a:pt x="22183" y="1"/>
                  <a:pt x="21723"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 name="Google Shape;12;p2"/>
          <p:cNvSpPr/>
          <p:nvPr/>
        </p:nvSpPr>
        <p:spPr>
          <a:xfrm>
            <a:off x="-925439" y="-707151"/>
            <a:ext cx="8501251" cy="4037275"/>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 name="Google Shape;13;p2"/>
          <p:cNvSpPr/>
          <p:nvPr/>
        </p:nvSpPr>
        <p:spPr>
          <a:xfrm rot="-5400000">
            <a:off x="8903387" y="3163451"/>
            <a:ext cx="5624109" cy="2255085"/>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rot="10800000" flipH="1">
            <a:off x="4241102" y="6070548"/>
            <a:ext cx="3970423" cy="1448483"/>
          </a:xfrm>
          <a:custGeom>
            <a:avLst/>
            <a:gdLst/>
            <a:ahLst/>
            <a:cxnLst/>
            <a:rect l="l" t="t" r="r" b="b"/>
            <a:pathLst>
              <a:path w="29098" h="10616" extrusionOk="0">
                <a:moveTo>
                  <a:pt x="25760" y="0"/>
                </a:moveTo>
                <a:cubicBezTo>
                  <a:pt x="25173" y="0"/>
                  <a:pt x="24571" y="112"/>
                  <a:pt x="23993" y="225"/>
                </a:cubicBezTo>
                <a:cubicBezTo>
                  <a:pt x="19920" y="1032"/>
                  <a:pt x="15815" y="1598"/>
                  <a:pt x="11753" y="2493"/>
                </a:cubicBezTo>
                <a:cubicBezTo>
                  <a:pt x="9724" y="2942"/>
                  <a:pt x="7696" y="3402"/>
                  <a:pt x="5662" y="3834"/>
                </a:cubicBezTo>
                <a:cubicBezTo>
                  <a:pt x="4662" y="4046"/>
                  <a:pt x="3132" y="4069"/>
                  <a:pt x="2245" y="4758"/>
                </a:cubicBezTo>
                <a:cubicBezTo>
                  <a:pt x="0" y="6506"/>
                  <a:pt x="2715" y="9887"/>
                  <a:pt x="4664" y="10404"/>
                </a:cubicBezTo>
                <a:cubicBezTo>
                  <a:pt x="5236" y="10556"/>
                  <a:pt x="5817" y="10615"/>
                  <a:pt x="6403" y="10615"/>
                </a:cubicBezTo>
                <a:cubicBezTo>
                  <a:pt x="7689" y="10615"/>
                  <a:pt x="8998" y="10327"/>
                  <a:pt x="10275" y="10091"/>
                </a:cubicBezTo>
                <a:cubicBezTo>
                  <a:pt x="13133" y="9562"/>
                  <a:pt x="16040" y="9296"/>
                  <a:pt x="18946" y="9296"/>
                </a:cubicBezTo>
                <a:cubicBezTo>
                  <a:pt x="19940" y="9296"/>
                  <a:pt x="20934" y="9327"/>
                  <a:pt x="21927" y="9389"/>
                </a:cubicBezTo>
                <a:cubicBezTo>
                  <a:pt x="22432" y="9421"/>
                  <a:pt x="22916" y="9444"/>
                  <a:pt x="23375" y="9444"/>
                </a:cubicBezTo>
                <a:cubicBezTo>
                  <a:pt x="25741" y="9444"/>
                  <a:pt x="27420" y="8849"/>
                  <a:pt x="27783" y="5910"/>
                </a:cubicBezTo>
                <a:cubicBezTo>
                  <a:pt x="27983" y="4285"/>
                  <a:pt x="29097" y="1127"/>
                  <a:pt x="27055" y="242"/>
                </a:cubicBezTo>
                <a:cubicBezTo>
                  <a:pt x="26644" y="65"/>
                  <a:pt x="26206" y="0"/>
                  <a:pt x="25760"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11231992" y="719991"/>
            <a:ext cx="1253921" cy="1495888"/>
          </a:xfrm>
          <a:custGeom>
            <a:avLst/>
            <a:gdLst/>
            <a:ahLst/>
            <a:cxnLst/>
            <a:rect l="l" t="t" r="r" b="b"/>
            <a:pathLst>
              <a:path w="32337" h="38577" extrusionOk="0">
                <a:moveTo>
                  <a:pt x="15948" y="0"/>
                </a:moveTo>
                <a:cubicBezTo>
                  <a:pt x="15908" y="0"/>
                  <a:pt x="15867" y="10"/>
                  <a:pt x="15826" y="33"/>
                </a:cubicBezTo>
                <a:cubicBezTo>
                  <a:pt x="15643" y="140"/>
                  <a:pt x="15524" y="501"/>
                  <a:pt x="15466" y="693"/>
                </a:cubicBezTo>
                <a:cubicBezTo>
                  <a:pt x="15156" y="1729"/>
                  <a:pt x="15578" y="2876"/>
                  <a:pt x="15825" y="3879"/>
                </a:cubicBezTo>
                <a:cubicBezTo>
                  <a:pt x="16368" y="6086"/>
                  <a:pt x="16128" y="8476"/>
                  <a:pt x="15165" y="10536"/>
                </a:cubicBezTo>
                <a:cubicBezTo>
                  <a:pt x="15115" y="10646"/>
                  <a:pt x="15013" y="10700"/>
                  <a:pt x="14910" y="10700"/>
                </a:cubicBezTo>
                <a:cubicBezTo>
                  <a:pt x="14806" y="10700"/>
                  <a:pt x="14701" y="10644"/>
                  <a:pt x="14648" y="10533"/>
                </a:cubicBezTo>
                <a:cubicBezTo>
                  <a:pt x="13213" y="7504"/>
                  <a:pt x="10960" y="4867"/>
                  <a:pt x="8194" y="2972"/>
                </a:cubicBezTo>
                <a:cubicBezTo>
                  <a:pt x="8142" y="2937"/>
                  <a:pt x="8087" y="2921"/>
                  <a:pt x="8033" y="2921"/>
                </a:cubicBezTo>
                <a:cubicBezTo>
                  <a:pt x="7861" y="2921"/>
                  <a:pt x="7707" y="3081"/>
                  <a:pt x="7756" y="3275"/>
                </a:cubicBezTo>
                <a:cubicBezTo>
                  <a:pt x="8661" y="6931"/>
                  <a:pt x="11143" y="10176"/>
                  <a:pt x="14444" y="11992"/>
                </a:cubicBezTo>
                <a:cubicBezTo>
                  <a:pt x="14565" y="12058"/>
                  <a:pt x="14622" y="12200"/>
                  <a:pt x="14576" y="12329"/>
                </a:cubicBezTo>
                <a:lnTo>
                  <a:pt x="10786" y="23357"/>
                </a:lnTo>
                <a:cubicBezTo>
                  <a:pt x="10742" y="23486"/>
                  <a:pt x="10632" y="23548"/>
                  <a:pt x="10522" y="23548"/>
                </a:cubicBezTo>
                <a:cubicBezTo>
                  <a:pt x="10398" y="23548"/>
                  <a:pt x="10274" y="23469"/>
                  <a:pt x="10243" y="23320"/>
                </a:cubicBezTo>
                <a:cubicBezTo>
                  <a:pt x="9417" y="19242"/>
                  <a:pt x="8345" y="15214"/>
                  <a:pt x="7031" y="11264"/>
                </a:cubicBezTo>
                <a:cubicBezTo>
                  <a:pt x="6989" y="11137"/>
                  <a:pt x="6875" y="11070"/>
                  <a:pt x="6760" y="11070"/>
                </a:cubicBezTo>
                <a:cubicBezTo>
                  <a:pt x="6662" y="11070"/>
                  <a:pt x="6564" y="11118"/>
                  <a:pt x="6509" y="11218"/>
                </a:cubicBezTo>
                <a:cubicBezTo>
                  <a:pt x="4781" y="14429"/>
                  <a:pt x="3120" y="17885"/>
                  <a:pt x="3566" y="21477"/>
                </a:cubicBezTo>
                <a:cubicBezTo>
                  <a:pt x="3881" y="24015"/>
                  <a:pt x="5224" y="26303"/>
                  <a:pt x="6640" y="28433"/>
                </a:cubicBezTo>
                <a:cubicBezTo>
                  <a:pt x="7193" y="29266"/>
                  <a:pt x="7790" y="30206"/>
                  <a:pt x="7610" y="31189"/>
                </a:cubicBezTo>
                <a:cubicBezTo>
                  <a:pt x="7477" y="31922"/>
                  <a:pt x="6937" y="32503"/>
                  <a:pt x="6407" y="33024"/>
                </a:cubicBezTo>
                <a:cubicBezTo>
                  <a:pt x="4517" y="34887"/>
                  <a:pt x="2454" y="36575"/>
                  <a:pt x="249" y="38056"/>
                </a:cubicBezTo>
                <a:cubicBezTo>
                  <a:pt x="1" y="38224"/>
                  <a:pt x="153" y="38577"/>
                  <a:pt x="403" y="38577"/>
                </a:cubicBezTo>
                <a:cubicBezTo>
                  <a:pt x="442" y="38577"/>
                  <a:pt x="484" y="38568"/>
                  <a:pt x="527" y="38548"/>
                </a:cubicBezTo>
                <a:cubicBezTo>
                  <a:pt x="4427" y="36755"/>
                  <a:pt x="7363" y="33015"/>
                  <a:pt x="9361" y="29117"/>
                </a:cubicBezTo>
                <a:cubicBezTo>
                  <a:pt x="10148" y="27582"/>
                  <a:pt x="10902" y="25913"/>
                  <a:pt x="12347" y="24972"/>
                </a:cubicBezTo>
                <a:cubicBezTo>
                  <a:pt x="13655" y="24121"/>
                  <a:pt x="15291" y="24022"/>
                  <a:pt x="16841" y="23874"/>
                </a:cubicBezTo>
                <a:cubicBezTo>
                  <a:pt x="22094" y="23375"/>
                  <a:pt x="27265" y="22046"/>
                  <a:pt x="32107" y="19952"/>
                </a:cubicBezTo>
                <a:cubicBezTo>
                  <a:pt x="32336" y="19854"/>
                  <a:pt x="32331" y="19523"/>
                  <a:pt x="32102" y="19425"/>
                </a:cubicBezTo>
                <a:cubicBezTo>
                  <a:pt x="30424" y="18700"/>
                  <a:pt x="28601" y="18383"/>
                  <a:pt x="26762" y="18383"/>
                </a:cubicBezTo>
                <a:cubicBezTo>
                  <a:pt x="25652" y="18383"/>
                  <a:pt x="24536" y="18499"/>
                  <a:pt x="23441" y="18710"/>
                </a:cubicBezTo>
                <a:cubicBezTo>
                  <a:pt x="22830" y="18826"/>
                  <a:pt x="22227" y="18973"/>
                  <a:pt x="21634" y="19147"/>
                </a:cubicBezTo>
                <a:cubicBezTo>
                  <a:pt x="18265" y="20132"/>
                  <a:pt x="15188" y="21896"/>
                  <a:pt x="12202" y="23752"/>
                </a:cubicBezTo>
                <a:cubicBezTo>
                  <a:pt x="12153" y="23782"/>
                  <a:pt x="12101" y="23796"/>
                  <a:pt x="12052" y="23796"/>
                </a:cubicBezTo>
                <a:cubicBezTo>
                  <a:pt x="11872" y="23796"/>
                  <a:pt x="11718" y="23617"/>
                  <a:pt x="11784" y="23421"/>
                </a:cubicBezTo>
                <a:lnTo>
                  <a:pt x="14282" y="16129"/>
                </a:lnTo>
                <a:cubicBezTo>
                  <a:pt x="14322" y="16015"/>
                  <a:pt x="14428" y="15941"/>
                  <a:pt x="14549" y="15941"/>
                </a:cubicBezTo>
                <a:cubicBezTo>
                  <a:pt x="14551" y="15941"/>
                  <a:pt x="14554" y="15941"/>
                  <a:pt x="14557" y="15941"/>
                </a:cubicBezTo>
                <a:cubicBezTo>
                  <a:pt x="14748" y="15946"/>
                  <a:pt x="14939" y="15948"/>
                  <a:pt x="15130" y="15948"/>
                </a:cubicBezTo>
                <a:cubicBezTo>
                  <a:pt x="20505" y="15948"/>
                  <a:pt x="25863" y="14000"/>
                  <a:pt x="29978" y="10539"/>
                </a:cubicBezTo>
                <a:cubicBezTo>
                  <a:pt x="30129" y="10413"/>
                  <a:pt x="30106" y="10164"/>
                  <a:pt x="29931" y="10073"/>
                </a:cubicBezTo>
                <a:cubicBezTo>
                  <a:pt x="28725" y="9443"/>
                  <a:pt x="27375" y="9163"/>
                  <a:pt x="26006" y="9163"/>
                </a:cubicBezTo>
                <a:cubicBezTo>
                  <a:pt x="24599" y="9163"/>
                  <a:pt x="23172" y="9459"/>
                  <a:pt x="21865" y="9976"/>
                </a:cubicBezTo>
                <a:cubicBezTo>
                  <a:pt x="19607" y="10868"/>
                  <a:pt x="17641" y="12347"/>
                  <a:pt x="15820" y="13969"/>
                </a:cubicBezTo>
                <a:cubicBezTo>
                  <a:pt x="15762" y="14021"/>
                  <a:pt x="15696" y="14044"/>
                  <a:pt x="15632" y="14044"/>
                </a:cubicBezTo>
                <a:cubicBezTo>
                  <a:pt x="15458" y="14044"/>
                  <a:pt x="15299" y="13877"/>
                  <a:pt x="15360" y="13678"/>
                </a:cubicBezTo>
                <a:cubicBezTo>
                  <a:pt x="15817" y="12182"/>
                  <a:pt x="15728" y="10433"/>
                  <a:pt x="16620" y="9132"/>
                </a:cubicBezTo>
                <a:cubicBezTo>
                  <a:pt x="17340" y="8083"/>
                  <a:pt x="18564" y="7522"/>
                  <a:pt x="19705" y="6964"/>
                </a:cubicBezTo>
                <a:cubicBezTo>
                  <a:pt x="22750" y="5473"/>
                  <a:pt x="25634" y="3650"/>
                  <a:pt x="28285" y="1536"/>
                </a:cubicBezTo>
                <a:cubicBezTo>
                  <a:pt x="28493" y="1368"/>
                  <a:pt x="28370" y="1027"/>
                  <a:pt x="28111" y="1027"/>
                </a:cubicBezTo>
                <a:cubicBezTo>
                  <a:pt x="28104" y="1027"/>
                  <a:pt x="28097" y="1028"/>
                  <a:pt x="28090" y="1028"/>
                </a:cubicBezTo>
                <a:cubicBezTo>
                  <a:pt x="26134" y="1161"/>
                  <a:pt x="24231" y="1863"/>
                  <a:pt x="22518" y="2830"/>
                </a:cubicBezTo>
                <a:cubicBezTo>
                  <a:pt x="20736" y="3836"/>
                  <a:pt x="19132" y="5121"/>
                  <a:pt x="17558" y="6430"/>
                </a:cubicBezTo>
                <a:cubicBezTo>
                  <a:pt x="17503" y="6476"/>
                  <a:pt x="17440" y="6496"/>
                  <a:pt x="17379" y="6496"/>
                </a:cubicBezTo>
                <a:cubicBezTo>
                  <a:pt x="17232" y="6496"/>
                  <a:pt x="17094" y="6379"/>
                  <a:pt x="17095" y="6209"/>
                </a:cubicBezTo>
                <a:cubicBezTo>
                  <a:pt x="17105" y="4674"/>
                  <a:pt x="17015" y="3141"/>
                  <a:pt x="16830" y="1617"/>
                </a:cubicBezTo>
                <a:cubicBezTo>
                  <a:pt x="16772" y="1154"/>
                  <a:pt x="16677" y="636"/>
                  <a:pt x="16365" y="271"/>
                </a:cubicBezTo>
                <a:cubicBezTo>
                  <a:pt x="16266" y="155"/>
                  <a:pt x="16108" y="0"/>
                  <a:pt x="15948"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 name="Google Shape;16;p2"/>
          <p:cNvSpPr/>
          <p:nvPr/>
        </p:nvSpPr>
        <p:spPr>
          <a:xfrm>
            <a:off x="544333" y="483676"/>
            <a:ext cx="11245600" cy="6126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 name="Google Shape;17;p2"/>
          <p:cNvSpPr/>
          <p:nvPr/>
        </p:nvSpPr>
        <p:spPr>
          <a:xfrm>
            <a:off x="402067" y="362167"/>
            <a:ext cx="11245600" cy="6113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2787759" y="5085620"/>
            <a:ext cx="6806400" cy="549200"/>
          </a:xfrm>
          <a:prstGeom prst="rect">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a:off x="2649751" y="4945149"/>
            <a:ext cx="6806400" cy="549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2"/>
          <p:cNvSpPr txBox="1">
            <a:spLocks noGrp="1"/>
          </p:cNvSpPr>
          <p:nvPr>
            <p:ph type="subTitle" idx="1"/>
          </p:nvPr>
        </p:nvSpPr>
        <p:spPr>
          <a:xfrm>
            <a:off x="3440400" y="4993033"/>
            <a:ext cx="5311200" cy="566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21" name="Google Shape;21;p2"/>
          <p:cNvSpPr txBox="1">
            <a:spLocks noGrp="1"/>
          </p:cNvSpPr>
          <p:nvPr>
            <p:ph type="ctrTitle"/>
          </p:nvPr>
        </p:nvSpPr>
        <p:spPr>
          <a:xfrm>
            <a:off x="2309000" y="1468633"/>
            <a:ext cx="7574000" cy="3040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113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Tree>
    <p:extLst>
      <p:ext uri="{BB962C8B-B14F-4D97-AF65-F5344CB8AC3E}">
        <p14:creationId xmlns:p14="http://schemas.microsoft.com/office/powerpoint/2010/main" val="176452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p:nvPr/>
        </p:nvSpPr>
        <p:spPr>
          <a:xfrm>
            <a:off x="-387465" y="1148288"/>
            <a:ext cx="4258889" cy="4316616"/>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 name="Google Shape;10;p2"/>
          <p:cNvSpPr/>
          <p:nvPr/>
        </p:nvSpPr>
        <p:spPr>
          <a:xfrm>
            <a:off x="-520333" y="-249767"/>
            <a:ext cx="5250956" cy="574968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rgbClr val="FAC86A"/>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 name="Google Shape;11;p2"/>
          <p:cNvSpPr/>
          <p:nvPr/>
        </p:nvSpPr>
        <p:spPr>
          <a:xfrm>
            <a:off x="8876400" y="1834767"/>
            <a:ext cx="3633824" cy="3984005"/>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rgbClr val="FAD27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12" name="Google Shape;12;p2"/>
          <p:cNvGrpSpPr/>
          <p:nvPr/>
        </p:nvGrpSpPr>
        <p:grpSpPr>
          <a:xfrm>
            <a:off x="-387473" y="3716683"/>
            <a:ext cx="7559256" cy="2506071"/>
            <a:chOff x="1156025" y="3122250"/>
            <a:chExt cx="4047000" cy="1341675"/>
          </a:xfrm>
        </p:grpSpPr>
        <p:sp>
          <p:nvSpPr>
            <p:cNvPr id="13" name="Google Shape;13;p2"/>
            <p:cNvSpPr/>
            <p:nvPr/>
          </p:nvSpPr>
          <p:spPr>
            <a:xfrm>
              <a:off x="2625400" y="3426850"/>
              <a:ext cx="2577625" cy="1002875"/>
            </a:xfrm>
            <a:custGeom>
              <a:avLst/>
              <a:gdLst/>
              <a:ahLst/>
              <a:cxnLst/>
              <a:rect l="l" t="t" r="r" b="b"/>
              <a:pathLst>
                <a:path w="103105" h="40115" extrusionOk="0">
                  <a:moveTo>
                    <a:pt x="54820" y="0"/>
                  </a:moveTo>
                  <a:cubicBezTo>
                    <a:pt x="54111" y="0"/>
                    <a:pt x="52785" y="470"/>
                    <a:pt x="51590" y="1140"/>
                  </a:cubicBezTo>
                  <a:cubicBezTo>
                    <a:pt x="50258" y="1887"/>
                    <a:pt x="42835" y="2759"/>
                    <a:pt x="39474" y="3879"/>
                  </a:cubicBezTo>
                  <a:cubicBezTo>
                    <a:pt x="36112" y="5000"/>
                    <a:pt x="23659" y="9235"/>
                    <a:pt x="23659" y="9235"/>
                  </a:cubicBezTo>
                  <a:cubicBezTo>
                    <a:pt x="23659" y="9235"/>
                    <a:pt x="22607" y="9024"/>
                    <a:pt x="21346" y="9024"/>
                  </a:cubicBezTo>
                  <a:cubicBezTo>
                    <a:pt x="20926" y="9024"/>
                    <a:pt x="20483" y="9048"/>
                    <a:pt x="20048" y="9110"/>
                  </a:cubicBezTo>
                  <a:cubicBezTo>
                    <a:pt x="18304" y="9360"/>
                    <a:pt x="15565" y="10107"/>
                    <a:pt x="15565" y="10107"/>
                  </a:cubicBezTo>
                  <a:cubicBezTo>
                    <a:pt x="13573" y="10107"/>
                    <a:pt x="1" y="6744"/>
                    <a:pt x="1" y="6744"/>
                  </a:cubicBezTo>
                  <a:lnTo>
                    <a:pt x="1" y="6744"/>
                  </a:lnTo>
                  <a:lnTo>
                    <a:pt x="1992" y="40115"/>
                  </a:lnTo>
                  <a:lnTo>
                    <a:pt x="100598" y="40115"/>
                  </a:lnTo>
                  <a:cubicBezTo>
                    <a:pt x="100598" y="40115"/>
                    <a:pt x="103104" y="34262"/>
                    <a:pt x="100598" y="33386"/>
                  </a:cubicBezTo>
                  <a:cubicBezTo>
                    <a:pt x="98092" y="32509"/>
                    <a:pt x="94512" y="29033"/>
                    <a:pt x="94512" y="29033"/>
                  </a:cubicBezTo>
                  <a:cubicBezTo>
                    <a:pt x="94512" y="29033"/>
                    <a:pt x="88410" y="18698"/>
                    <a:pt x="87289" y="18199"/>
                  </a:cubicBezTo>
                  <a:cubicBezTo>
                    <a:pt x="86170" y="17701"/>
                    <a:pt x="81686" y="11724"/>
                    <a:pt x="80939" y="11108"/>
                  </a:cubicBezTo>
                  <a:cubicBezTo>
                    <a:pt x="80662" y="10880"/>
                    <a:pt x="80127" y="10803"/>
                    <a:pt x="79526" y="10803"/>
                  </a:cubicBezTo>
                  <a:cubicBezTo>
                    <a:pt x="78507" y="10803"/>
                    <a:pt x="77299" y="11023"/>
                    <a:pt x="76830" y="11101"/>
                  </a:cubicBezTo>
                  <a:cubicBezTo>
                    <a:pt x="76803" y="11106"/>
                    <a:pt x="76772" y="11108"/>
                    <a:pt x="76738" y="11108"/>
                  </a:cubicBezTo>
                  <a:cubicBezTo>
                    <a:pt x="75847" y="11108"/>
                    <a:pt x="72771" y="9570"/>
                    <a:pt x="70853" y="8611"/>
                  </a:cubicBezTo>
                  <a:cubicBezTo>
                    <a:pt x="68862" y="7614"/>
                    <a:pt x="64378" y="5052"/>
                    <a:pt x="64378" y="5052"/>
                  </a:cubicBezTo>
                  <a:cubicBezTo>
                    <a:pt x="64378" y="5052"/>
                    <a:pt x="63009" y="4502"/>
                    <a:pt x="61888" y="4378"/>
                  </a:cubicBezTo>
                  <a:cubicBezTo>
                    <a:pt x="60767" y="4253"/>
                    <a:pt x="56783" y="1639"/>
                    <a:pt x="56783" y="1639"/>
                  </a:cubicBezTo>
                  <a:cubicBezTo>
                    <a:pt x="56783" y="1639"/>
                    <a:pt x="55662" y="144"/>
                    <a:pt x="55039" y="19"/>
                  </a:cubicBezTo>
                  <a:cubicBezTo>
                    <a:pt x="54975" y="7"/>
                    <a:pt x="54902" y="0"/>
                    <a:pt x="54820" y="0"/>
                  </a:cubicBezTo>
                  <a:close/>
                </a:path>
              </a:pathLst>
            </a:custGeom>
            <a:solidFill>
              <a:srgbClr val="039292"/>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a:off x="1156025" y="3122250"/>
              <a:ext cx="2769725" cy="1341675"/>
            </a:xfrm>
            <a:custGeom>
              <a:avLst/>
              <a:gdLst/>
              <a:ahLst/>
              <a:cxnLst/>
              <a:rect l="l" t="t" r="r" b="b"/>
              <a:pathLst>
                <a:path w="110789" h="53667" extrusionOk="0">
                  <a:moveTo>
                    <a:pt x="1" y="0"/>
                  </a:moveTo>
                  <a:lnTo>
                    <a:pt x="3864" y="53172"/>
                  </a:lnTo>
                  <a:cubicBezTo>
                    <a:pt x="3864" y="53172"/>
                    <a:pt x="36750" y="53667"/>
                    <a:pt x="65973" y="53667"/>
                  </a:cubicBezTo>
                  <a:cubicBezTo>
                    <a:pt x="89575" y="53667"/>
                    <a:pt x="110788" y="53344"/>
                    <a:pt x="110357" y="52176"/>
                  </a:cubicBezTo>
                  <a:cubicBezTo>
                    <a:pt x="109393" y="49561"/>
                    <a:pt x="103105" y="44829"/>
                    <a:pt x="102482" y="44704"/>
                  </a:cubicBezTo>
                  <a:cubicBezTo>
                    <a:pt x="101858" y="44580"/>
                    <a:pt x="99367" y="42463"/>
                    <a:pt x="98372" y="41343"/>
                  </a:cubicBezTo>
                  <a:cubicBezTo>
                    <a:pt x="97376" y="40222"/>
                    <a:pt x="92768" y="36611"/>
                    <a:pt x="90651" y="36113"/>
                  </a:cubicBezTo>
                  <a:cubicBezTo>
                    <a:pt x="88535" y="35615"/>
                    <a:pt x="86043" y="32626"/>
                    <a:pt x="86043" y="32626"/>
                  </a:cubicBezTo>
                  <a:cubicBezTo>
                    <a:pt x="86043" y="32626"/>
                    <a:pt x="82558" y="29390"/>
                    <a:pt x="79196" y="28143"/>
                  </a:cubicBezTo>
                  <a:cubicBezTo>
                    <a:pt x="75834" y="26897"/>
                    <a:pt x="63257" y="17932"/>
                    <a:pt x="62261" y="17060"/>
                  </a:cubicBezTo>
                  <a:cubicBezTo>
                    <a:pt x="61264" y="16189"/>
                    <a:pt x="55786" y="8842"/>
                    <a:pt x="55038" y="7971"/>
                  </a:cubicBezTo>
                  <a:cubicBezTo>
                    <a:pt x="54790" y="7680"/>
                    <a:pt x="54458" y="7584"/>
                    <a:pt x="54126" y="7584"/>
                  </a:cubicBezTo>
                  <a:cubicBezTo>
                    <a:pt x="53462" y="7584"/>
                    <a:pt x="52798" y="7971"/>
                    <a:pt x="52798" y="7971"/>
                  </a:cubicBezTo>
                  <a:cubicBezTo>
                    <a:pt x="52798" y="7971"/>
                    <a:pt x="51801" y="6476"/>
                    <a:pt x="50929" y="6102"/>
                  </a:cubicBezTo>
                  <a:cubicBezTo>
                    <a:pt x="50057" y="5729"/>
                    <a:pt x="50929" y="4235"/>
                    <a:pt x="50929" y="4235"/>
                  </a:cubicBezTo>
                  <a:cubicBezTo>
                    <a:pt x="50929" y="4235"/>
                    <a:pt x="50307" y="3363"/>
                    <a:pt x="49560" y="3238"/>
                  </a:cubicBezTo>
                  <a:cubicBezTo>
                    <a:pt x="49521" y="3232"/>
                    <a:pt x="49475" y="3228"/>
                    <a:pt x="49423" y="3228"/>
                  </a:cubicBezTo>
                  <a:cubicBezTo>
                    <a:pt x="48482" y="3228"/>
                    <a:pt x="45575" y="4235"/>
                    <a:pt x="45575" y="4235"/>
                  </a:cubicBezTo>
                  <a:cubicBezTo>
                    <a:pt x="45575" y="4235"/>
                    <a:pt x="42835" y="2989"/>
                    <a:pt x="39598" y="1744"/>
                  </a:cubicBezTo>
                  <a:cubicBezTo>
                    <a:pt x="38620" y="1368"/>
                    <a:pt x="36531" y="1242"/>
                    <a:pt x="33911" y="1242"/>
                  </a:cubicBezTo>
                  <a:cubicBezTo>
                    <a:pt x="28543" y="1242"/>
                    <a:pt x="20949" y="1772"/>
                    <a:pt x="16144" y="1772"/>
                  </a:cubicBezTo>
                  <a:cubicBezTo>
                    <a:pt x="15528" y="1772"/>
                    <a:pt x="14958" y="1764"/>
                    <a:pt x="14444" y="1744"/>
                  </a:cubicBezTo>
                  <a:cubicBezTo>
                    <a:pt x="7969" y="1496"/>
                    <a:pt x="1" y="0"/>
                    <a:pt x="1" y="0"/>
                  </a:cubicBezTo>
                  <a:close/>
                </a:path>
              </a:pathLst>
            </a:custGeom>
            <a:solidFill>
              <a:srgbClr val="01686D"/>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 name="Google Shape;15;p2"/>
          <p:cNvSpPr/>
          <p:nvPr/>
        </p:nvSpPr>
        <p:spPr>
          <a:xfrm>
            <a:off x="-54633" y="5215033"/>
            <a:ext cx="12301255" cy="2398195"/>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rgbClr val="00424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 name="Google Shape;16;p2"/>
          <p:cNvSpPr txBox="1">
            <a:spLocks noGrp="1"/>
          </p:cNvSpPr>
          <p:nvPr>
            <p:ph type="ctrTitle"/>
          </p:nvPr>
        </p:nvSpPr>
        <p:spPr>
          <a:xfrm>
            <a:off x="6153767" y="970333"/>
            <a:ext cx="4593200" cy="14376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accent4"/>
              </a:buClr>
              <a:buSzPts val="7200"/>
              <a:buNone/>
              <a:defRPr sz="9600">
                <a:solidFill>
                  <a:schemeClr val="accent4"/>
                </a:solidFill>
              </a:defRPr>
            </a:lvl1pPr>
            <a:lvl2pPr lvl="1" algn="ctr">
              <a:spcBef>
                <a:spcPts val="0"/>
              </a:spcBef>
              <a:spcAft>
                <a:spcPts val="0"/>
              </a:spcAft>
              <a:buClr>
                <a:schemeClr val="accent4"/>
              </a:buClr>
              <a:buSzPts val="5200"/>
              <a:buNone/>
              <a:defRPr sz="6933">
                <a:solidFill>
                  <a:schemeClr val="accent4"/>
                </a:solidFill>
              </a:defRPr>
            </a:lvl2pPr>
            <a:lvl3pPr lvl="2" algn="ctr">
              <a:spcBef>
                <a:spcPts val="0"/>
              </a:spcBef>
              <a:spcAft>
                <a:spcPts val="0"/>
              </a:spcAft>
              <a:buClr>
                <a:schemeClr val="accent4"/>
              </a:buClr>
              <a:buSzPts val="5200"/>
              <a:buNone/>
              <a:defRPr sz="6933">
                <a:solidFill>
                  <a:schemeClr val="accent4"/>
                </a:solidFill>
              </a:defRPr>
            </a:lvl3pPr>
            <a:lvl4pPr lvl="3" algn="ctr">
              <a:spcBef>
                <a:spcPts val="0"/>
              </a:spcBef>
              <a:spcAft>
                <a:spcPts val="0"/>
              </a:spcAft>
              <a:buClr>
                <a:schemeClr val="accent4"/>
              </a:buClr>
              <a:buSzPts val="5200"/>
              <a:buNone/>
              <a:defRPr sz="6933">
                <a:solidFill>
                  <a:schemeClr val="accent4"/>
                </a:solidFill>
              </a:defRPr>
            </a:lvl4pPr>
            <a:lvl5pPr lvl="4" algn="ctr">
              <a:spcBef>
                <a:spcPts val="0"/>
              </a:spcBef>
              <a:spcAft>
                <a:spcPts val="0"/>
              </a:spcAft>
              <a:buClr>
                <a:schemeClr val="accent4"/>
              </a:buClr>
              <a:buSzPts val="5200"/>
              <a:buNone/>
              <a:defRPr sz="6933">
                <a:solidFill>
                  <a:schemeClr val="accent4"/>
                </a:solidFill>
              </a:defRPr>
            </a:lvl5pPr>
            <a:lvl6pPr lvl="5" algn="ctr">
              <a:spcBef>
                <a:spcPts val="0"/>
              </a:spcBef>
              <a:spcAft>
                <a:spcPts val="0"/>
              </a:spcAft>
              <a:buClr>
                <a:schemeClr val="accent4"/>
              </a:buClr>
              <a:buSzPts val="5200"/>
              <a:buNone/>
              <a:defRPr sz="6933">
                <a:solidFill>
                  <a:schemeClr val="accent4"/>
                </a:solidFill>
              </a:defRPr>
            </a:lvl6pPr>
            <a:lvl7pPr lvl="6" algn="ctr">
              <a:spcBef>
                <a:spcPts val="0"/>
              </a:spcBef>
              <a:spcAft>
                <a:spcPts val="0"/>
              </a:spcAft>
              <a:buClr>
                <a:schemeClr val="accent4"/>
              </a:buClr>
              <a:buSzPts val="5200"/>
              <a:buNone/>
              <a:defRPr sz="6933">
                <a:solidFill>
                  <a:schemeClr val="accent4"/>
                </a:solidFill>
              </a:defRPr>
            </a:lvl7pPr>
            <a:lvl8pPr lvl="7" algn="ctr">
              <a:spcBef>
                <a:spcPts val="0"/>
              </a:spcBef>
              <a:spcAft>
                <a:spcPts val="0"/>
              </a:spcAft>
              <a:buClr>
                <a:schemeClr val="accent4"/>
              </a:buClr>
              <a:buSzPts val="5200"/>
              <a:buNone/>
              <a:defRPr sz="6933">
                <a:solidFill>
                  <a:schemeClr val="accent4"/>
                </a:solidFill>
              </a:defRPr>
            </a:lvl8pPr>
            <a:lvl9pPr lvl="8" algn="ctr">
              <a:spcBef>
                <a:spcPts val="0"/>
              </a:spcBef>
              <a:spcAft>
                <a:spcPts val="0"/>
              </a:spcAft>
              <a:buClr>
                <a:schemeClr val="accent4"/>
              </a:buClr>
              <a:buSzPts val="5200"/>
              <a:buNone/>
              <a:defRPr sz="6933">
                <a:solidFill>
                  <a:schemeClr val="accent4"/>
                </a:solidFill>
              </a:defRPr>
            </a:lvl9pPr>
          </a:lstStyle>
          <a:p>
            <a:endParaRPr/>
          </a:p>
        </p:txBody>
      </p:sp>
      <p:sp>
        <p:nvSpPr>
          <p:cNvPr id="17" name="Google Shape;17;p2"/>
          <p:cNvSpPr txBox="1">
            <a:spLocks noGrp="1"/>
          </p:cNvSpPr>
          <p:nvPr>
            <p:ph type="subTitle" idx="1"/>
          </p:nvPr>
        </p:nvSpPr>
        <p:spPr>
          <a:xfrm>
            <a:off x="6793000" y="3297700"/>
            <a:ext cx="3953600" cy="1056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accent4"/>
              </a:buClr>
              <a:buSzPts val="2400"/>
              <a:buNone/>
              <a:defRPr sz="3200">
                <a:solidFill>
                  <a:schemeClr val="accent4"/>
                </a:solidFill>
              </a:defRPr>
            </a:lvl1pPr>
            <a:lvl2pPr lvl="1" algn="ctr">
              <a:lnSpc>
                <a:spcPct val="100000"/>
              </a:lnSpc>
              <a:spcBef>
                <a:spcPts val="0"/>
              </a:spcBef>
              <a:spcAft>
                <a:spcPts val="0"/>
              </a:spcAft>
              <a:buClr>
                <a:schemeClr val="accent4"/>
              </a:buClr>
              <a:buSzPts val="2400"/>
              <a:buNone/>
              <a:defRPr sz="3200">
                <a:solidFill>
                  <a:schemeClr val="accent4"/>
                </a:solidFill>
              </a:defRPr>
            </a:lvl2pPr>
            <a:lvl3pPr lvl="2" algn="ctr">
              <a:lnSpc>
                <a:spcPct val="100000"/>
              </a:lnSpc>
              <a:spcBef>
                <a:spcPts val="0"/>
              </a:spcBef>
              <a:spcAft>
                <a:spcPts val="0"/>
              </a:spcAft>
              <a:buClr>
                <a:schemeClr val="accent4"/>
              </a:buClr>
              <a:buSzPts val="2400"/>
              <a:buNone/>
              <a:defRPr sz="3200">
                <a:solidFill>
                  <a:schemeClr val="accent4"/>
                </a:solidFill>
              </a:defRPr>
            </a:lvl3pPr>
            <a:lvl4pPr lvl="3" algn="ctr">
              <a:lnSpc>
                <a:spcPct val="100000"/>
              </a:lnSpc>
              <a:spcBef>
                <a:spcPts val="0"/>
              </a:spcBef>
              <a:spcAft>
                <a:spcPts val="0"/>
              </a:spcAft>
              <a:buClr>
                <a:schemeClr val="accent4"/>
              </a:buClr>
              <a:buSzPts val="2400"/>
              <a:buNone/>
              <a:defRPr sz="3200">
                <a:solidFill>
                  <a:schemeClr val="accent4"/>
                </a:solidFill>
              </a:defRPr>
            </a:lvl4pPr>
            <a:lvl5pPr lvl="4" algn="ctr">
              <a:lnSpc>
                <a:spcPct val="100000"/>
              </a:lnSpc>
              <a:spcBef>
                <a:spcPts val="0"/>
              </a:spcBef>
              <a:spcAft>
                <a:spcPts val="0"/>
              </a:spcAft>
              <a:buClr>
                <a:schemeClr val="accent4"/>
              </a:buClr>
              <a:buSzPts val="2400"/>
              <a:buNone/>
              <a:defRPr sz="3200">
                <a:solidFill>
                  <a:schemeClr val="accent4"/>
                </a:solidFill>
              </a:defRPr>
            </a:lvl5pPr>
            <a:lvl6pPr lvl="5" algn="ctr">
              <a:lnSpc>
                <a:spcPct val="100000"/>
              </a:lnSpc>
              <a:spcBef>
                <a:spcPts val="0"/>
              </a:spcBef>
              <a:spcAft>
                <a:spcPts val="0"/>
              </a:spcAft>
              <a:buClr>
                <a:schemeClr val="accent4"/>
              </a:buClr>
              <a:buSzPts val="2400"/>
              <a:buNone/>
              <a:defRPr sz="3200">
                <a:solidFill>
                  <a:schemeClr val="accent4"/>
                </a:solidFill>
              </a:defRPr>
            </a:lvl6pPr>
            <a:lvl7pPr lvl="6" algn="ctr">
              <a:lnSpc>
                <a:spcPct val="100000"/>
              </a:lnSpc>
              <a:spcBef>
                <a:spcPts val="0"/>
              </a:spcBef>
              <a:spcAft>
                <a:spcPts val="0"/>
              </a:spcAft>
              <a:buClr>
                <a:schemeClr val="accent4"/>
              </a:buClr>
              <a:buSzPts val="2400"/>
              <a:buNone/>
              <a:defRPr sz="3200">
                <a:solidFill>
                  <a:schemeClr val="accent4"/>
                </a:solidFill>
              </a:defRPr>
            </a:lvl7pPr>
            <a:lvl8pPr lvl="7" algn="ctr">
              <a:lnSpc>
                <a:spcPct val="100000"/>
              </a:lnSpc>
              <a:spcBef>
                <a:spcPts val="0"/>
              </a:spcBef>
              <a:spcAft>
                <a:spcPts val="0"/>
              </a:spcAft>
              <a:buClr>
                <a:schemeClr val="accent4"/>
              </a:buClr>
              <a:buSzPts val="2400"/>
              <a:buNone/>
              <a:defRPr sz="3200">
                <a:solidFill>
                  <a:schemeClr val="accent4"/>
                </a:solidFill>
              </a:defRPr>
            </a:lvl8pPr>
            <a:lvl9pPr lvl="8" algn="ctr">
              <a:lnSpc>
                <a:spcPct val="100000"/>
              </a:lnSpc>
              <a:spcBef>
                <a:spcPts val="0"/>
              </a:spcBef>
              <a:spcAft>
                <a:spcPts val="0"/>
              </a:spcAft>
              <a:buClr>
                <a:schemeClr val="accent4"/>
              </a:buClr>
              <a:buSzPts val="2400"/>
              <a:buNone/>
              <a:defRPr sz="3200">
                <a:solidFill>
                  <a:schemeClr val="accent4"/>
                </a:solidFill>
              </a:defRPr>
            </a:lvl9pPr>
          </a:lstStyle>
          <a:p>
            <a:endParaRPr/>
          </a:p>
        </p:txBody>
      </p:sp>
      <p:sp>
        <p:nvSpPr>
          <p:cNvPr id="18" name="Google Shape;18;p2"/>
          <p:cNvSpPr txBox="1">
            <a:spLocks noGrp="1"/>
          </p:cNvSpPr>
          <p:nvPr>
            <p:ph type="ctrTitle" idx="2"/>
          </p:nvPr>
        </p:nvSpPr>
        <p:spPr>
          <a:xfrm>
            <a:off x="5211200" y="2347700"/>
            <a:ext cx="5535600" cy="950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4"/>
              </a:buClr>
              <a:buSzPts val="4800"/>
              <a:buNone/>
              <a:defRPr sz="6400">
                <a:solidFill>
                  <a:schemeClr val="accent4"/>
                </a:solidFill>
              </a:defRPr>
            </a:lvl1pPr>
            <a:lvl2pPr lvl="1" algn="ctr" rtl="0">
              <a:spcBef>
                <a:spcPts val="0"/>
              </a:spcBef>
              <a:spcAft>
                <a:spcPts val="0"/>
              </a:spcAft>
              <a:buClr>
                <a:schemeClr val="accent4"/>
              </a:buClr>
              <a:buSzPts val="4800"/>
              <a:buNone/>
              <a:defRPr sz="6400">
                <a:solidFill>
                  <a:schemeClr val="accent4"/>
                </a:solidFill>
              </a:defRPr>
            </a:lvl2pPr>
            <a:lvl3pPr lvl="2" algn="ctr" rtl="0">
              <a:spcBef>
                <a:spcPts val="0"/>
              </a:spcBef>
              <a:spcAft>
                <a:spcPts val="0"/>
              </a:spcAft>
              <a:buClr>
                <a:schemeClr val="accent4"/>
              </a:buClr>
              <a:buSzPts val="4800"/>
              <a:buNone/>
              <a:defRPr sz="6400">
                <a:solidFill>
                  <a:schemeClr val="accent4"/>
                </a:solidFill>
              </a:defRPr>
            </a:lvl3pPr>
            <a:lvl4pPr lvl="3" algn="ctr" rtl="0">
              <a:spcBef>
                <a:spcPts val="0"/>
              </a:spcBef>
              <a:spcAft>
                <a:spcPts val="0"/>
              </a:spcAft>
              <a:buClr>
                <a:schemeClr val="accent4"/>
              </a:buClr>
              <a:buSzPts val="4800"/>
              <a:buNone/>
              <a:defRPr sz="6400">
                <a:solidFill>
                  <a:schemeClr val="accent4"/>
                </a:solidFill>
              </a:defRPr>
            </a:lvl4pPr>
            <a:lvl5pPr lvl="4" algn="ctr" rtl="0">
              <a:spcBef>
                <a:spcPts val="0"/>
              </a:spcBef>
              <a:spcAft>
                <a:spcPts val="0"/>
              </a:spcAft>
              <a:buClr>
                <a:schemeClr val="accent4"/>
              </a:buClr>
              <a:buSzPts val="4800"/>
              <a:buNone/>
              <a:defRPr sz="6400">
                <a:solidFill>
                  <a:schemeClr val="accent4"/>
                </a:solidFill>
              </a:defRPr>
            </a:lvl5pPr>
            <a:lvl6pPr lvl="5" algn="ctr" rtl="0">
              <a:spcBef>
                <a:spcPts val="0"/>
              </a:spcBef>
              <a:spcAft>
                <a:spcPts val="0"/>
              </a:spcAft>
              <a:buClr>
                <a:schemeClr val="accent4"/>
              </a:buClr>
              <a:buSzPts val="4800"/>
              <a:buNone/>
              <a:defRPr sz="6400">
                <a:solidFill>
                  <a:schemeClr val="accent4"/>
                </a:solidFill>
              </a:defRPr>
            </a:lvl6pPr>
            <a:lvl7pPr lvl="6" algn="ctr" rtl="0">
              <a:spcBef>
                <a:spcPts val="0"/>
              </a:spcBef>
              <a:spcAft>
                <a:spcPts val="0"/>
              </a:spcAft>
              <a:buClr>
                <a:schemeClr val="accent4"/>
              </a:buClr>
              <a:buSzPts val="4800"/>
              <a:buNone/>
              <a:defRPr sz="6400">
                <a:solidFill>
                  <a:schemeClr val="accent4"/>
                </a:solidFill>
              </a:defRPr>
            </a:lvl7pPr>
            <a:lvl8pPr lvl="7" algn="ctr" rtl="0">
              <a:spcBef>
                <a:spcPts val="0"/>
              </a:spcBef>
              <a:spcAft>
                <a:spcPts val="0"/>
              </a:spcAft>
              <a:buClr>
                <a:schemeClr val="accent4"/>
              </a:buClr>
              <a:buSzPts val="4800"/>
              <a:buNone/>
              <a:defRPr sz="6400">
                <a:solidFill>
                  <a:schemeClr val="accent4"/>
                </a:solidFill>
              </a:defRPr>
            </a:lvl8pPr>
            <a:lvl9pPr lvl="8" algn="ctr" rtl="0">
              <a:spcBef>
                <a:spcPts val="0"/>
              </a:spcBef>
              <a:spcAft>
                <a:spcPts val="0"/>
              </a:spcAft>
              <a:buClr>
                <a:schemeClr val="accent4"/>
              </a:buClr>
              <a:buSzPts val="4800"/>
              <a:buNone/>
              <a:defRPr sz="6400">
                <a:solidFill>
                  <a:schemeClr val="accent4"/>
                </a:solidFill>
              </a:defRPr>
            </a:lvl9pPr>
          </a:lstStyle>
          <a:p>
            <a:endParaRPr/>
          </a:p>
        </p:txBody>
      </p:sp>
    </p:spTree>
    <p:extLst>
      <p:ext uri="{BB962C8B-B14F-4D97-AF65-F5344CB8AC3E}">
        <p14:creationId xmlns:p14="http://schemas.microsoft.com/office/powerpoint/2010/main" val="341569466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2"/>
        <p:cNvGrpSpPr/>
        <p:nvPr/>
      </p:nvGrpSpPr>
      <p:grpSpPr>
        <a:xfrm>
          <a:off x="0" y="0"/>
          <a:ext cx="0" cy="0"/>
          <a:chOff x="0" y="0"/>
          <a:chExt cx="0" cy="0"/>
        </a:xfrm>
      </p:grpSpPr>
      <p:sp>
        <p:nvSpPr>
          <p:cNvPr id="23" name="Google Shape;23;p3"/>
          <p:cNvSpPr/>
          <p:nvPr/>
        </p:nvSpPr>
        <p:spPr>
          <a:xfrm>
            <a:off x="11483877" y="3174057"/>
            <a:ext cx="708140" cy="509875"/>
          </a:xfrm>
          <a:custGeom>
            <a:avLst/>
            <a:gdLst/>
            <a:ahLst/>
            <a:cxnLst/>
            <a:rect l="l" t="t" r="r" b="b"/>
            <a:pathLst>
              <a:path w="18262" h="13149" extrusionOk="0">
                <a:moveTo>
                  <a:pt x="15645" y="746"/>
                </a:moveTo>
                <a:cubicBezTo>
                  <a:pt x="16100" y="951"/>
                  <a:pt x="16517" y="1231"/>
                  <a:pt x="16866" y="1595"/>
                </a:cubicBezTo>
                <a:cubicBezTo>
                  <a:pt x="16460" y="1879"/>
                  <a:pt x="16054" y="2211"/>
                  <a:pt x="15727" y="2572"/>
                </a:cubicBezTo>
                <a:cubicBezTo>
                  <a:pt x="15301" y="2414"/>
                  <a:pt x="14853" y="2324"/>
                  <a:pt x="14431" y="2316"/>
                </a:cubicBezTo>
                <a:cubicBezTo>
                  <a:pt x="14825" y="1784"/>
                  <a:pt x="15241" y="1268"/>
                  <a:pt x="15645" y="746"/>
                </a:cubicBezTo>
                <a:close/>
                <a:moveTo>
                  <a:pt x="13801" y="321"/>
                </a:moveTo>
                <a:cubicBezTo>
                  <a:pt x="14390" y="342"/>
                  <a:pt x="14981" y="465"/>
                  <a:pt x="15524" y="691"/>
                </a:cubicBezTo>
                <a:cubicBezTo>
                  <a:pt x="15023" y="1183"/>
                  <a:pt x="14580" y="1746"/>
                  <a:pt x="14174" y="2317"/>
                </a:cubicBezTo>
                <a:cubicBezTo>
                  <a:pt x="13626" y="2342"/>
                  <a:pt x="13127" y="2476"/>
                  <a:pt x="12673" y="2695"/>
                </a:cubicBezTo>
                <a:cubicBezTo>
                  <a:pt x="13045" y="1901"/>
                  <a:pt x="13420" y="1109"/>
                  <a:pt x="13801" y="321"/>
                </a:cubicBezTo>
                <a:close/>
                <a:moveTo>
                  <a:pt x="16961" y="1699"/>
                </a:moveTo>
                <a:cubicBezTo>
                  <a:pt x="16971" y="1710"/>
                  <a:pt x="16980" y="1720"/>
                  <a:pt x="16989" y="1730"/>
                </a:cubicBezTo>
                <a:cubicBezTo>
                  <a:pt x="17298" y="2085"/>
                  <a:pt x="17529" y="2504"/>
                  <a:pt x="17673" y="2947"/>
                </a:cubicBezTo>
                <a:cubicBezTo>
                  <a:pt x="17619" y="2954"/>
                  <a:pt x="17573" y="2957"/>
                  <a:pt x="17512" y="2975"/>
                </a:cubicBezTo>
                <a:cubicBezTo>
                  <a:pt x="17439" y="2998"/>
                  <a:pt x="17365" y="3021"/>
                  <a:pt x="17295" y="3045"/>
                </a:cubicBezTo>
                <a:cubicBezTo>
                  <a:pt x="17169" y="3086"/>
                  <a:pt x="17021" y="3112"/>
                  <a:pt x="16920" y="3198"/>
                </a:cubicBezTo>
                <a:cubicBezTo>
                  <a:pt x="16902" y="3214"/>
                  <a:pt x="16894" y="3237"/>
                  <a:pt x="16894" y="3260"/>
                </a:cubicBezTo>
                <a:cubicBezTo>
                  <a:pt x="16604" y="3008"/>
                  <a:pt x="16267" y="2803"/>
                  <a:pt x="15907" y="2648"/>
                </a:cubicBezTo>
                <a:cubicBezTo>
                  <a:pt x="16267" y="2347"/>
                  <a:pt x="16616" y="2018"/>
                  <a:pt x="16961" y="1699"/>
                </a:cubicBezTo>
                <a:close/>
                <a:moveTo>
                  <a:pt x="14352" y="2709"/>
                </a:moveTo>
                <a:cubicBezTo>
                  <a:pt x="14548" y="2709"/>
                  <a:pt x="14750" y="2726"/>
                  <a:pt x="14956" y="2761"/>
                </a:cubicBezTo>
                <a:cubicBezTo>
                  <a:pt x="14997" y="2767"/>
                  <a:pt x="15040" y="2777"/>
                  <a:pt x="15081" y="2785"/>
                </a:cubicBezTo>
                <a:cubicBezTo>
                  <a:pt x="15025" y="3000"/>
                  <a:pt x="15102" y="3266"/>
                  <a:pt x="15164" y="3468"/>
                </a:cubicBezTo>
                <a:cubicBezTo>
                  <a:pt x="15195" y="3566"/>
                  <a:pt x="15233" y="3680"/>
                  <a:pt x="15282" y="3790"/>
                </a:cubicBezTo>
                <a:cubicBezTo>
                  <a:pt x="15233" y="3785"/>
                  <a:pt x="15185" y="3783"/>
                  <a:pt x="15136" y="3783"/>
                </a:cubicBezTo>
                <a:cubicBezTo>
                  <a:pt x="15118" y="3783"/>
                  <a:pt x="15099" y="3783"/>
                  <a:pt x="15081" y="3783"/>
                </a:cubicBezTo>
                <a:cubicBezTo>
                  <a:pt x="14869" y="3783"/>
                  <a:pt x="14662" y="3809"/>
                  <a:pt x="14464" y="3854"/>
                </a:cubicBezTo>
                <a:cubicBezTo>
                  <a:pt x="14264" y="3715"/>
                  <a:pt x="14040" y="3612"/>
                  <a:pt x="13843" y="3469"/>
                </a:cubicBezTo>
                <a:cubicBezTo>
                  <a:pt x="13616" y="3301"/>
                  <a:pt x="13410" y="3108"/>
                  <a:pt x="13212" y="2906"/>
                </a:cubicBezTo>
                <a:cubicBezTo>
                  <a:pt x="13568" y="2780"/>
                  <a:pt x="13949" y="2709"/>
                  <a:pt x="14352" y="2709"/>
                </a:cubicBezTo>
                <a:close/>
                <a:moveTo>
                  <a:pt x="15221" y="2818"/>
                </a:moveTo>
                <a:lnTo>
                  <a:pt x="15221" y="2818"/>
                </a:lnTo>
                <a:cubicBezTo>
                  <a:pt x="15603" y="2914"/>
                  <a:pt x="15985" y="3078"/>
                  <a:pt x="16318" y="3306"/>
                </a:cubicBezTo>
                <a:cubicBezTo>
                  <a:pt x="16251" y="3518"/>
                  <a:pt x="16198" y="3760"/>
                  <a:pt x="16190" y="3994"/>
                </a:cubicBezTo>
                <a:cubicBezTo>
                  <a:pt x="15997" y="3919"/>
                  <a:pt x="15794" y="3859"/>
                  <a:pt x="15586" y="3824"/>
                </a:cubicBezTo>
                <a:cubicBezTo>
                  <a:pt x="15521" y="3682"/>
                  <a:pt x="15424" y="3544"/>
                  <a:pt x="15372" y="3400"/>
                </a:cubicBezTo>
                <a:cubicBezTo>
                  <a:pt x="15303" y="3216"/>
                  <a:pt x="15290" y="3004"/>
                  <a:pt x="15221" y="2818"/>
                </a:cubicBezTo>
                <a:close/>
                <a:moveTo>
                  <a:pt x="13592" y="319"/>
                </a:moveTo>
                <a:cubicBezTo>
                  <a:pt x="13611" y="319"/>
                  <a:pt x="13630" y="319"/>
                  <a:pt x="13649" y="319"/>
                </a:cubicBezTo>
                <a:cubicBezTo>
                  <a:pt x="13159" y="1131"/>
                  <a:pt x="12724" y="1990"/>
                  <a:pt x="12362" y="2862"/>
                </a:cubicBezTo>
                <a:cubicBezTo>
                  <a:pt x="11863" y="3157"/>
                  <a:pt x="11423" y="3551"/>
                  <a:pt x="11035" y="4004"/>
                </a:cubicBezTo>
                <a:cubicBezTo>
                  <a:pt x="11143" y="3510"/>
                  <a:pt x="11183" y="2985"/>
                  <a:pt x="11264" y="2491"/>
                </a:cubicBezTo>
                <a:cubicBezTo>
                  <a:pt x="11363" y="1895"/>
                  <a:pt x="11457" y="1301"/>
                  <a:pt x="11551" y="705"/>
                </a:cubicBezTo>
                <a:cubicBezTo>
                  <a:pt x="11944" y="561"/>
                  <a:pt x="12346" y="452"/>
                  <a:pt x="12757" y="386"/>
                </a:cubicBezTo>
                <a:cubicBezTo>
                  <a:pt x="13031" y="342"/>
                  <a:pt x="13310" y="319"/>
                  <a:pt x="13592" y="319"/>
                </a:cubicBezTo>
                <a:close/>
                <a:moveTo>
                  <a:pt x="13055" y="2970"/>
                </a:moveTo>
                <a:cubicBezTo>
                  <a:pt x="13339" y="3315"/>
                  <a:pt x="13726" y="3718"/>
                  <a:pt x="14148" y="3947"/>
                </a:cubicBezTo>
                <a:cubicBezTo>
                  <a:pt x="13804" y="4068"/>
                  <a:pt x="13487" y="4255"/>
                  <a:pt x="13204" y="4489"/>
                </a:cubicBezTo>
                <a:cubicBezTo>
                  <a:pt x="13192" y="4477"/>
                  <a:pt x="13181" y="4467"/>
                  <a:pt x="13163" y="4464"/>
                </a:cubicBezTo>
                <a:cubicBezTo>
                  <a:pt x="12909" y="4412"/>
                  <a:pt x="12647" y="4410"/>
                  <a:pt x="12389" y="4374"/>
                </a:cubicBezTo>
                <a:cubicBezTo>
                  <a:pt x="12066" y="4330"/>
                  <a:pt x="11749" y="4256"/>
                  <a:pt x="11431" y="4181"/>
                </a:cubicBezTo>
                <a:cubicBezTo>
                  <a:pt x="11423" y="4178"/>
                  <a:pt x="11415" y="4178"/>
                  <a:pt x="11407" y="4178"/>
                </a:cubicBezTo>
                <a:cubicBezTo>
                  <a:pt x="11880" y="3652"/>
                  <a:pt x="12430" y="3225"/>
                  <a:pt x="13055" y="2970"/>
                </a:cubicBezTo>
                <a:close/>
                <a:moveTo>
                  <a:pt x="16462" y="3405"/>
                </a:moveTo>
                <a:cubicBezTo>
                  <a:pt x="16866" y="3715"/>
                  <a:pt x="17185" y="4120"/>
                  <a:pt x="17316" y="4618"/>
                </a:cubicBezTo>
                <a:cubicBezTo>
                  <a:pt x="17331" y="4674"/>
                  <a:pt x="17340" y="4729"/>
                  <a:pt x="17350" y="4787"/>
                </a:cubicBezTo>
                <a:cubicBezTo>
                  <a:pt x="17092" y="4497"/>
                  <a:pt x="16778" y="4268"/>
                  <a:pt x="16432" y="4099"/>
                </a:cubicBezTo>
                <a:cubicBezTo>
                  <a:pt x="16424" y="4017"/>
                  <a:pt x="16416" y="3936"/>
                  <a:pt x="16418" y="3854"/>
                </a:cubicBezTo>
                <a:cubicBezTo>
                  <a:pt x="16422" y="3703"/>
                  <a:pt x="16437" y="3554"/>
                  <a:pt x="16462" y="3405"/>
                </a:cubicBezTo>
                <a:close/>
                <a:moveTo>
                  <a:pt x="17715" y="3078"/>
                </a:moveTo>
                <a:cubicBezTo>
                  <a:pt x="17876" y="3646"/>
                  <a:pt x="17900" y="4255"/>
                  <a:pt x="17764" y="4829"/>
                </a:cubicBezTo>
                <a:cubicBezTo>
                  <a:pt x="17704" y="4243"/>
                  <a:pt x="17409" y="3741"/>
                  <a:pt x="16987" y="3342"/>
                </a:cubicBezTo>
                <a:cubicBezTo>
                  <a:pt x="17115" y="3342"/>
                  <a:pt x="17241" y="3274"/>
                  <a:pt x="17360" y="3234"/>
                </a:cubicBezTo>
                <a:cubicBezTo>
                  <a:pt x="17422" y="3211"/>
                  <a:pt x="17488" y="3186"/>
                  <a:pt x="17552" y="3162"/>
                </a:cubicBezTo>
                <a:cubicBezTo>
                  <a:pt x="17619" y="3135"/>
                  <a:pt x="17664" y="3111"/>
                  <a:pt x="17715" y="3078"/>
                </a:cubicBezTo>
                <a:close/>
                <a:moveTo>
                  <a:pt x="11343" y="4248"/>
                </a:moveTo>
                <a:cubicBezTo>
                  <a:pt x="11343" y="4269"/>
                  <a:pt x="11358" y="4292"/>
                  <a:pt x="11387" y="4305"/>
                </a:cubicBezTo>
                <a:cubicBezTo>
                  <a:pt x="11850" y="4490"/>
                  <a:pt x="12428" y="4661"/>
                  <a:pt x="12951" y="4661"/>
                </a:cubicBezTo>
                <a:cubicBezTo>
                  <a:pt x="12969" y="4661"/>
                  <a:pt x="12988" y="4661"/>
                  <a:pt x="13007" y="4661"/>
                </a:cubicBezTo>
                <a:lnTo>
                  <a:pt x="13007" y="4661"/>
                </a:lnTo>
                <a:cubicBezTo>
                  <a:pt x="12860" y="4800"/>
                  <a:pt x="12721" y="4952"/>
                  <a:pt x="12593" y="5115"/>
                </a:cubicBezTo>
                <a:cubicBezTo>
                  <a:pt x="12398" y="5364"/>
                  <a:pt x="12230" y="5657"/>
                  <a:pt x="12071" y="5971"/>
                </a:cubicBezTo>
                <a:cubicBezTo>
                  <a:pt x="12052" y="5951"/>
                  <a:pt x="12028" y="5938"/>
                  <a:pt x="11997" y="5938"/>
                </a:cubicBezTo>
                <a:cubicBezTo>
                  <a:pt x="11988" y="5938"/>
                  <a:pt x="11978" y="5939"/>
                  <a:pt x="11968" y="5942"/>
                </a:cubicBezTo>
                <a:cubicBezTo>
                  <a:pt x="11694" y="5997"/>
                  <a:pt x="11419" y="6029"/>
                  <a:pt x="11140" y="6029"/>
                </a:cubicBezTo>
                <a:cubicBezTo>
                  <a:pt x="11082" y="6029"/>
                  <a:pt x="11025" y="6028"/>
                  <a:pt x="10967" y="6025"/>
                </a:cubicBezTo>
                <a:cubicBezTo>
                  <a:pt x="10742" y="6014"/>
                  <a:pt x="10513" y="5948"/>
                  <a:pt x="10288" y="5948"/>
                </a:cubicBezTo>
                <a:cubicBezTo>
                  <a:pt x="10257" y="5948"/>
                  <a:pt x="10226" y="5949"/>
                  <a:pt x="10196" y="5952"/>
                </a:cubicBezTo>
                <a:cubicBezTo>
                  <a:pt x="10366" y="5657"/>
                  <a:pt x="10538" y="5364"/>
                  <a:pt x="10724" y="5078"/>
                </a:cubicBezTo>
                <a:cubicBezTo>
                  <a:pt x="10913" y="4785"/>
                  <a:pt x="11119" y="4505"/>
                  <a:pt x="11343" y="4248"/>
                </a:cubicBezTo>
                <a:close/>
                <a:moveTo>
                  <a:pt x="11415" y="756"/>
                </a:moveTo>
                <a:lnTo>
                  <a:pt x="11415" y="756"/>
                </a:lnTo>
                <a:cubicBezTo>
                  <a:pt x="11286" y="1265"/>
                  <a:pt x="11171" y="1777"/>
                  <a:pt x="11073" y="2293"/>
                </a:cubicBezTo>
                <a:cubicBezTo>
                  <a:pt x="10950" y="2942"/>
                  <a:pt x="10765" y="3643"/>
                  <a:pt x="10769" y="4304"/>
                </a:cubicBezTo>
                <a:cubicBezTo>
                  <a:pt x="10769" y="4312"/>
                  <a:pt x="10770" y="4317"/>
                  <a:pt x="10773" y="4325"/>
                </a:cubicBezTo>
                <a:cubicBezTo>
                  <a:pt x="10598" y="4552"/>
                  <a:pt x="10438" y="4790"/>
                  <a:pt x="10286" y="5035"/>
                </a:cubicBezTo>
                <a:cubicBezTo>
                  <a:pt x="9963" y="5559"/>
                  <a:pt x="9679" y="6104"/>
                  <a:pt x="9386" y="6645"/>
                </a:cubicBezTo>
                <a:cubicBezTo>
                  <a:pt x="9361" y="5878"/>
                  <a:pt x="9288" y="5111"/>
                  <a:pt x="9278" y="4345"/>
                </a:cubicBezTo>
                <a:cubicBezTo>
                  <a:pt x="9268" y="3562"/>
                  <a:pt x="9292" y="2782"/>
                  <a:pt x="9301" y="2000"/>
                </a:cubicBezTo>
                <a:cubicBezTo>
                  <a:pt x="9944" y="1483"/>
                  <a:pt x="10659" y="1052"/>
                  <a:pt x="11415" y="756"/>
                </a:cubicBezTo>
                <a:close/>
                <a:moveTo>
                  <a:pt x="10148" y="6038"/>
                </a:moveTo>
                <a:cubicBezTo>
                  <a:pt x="10152" y="6040"/>
                  <a:pt x="10152" y="6042"/>
                  <a:pt x="10153" y="6043"/>
                </a:cubicBezTo>
                <a:cubicBezTo>
                  <a:pt x="10382" y="6215"/>
                  <a:pt x="10736" y="6235"/>
                  <a:pt x="11014" y="6253"/>
                </a:cubicBezTo>
                <a:cubicBezTo>
                  <a:pt x="11085" y="6257"/>
                  <a:pt x="11155" y="6259"/>
                  <a:pt x="11226" y="6259"/>
                </a:cubicBezTo>
                <a:cubicBezTo>
                  <a:pt x="11475" y="6259"/>
                  <a:pt x="11723" y="6233"/>
                  <a:pt x="11970" y="6186"/>
                </a:cubicBezTo>
                <a:lnTo>
                  <a:pt x="11970" y="6186"/>
                </a:lnTo>
                <a:cubicBezTo>
                  <a:pt x="11777" y="6596"/>
                  <a:pt x="11603" y="7040"/>
                  <a:pt x="11425" y="7487"/>
                </a:cubicBezTo>
                <a:cubicBezTo>
                  <a:pt x="10621" y="7693"/>
                  <a:pt x="9824" y="7876"/>
                  <a:pt x="9011" y="8043"/>
                </a:cubicBezTo>
                <a:cubicBezTo>
                  <a:pt x="9410" y="7385"/>
                  <a:pt x="9769" y="6706"/>
                  <a:pt x="10148" y="6038"/>
                </a:cubicBezTo>
                <a:close/>
                <a:moveTo>
                  <a:pt x="9140" y="2131"/>
                </a:moveTo>
                <a:lnTo>
                  <a:pt x="9140" y="2131"/>
                </a:lnTo>
                <a:cubicBezTo>
                  <a:pt x="9063" y="2890"/>
                  <a:pt x="9042" y="3659"/>
                  <a:pt x="9044" y="4418"/>
                </a:cubicBezTo>
                <a:cubicBezTo>
                  <a:pt x="9047" y="5281"/>
                  <a:pt x="9039" y="6179"/>
                  <a:pt x="9173" y="7033"/>
                </a:cubicBezTo>
                <a:cubicBezTo>
                  <a:pt x="9085" y="7194"/>
                  <a:pt x="8998" y="7351"/>
                  <a:pt x="8903" y="7508"/>
                </a:cubicBezTo>
                <a:cubicBezTo>
                  <a:pt x="8713" y="7832"/>
                  <a:pt x="8509" y="8146"/>
                  <a:pt x="8294" y="8454"/>
                </a:cubicBezTo>
                <a:cubicBezTo>
                  <a:pt x="8132" y="7744"/>
                  <a:pt x="7929" y="7050"/>
                  <a:pt x="7813" y="6328"/>
                </a:cubicBezTo>
                <a:cubicBezTo>
                  <a:pt x="7677" y="5500"/>
                  <a:pt x="7609" y="4665"/>
                  <a:pt x="7563" y="3829"/>
                </a:cubicBezTo>
                <a:cubicBezTo>
                  <a:pt x="8016" y="3209"/>
                  <a:pt x="8545" y="2631"/>
                  <a:pt x="9140" y="2131"/>
                </a:cubicBezTo>
                <a:close/>
                <a:moveTo>
                  <a:pt x="11305" y="7789"/>
                </a:moveTo>
                <a:cubicBezTo>
                  <a:pt x="11122" y="8241"/>
                  <a:pt x="10932" y="8691"/>
                  <a:pt x="10711" y="9102"/>
                </a:cubicBezTo>
                <a:cubicBezTo>
                  <a:pt x="9816" y="9256"/>
                  <a:pt x="8926" y="9370"/>
                  <a:pt x="8021" y="9463"/>
                </a:cubicBezTo>
                <a:cubicBezTo>
                  <a:pt x="8052" y="9427"/>
                  <a:pt x="8083" y="9388"/>
                  <a:pt x="8114" y="9352"/>
                </a:cubicBezTo>
                <a:cubicBezTo>
                  <a:pt x="8406" y="8984"/>
                  <a:pt x="8666" y="8601"/>
                  <a:pt x="8910" y="8207"/>
                </a:cubicBezTo>
                <a:cubicBezTo>
                  <a:pt x="9705" y="8177"/>
                  <a:pt x="10538" y="8032"/>
                  <a:pt x="11305" y="7789"/>
                </a:cubicBezTo>
                <a:close/>
                <a:moveTo>
                  <a:pt x="7445" y="3998"/>
                </a:moveTo>
                <a:lnTo>
                  <a:pt x="7445" y="3998"/>
                </a:lnTo>
                <a:cubicBezTo>
                  <a:pt x="7388" y="5544"/>
                  <a:pt x="7563" y="7259"/>
                  <a:pt x="8122" y="8696"/>
                </a:cubicBezTo>
                <a:cubicBezTo>
                  <a:pt x="7893" y="9010"/>
                  <a:pt x="7651" y="9310"/>
                  <a:pt x="7398" y="9604"/>
                </a:cubicBezTo>
                <a:cubicBezTo>
                  <a:pt x="6843" y="8590"/>
                  <a:pt x="6398" y="7629"/>
                  <a:pt x="6273" y="6459"/>
                </a:cubicBezTo>
                <a:cubicBezTo>
                  <a:pt x="6424" y="5888"/>
                  <a:pt x="6653" y="5336"/>
                  <a:pt x="6936" y="4819"/>
                </a:cubicBezTo>
                <a:cubicBezTo>
                  <a:pt x="7087" y="4539"/>
                  <a:pt x="7258" y="4266"/>
                  <a:pt x="7445" y="3998"/>
                </a:cubicBezTo>
                <a:close/>
                <a:moveTo>
                  <a:pt x="6159" y="6948"/>
                </a:moveTo>
                <a:cubicBezTo>
                  <a:pt x="6273" y="7958"/>
                  <a:pt x="6602" y="9007"/>
                  <a:pt x="7236" y="9789"/>
                </a:cubicBezTo>
                <a:cubicBezTo>
                  <a:pt x="7116" y="9923"/>
                  <a:pt x="6993" y="10054"/>
                  <a:pt x="6867" y="10183"/>
                </a:cubicBezTo>
                <a:cubicBezTo>
                  <a:pt x="6810" y="10241"/>
                  <a:pt x="6751" y="10303"/>
                  <a:pt x="6692" y="10362"/>
                </a:cubicBezTo>
                <a:cubicBezTo>
                  <a:pt x="6259" y="9807"/>
                  <a:pt x="6082" y="8987"/>
                  <a:pt x="6056" y="8259"/>
                </a:cubicBezTo>
                <a:cubicBezTo>
                  <a:pt x="6039" y="7817"/>
                  <a:pt x="6077" y="7379"/>
                  <a:pt x="6159" y="6948"/>
                </a:cubicBezTo>
                <a:close/>
                <a:moveTo>
                  <a:pt x="10585" y="9329"/>
                </a:moveTo>
                <a:lnTo>
                  <a:pt x="10585" y="9329"/>
                </a:lnTo>
                <a:cubicBezTo>
                  <a:pt x="10040" y="10255"/>
                  <a:pt x="9310" y="10949"/>
                  <a:pt x="8109" y="11000"/>
                </a:cubicBezTo>
                <a:cubicBezTo>
                  <a:pt x="8079" y="11001"/>
                  <a:pt x="8049" y="11002"/>
                  <a:pt x="8020" y="11002"/>
                </a:cubicBezTo>
                <a:cubicBezTo>
                  <a:pt x="7589" y="11002"/>
                  <a:pt x="7245" y="10869"/>
                  <a:pt x="6972" y="10648"/>
                </a:cubicBezTo>
                <a:cubicBezTo>
                  <a:pt x="7322" y="10293"/>
                  <a:pt x="7650" y="9920"/>
                  <a:pt x="7956" y="9545"/>
                </a:cubicBezTo>
                <a:cubicBezTo>
                  <a:pt x="7962" y="9570"/>
                  <a:pt x="7980" y="9589"/>
                  <a:pt x="8010" y="9589"/>
                </a:cubicBezTo>
                <a:cubicBezTo>
                  <a:pt x="8044" y="9590"/>
                  <a:pt x="8078" y="9590"/>
                  <a:pt x="8112" y="9590"/>
                </a:cubicBezTo>
                <a:cubicBezTo>
                  <a:pt x="8934" y="9590"/>
                  <a:pt x="9776" y="9496"/>
                  <a:pt x="10585" y="9329"/>
                </a:cubicBezTo>
                <a:close/>
                <a:moveTo>
                  <a:pt x="13627" y="0"/>
                </a:moveTo>
                <a:cubicBezTo>
                  <a:pt x="12069" y="0"/>
                  <a:pt x="10552" y="661"/>
                  <a:pt x="9289" y="1618"/>
                </a:cubicBezTo>
                <a:cubicBezTo>
                  <a:pt x="9279" y="1604"/>
                  <a:pt x="9263" y="1597"/>
                  <a:pt x="9247" y="1597"/>
                </a:cubicBezTo>
                <a:cubicBezTo>
                  <a:pt x="9224" y="1597"/>
                  <a:pt x="9201" y="1612"/>
                  <a:pt x="9196" y="1643"/>
                </a:cubicBezTo>
                <a:cubicBezTo>
                  <a:pt x="9193" y="1659"/>
                  <a:pt x="9191" y="1679"/>
                  <a:pt x="9189" y="1695"/>
                </a:cubicBezTo>
                <a:cubicBezTo>
                  <a:pt x="8806" y="1993"/>
                  <a:pt x="8448" y="2319"/>
                  <a:pt x="8121" y="2661"/>
                </a:cubicBezTo>
                <a:cubicBezTo>
                  <a:pt x="6411" y="4449"/>
                  <a:pt x="5216" y="7081"/>
                  <a:pt x="5928" y="9571"/>
                </a:cubicBezTo>
                <a:cubicBezTo>
                  <a:pt x="6041" y="9963"/>
                  <a:pt x="6218" y="10308"/>
                  <a:pt x="6448" y="10589"/>
                </a:cubicBezTo>
                <a:cubicBezTo>
                  <a:pt x="5351" y="11630"/>
                  <a:pt x="3762" y="12803"/>
                  <a:pt x="2269" y="12803"/>
                </a:cubicBezTo>
                <a:cubicBezTo>
                  <a:pt x="1602" y="12803"/>
                  <a:pt x="955" y="12569"/>
                  <a:pt x="379" y="11983"/>
                </a:cubicBezTo>
                <a:cubicBezTo>
                  <a:pt x="341" y="11945"/>
                  <a:pt x="296" y="11929"/>
                  <a:pt x="253" y="11929"/>
                </a:cubicBezTo>
                <a:cubicBezTo>
                  <a:pt x="120" y="11929"/>
                  <a:pt x="0" y="12081"/>
                  <a:pt x="114" y="12209"/>
                </a:cubicBezTo>
                <a:cubicBezTo>
                  <a:pt x="699" y="12876"/>
                  <a:pt x="1499" y="13149"/>
                  <a:pt x="2322" y="13149"/>
                </a:cubicBezTo>
                <a:cubicBezTo>
                  <a:pt x="2975" y="13149"/>
                  <a:pt x="3644" y="12977"/>
                  <a:pt x="4231" y="12694"/>
                </a:cubicBezTo>
                <a:cubicBezTo>
                  <a:pt x="5147" y="12252"/>
                  <a:pt x="5987" y="11610"/>
                  <a:pt x="6735" y="10881"/>
                </a:cubicBezTo>
                <a:cubicBezTo>
                  <a:pt x="7081" y="11167"/>
                  <a:pt x="7516" y="11335"/>
                  <a:pt x="8027" y="11335"/>
                </a:cubicBezTo>
                <a:cubicBezTo>
                  <a:pt x="8096" y="11335"/>
                  <a:pt x="8167" y="11332"/>
                  <a:pt x="8239" y="11326"/>
                </a:cubicBezTo>
                <a:cubicBezTo>
                  <a:pt x="9499" y="11219"/>
                  <a:pt x="10415" y="10332"/>
                  <a:pt x="10989" y="9265"/>
                </a:cubicBezTo>
                <a:cubicBezTo>
                  <a:pt x="11263" y="8758"/>
                  <a:pt x="11472" y="8208"/>
                  <a:pt x="11685" y="7657"/>
                </a:cubicBezTo>
                <a:cubicBezTo>
                  <a:pt x="11687" y="7657"/>
                  <a:pt x="11688" y="7655"/>
                  <a:pt x="11693" y="7655"/>
                </a:cubicBezTo>
                <a:cubicBezTo>
                  <a:pt x="11760" y="7631"/>
                  <a:pt x="11770" y="7559"/>
                  <a:pt x="11746" y="7501"/>
                </a:cubicBezTo>
                <a:cubicBezTo>
                  <a:pt x="12112" y="6555"/>
                  <a:pt x="12500" y="5618"/>
                  <a:pt x="13238" y="4906"/>
                </a:cubicBezTo>
                <a:cubicBezTo>
                  <a:pt x="13770" y="4393"/>
                  <a:pt x="14448" y="4144"/>
                  <a:pt x="15121" y="4144"/>
                </a:cubicBezTo>
                <a:cubicBezTo>
                  <a:pt x="15503" y="4144"/>
                  <a:pt x="15883" y="4224"/>
                  <a:pt x="16234" y="4381"/>
                </a:cubicBezTo>
                <a:cubicBezTo>
                  <a:pt x="16246" y="4423"/>
                  <a:pt x="16260" y="4466"/>
                  <a:pt x="16277" y="4507"/>
                </a:cubicBezTo>
                <a:cubicBezTo>
                  <a:pt x="16293" y="4543"/>
                  <a:pt x="16324" y="4559"/>
                  <a:pt x="16356" y="4559"/>
                </a:cubicBezTo>
                <a:cubicBezTo>
                  <a:pt x="16396" y="4559"/>
                  <a:pt x="16438" y="4533"/>
                  <a:pt x="16449" y="4489"/>
                </a:cubicBezTo>
                <a:cubicBezTo>
                  <a:pt x="16799" y="4685"/>
                  <a:pt x="17111" y="4962"/>
                  <a:pt x="17357" y="5317"/>
                </a:cubicBezTo>
                <a:cubicBezTo>
                  <a:pt x="17316" y="5615"/>
                  <a:pt x="17198" y="5898"/>
                  <a:pt x="16995" y="6125"/>
                </a:cubicBezTo>
                <a:cubicBezTo>
                  <a:pt x="16797" y="6346"/>
                  <a:pt x="16465" y="6476"/>
                  <a:pt x="16164" y="6476"/>
                </a:cubicBezTo>
                <a:cubicBezTo>
                  <a:pt x="15766" y="6476"/>
                  <a:pt x="15424" y="6247"/>
                  <a:pt x="15529" y="5698"/>
                </a:cubicBezTo>
                <a:cubicBezTo>
                  <a:pt x="15545" y="5611"/>
                  <a:pt x="15466" y="5558"/>
                  <a:pt x="15390" y="5558"/>
                </a:cubicBezTo>
                <a:cubicBezTo>
                  <a:pt x="15337" y="5558"/>
                  <a:pt x="15285" y="5585"/>
                  <a:pt x="15269" y="5644"/>
                </a:cubicBezTo>
                <a:cubicBezTo>
                  <a:pt x="15093" y="6303"/>
                  <a:pt x="15604" y="6872"/>
                  <a:pt x="16257" y="6872"/>
                </a:cubicBezTo>
                <a:cubicBezTo>
                  <a:pt x="16289" y="6872"/>
                  <a:pt x="16322" y="6871"/>
                  <a:pt x="16355" y="6868"/>
                </a:cubicBezTo>
                <a:cubicBezTo>
                  <a:pt x="17046" y="6809"/>
                  <a:pt x="17545" y="6230"/>
                  <a:pt x="17709" y="5587"/>
                </a:cubicBezTo>
                <a:cubicBezTo>
                  <a:pt x="18242" y="4682"/>
                  <a:pt x="18262" y="3589"/>
                  <a:pt x="17880" y="2612"/>
                </a:cubicBezTo>
                <a:cubicBezTo>
                  <a:pt x="17421" y="1427"/>
                  <a:pt x="16367" y="592"/>
                  <a:pt x="15169" y="227"/>
                </a:cubicBezTo>
                <a:cubicBezTo>
                  <a:pt x="14656" y="72"/>
                  <a:pt x="14139" y="0"/>
                  <a:pt x="13627"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 name="Google Shape;24;p3"/>
          <p:cNvSpPr/>
          <p:nvPr/>
        </p:nvSpPr>
        <p:spPr>
          <a:xfrm>
            <a:off x="-344009" y="4958757"/>
            <a:ext cx="1253921" cy="1495888"/>
          </a:xfrm>
          <a:custGeom>
            <a:avLst/>
            <a:gdLst/>
            <a:ahLst/>
            <a:cxnLst/>
            <a:rect l="l" t="t" r="r" b="b"/>
            <a:pathLst>
              <a:path w="32337" h="38577" extrusionOk="0">
                <a:moveTo>
                  <a:pt x="15948" y="0"/>
                </a:moveTo>
                <a:cubicBezTo>
                  <a:pt x="15908" y="0"/>
                  <a:pt x="15867" y="10"/>
                  <a:pt x="15826" y="33"/>
                </a:cubicBezTo>
                <a:cubicBezTo>
                  <a:pt x="15643" y="140"/>
                  <a:pt x="15524" y="501"/>
                  <a:pt x="15466" y="693"/>
                </a:cubicBezTo>
                <a:cubicBezTo>
                  <a:pt x="15156" y="1729"/>
                  <a:pt x="15578" y="2876"/>
                  <a:pt x="15825" y="3879"/>
                </a:cubicBezTo>
                <a:cubicBezTo>
                  <a:pt x="16368" y="6086"/>
                  <a:pt x="16128" y="8476"/>
                  <a:pt x="15165" y="10536"/>
                </a:cubicBezTo>
                <a:cubicBezTo>
                  <a:pt x="15115" y="10646"/>
                  <a:pt x="15013" y="10700"/>
                  <a:pt x="14910" y="10700"/>
                </a:cubicBezTo>
                <a:cubicBezTo>
                  <a:pt x="14806" y="10700"/>
                  <a:pt x="14701" y="10644"/>
                  <a:pt x="14648" y="10533"/>
                </a:cubicBezTo>
                <a:cubicBezTo>
                  <a:pt x="13213" y="7504"/>
                  <a:pt x="10960" y="4867"/>
                  <a:pt x="8194" y="2972"/>
                </a:cubicBezTo>
                <a:cubicBezTo>
                  <a:pt x="8142" y="2937"/>
                  <a:pt x="8087" y="2921"/>
                  <a:pt x="8033" y="2921"/>
                </a:cubicBezTo>
                <a:cubicBezTo>
                  <a:pt x="7861" y="2921"/>
                  <a:pt x="7707" y="3081"/>
                  <a:pt x="7756" y="3275"/>
                </a:cubicBezTo>
                <a:cubicBezTo>
                  <a:pt x="8661" y="6931"/>
                  <a:pt x="11143" y="10176"/>
                  <a:pt x="14444" y="11992"/>
                </a:cubicBezTo>
                <a:cubicBezTo>
                  <a:pt x="14565" y="12058"/>
                  <a:pt x="14622" y="12200"/>
                  <a:pt x="14576" y="12329"/>
                </a:cubicBezTo>
                <a:lnTo>
                  <a:pt x="10786" y="23357"/>
                </a:lnTo>
                <a:cubicBezTo>
                  <a:pt x="10742" y="23486"/>
                  <a:pt x="10632" y="23548"/>
                  <a:pt x="10522" y="23548"/>
                </a:cubicBezTo>
                <a:cubicBezTo>
                  <a:pt x="10398" y="23548"/>
                  <a:pt x="10274" y="23469"/>
                  <a:pt x="10243" y="23320"/>
                </a:cubicBezTo>
                <a:cubicBezTo>
                  <a:pt x="9417" y="19242"/>
                  <a:pt x="8345" y="15214"/>
                  <a:pt x="7031" y="11264"/>
                </a:cubicBezTo>
                <a:cubicBezTo>
                  <a:pt x="6989" y="11137"/>
                  <a:pt x="6875" y="11070"/>
                  <a:pt x="6760" y="11070"/>
                </a:cubicBezTo>
                <a:cubicBezTo>
                  <a:pt x="6662" y="11070"/>
                  <a:pt x="6564" y="11118"/>
                  <a:pt x="6509" y="11218"/>
                </a:cubicBezTo>
                <a:cubicBezTo>
                  <a:pt x="4781" y="14429"/>
                  <a:pt x="3120" y="17885"/>
                  <a:pt x="3566" y="21477"/>
                </a:cubicBezTo>
                <a:cubicBezTo>
                  <a:pt x="3881" y="24015"/>
                  <a:pt x="5224" y="26303"/>
                  <a:pt x="6640" y="28433"/>
                </a:cubicBezTo>
                <a:cubicBezTo>
                  <a:pt x="7193" y="29266"/>
                  <a:pt x="7790" y="30206"/>
                  <a:pt x="7610" y="31189"/>
                </a:cubicBezTo>
                <a:cubicBezTo>
                  <a:pt x="7477" y="31922"/>
                  <a:pt x="6937" y="32503"/>
                  <a:pt x="6407" y="33024"/>
                </a:cubicBezTo>
                <a:cubicBezTo>
                  <a:pt x="4517" y="34887"/>
                  <a:pt x="2454" y="36575"/>
                  <a:pt x="249" y="38056"/>
                </a:cubicBezTo>
                <a:cubicBezTo>
                  <a:pt x="1" y="38224"/>
                  <a:pt x="153" y="38577"/>
                  <a:pt x="403" y="38577"/>
                </a:cubicBezTo>
                <a:cubicBezTo>
                  <a:pt x="442" y="38577"/>
                  <a:pt x="484" y="38568"/>
                  <a:pt x="527" y="38548"/>
                </a:cubicBezTo>
                <a:cubicBezTo>
                  <a:pt x="4427" y="36755"/>
                  <a:pt x="7363" y="33015"/>
                  <a:pt x="9361" y="29117"/>
                </a:cubicBezTo>
                <a:cubicBezTo>
                  <a:pt x="10148" y="27582"/>
                  <a:pt x="10902" y="25913"/>
                  <a:pt x="12347" y="24972"/>
                </a:cubicBezTo>
                <a:cubicBezTo>
                  <a:pt x="13655" y="24121"/>
                  <a:pt x="15291" y="24022"/>
                  <a:pt x="16841" y="23874"/>
                </a:cubicBezTo>
                <a:cubicBezTo>
                  <a:pt x="22094" y="23375"/>
                  <a:pt x="27265" y="22046"/>
                  <a:pt x="32107" y="19952"/>
                </a:cubicBezTo>
                <a:cubicBezTo>
                  <a:pt x="32336" y="19854"/>
                  <a:pt x="32331" y="19523"/>
                  <a:pt x="32102" y="19425"/>
                </a:cubicBezTo>
                <a:cubicBezTo>
                  <a:pt x="30424" y="18700"/>
                  <a:pt x="28601" y="18383"/>
                  <a:pt x="26762" y="18383"/>
                </a:cubicBezTo>
                <a:cubicBezTo>
                  <a:pt x="25652" y="18383"/>
                  <a:pt x="24536" y="18499"/>
                  <a:pt x="23441" y="18710"/>
                </a:cubicBezTo>
                <a:cubicBezTo>
                  <a:pt x="22830" y="18826"/>
                  <a:pt x="22227" y="18973"/>
                  <a:pt x="21634" y="19147"/>
                </a:cubicBezTo>
                <a:cubicBezTo>
                  <a:pt x="18265" y="20132"/>
                  <a:pt x="15188" y="21896"/>
                  <a:pt x="12202" y="23752"/>
                </a:cubicBezTo>
                <a:cubicBezTo>
                  <a:pt x="12153" y="23782"/>
                  <a:pt x="12101" y="23796"/>
                  <a:pt x="12052" y="23796"/>
                </a:cubicBezTo>
                <a:cubicBezTo>
                  <a:pt x="11872" y="23796"/>
                  <a:pt x="11718" y="23617"/>
                  <a:pt x="11784" y="23421"/>
                </a:cubicBezTo>
                <a:lnTo>
                  <a:pt x="14282" y="16129"/>
                </a:lnTo>
                <a:cubicBezTo>
                  <a:pt x="14322" y="16015"/>
                  <a:pt x="14428" y="15941"/>
                  <a:pt x="14549" y="15941"/>
                </a:cubicBezTo>
                <a:cubicBezTo>
                  <a:pt x="14551" y="15941"/>
                  <a:pt x="14554" y="15941"/>
                  <a:pt x="14557" y="15941"/>
                </a:cubicBezTo>
                <a:cubicBezTo>
                  <a:pt x="14748" y="15946"/>
                  <a:pt x="14939" y="15948"/>
                  <a:pt x="15130" y="15948"/>
                </a:cubicBezTo>
                <a:cubicBezTo>
                  <a:pt x="20505" y="15948"/>
                  <a:pt x="25863" y="14000"/>
                  <a:pt x="29978" y="10539"/>
                </a:cubicBezTo>
                <a:cubicBezTo>
                  <a:pt x="30129" y="10413"/>
                  <a:pt x="30106" y="10164"/>
                  <a:pt x="29931" y="10073"/>
                </a:cubicBezTo>
                <a:cubicBezTo>
                  <a:pt x="28725" y="9443"/>
                  <a:pt x="27375" y="9163"/>
                  <a:pt x="26006" y="9163"/>
                </a:cubicBezTo>
                <a:cubicBezTo>
                  <a:pt x="24599" y="9163"/>
                  <a:pt x="23172" y="9459"/>
                  <a:pt x="21865" y="9976"/>
                </a:cubicBezTo>
                <a:cubicBezTo>
                  <a:pt x="19607" y="10868"/>
                  <a:pt x="17641" y="12347"/>
                  <a:pt x="15820" y="13969"/>
                </a:cubicBezTo>
                <a:cubicBezTo>
                  <a:pt x="15762" y="14021"/>
                  <a:pt x="15696" y="14044"/>
                  <a:pt x="15632" y="14044"/>
                </a:cubicBezTo>
                <a:cubicBezTo>
                  <a:pt x="15458" y="14044"/>
                  <a:pt x="15299" y="13877"/>
                  <a:pt x="15360" y="13678"/>
                </a:cubicBezTo>
                <a:cubicBezTo>
                  <a:pt x="15817" y="12182"/>
                  <a:pt x="15728" y="10433"/>
                  <a:pt x="16620" y="9132"/>
                </a:cubicBezTo>
                <a:cubicBezTo>
                  <a:pt x="17340" y="8083"/>
                  <a:pt x="18564" y="7522"/>
                  <a:pt x="19705" y="6964"/>
                </a:cubicBezTo>
                <a:cubicBezTo>
                  <a:pt x="22750" y="5473"/>
                  <a:pt x="25634" y="3650"/>
                  <a:pt x="28285" y="1536"/>
                </a:cubicBezTo>
                <a:cubicBezTo>
                  <a:pt x="28493" y="1368"/>
                  <a:pt x="28370" y="1027"/>
                  <a:pt x="28111" y="1027"/>
                </a:cubicBezTo>
                <a:cubicBezTo>
                  <a:pt x="28104" y="1027"/>
                  <a:pt x="28097" y="1028"/>
                  <a:pt x="28090" y="1028"/>
                </a:cubicBezTo>
                <a:cubicBezTo>
                  <a:pt x="26134" y="1161"/>
                  <a:pt x="24231" y="1863"/>
                  <a:pt x="22518" y="2830"/>
                </a:cubicBezTo>
                <a:cubicBezTo>
                  <a:pt x="20736" y="3836"/>
                  <a:pt x="19132" y="5121"/>
                  <a:pt x="17558" y="6430"/>
                </a:cubicBezTo>
                <a:cubicBezTo>
                  <a:pt x="17503" y="6476"/>
                  <a:pt x="17440" y="6496"/>
                  <a:pt x="17379" y="6496"/>
                </a:cubicBezTo>
                <a:cubicBezTo>
                  <a:pt x="17232" y="6496"/>
                  <a:pt x="17094" y="6379"/>
                  <a:pt x="17095" y="6209"/>
                </a:cubicBezTo>
                <a:cubicBezTo>
                  <a:pt x="17105" y="4674"/>
                  <a:pt x="17015" y="3141"/>
                  <a:pt x="16830" y="1617"/>
                </a:cubicBezTo>
                <a:cubicBezTo>
                  <a:pt x="16772" y="1154"/>
                  <a:pt x="16677" y="636"/>
                  <a:pt x="16365" y="271"/>
                </a:cubicBezTo>
                <a:cubicBezTo>
                  <a:pt x="16266" y="155"/>
                  <a:pt x="16108" y="0"/>
                  <a:pt x="15948"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 name="Google Shape;25;p3"/>
          <p:cNvSpPr/>
          <p:nvPr/>
        </p:nvSpPr>
        <p:spPr>
          <a:xfrm>
            <a:off x="3360177" y="5403328"/>
            <a:ext cx="5079847" cy="2412477"/>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 name="Google Shape;26;p3"/>
          <p:cNvSpPr/>
          <p:nvPr/>
        </p:nvSpPr>
        <p:spPr>
          <a:xfrm>
            <a:off x="3360177" y="-955605"/>
            <a:ext cx="5079847" cy="2412477"/>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3"/>
          <p:cNvSpPr/>
          <p:nvPr/>
        </p:nvSpPr>
        <p:spPr>
          <a:xfrm>
            <a:off x="544333" y="483676"/>
            <a:ext cx="11245600" cy="6126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3"/>
          <p:cNvSpPr/>
          <p:nvPr/>
        </p:nvSpPr>
        <p:spPr>
          <a:xfrm>
            <a:off x="402067" y="362167"/>
            <a:ext cx="11245600" cy="6113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3"/>
          <p:cNvSpPr/>
          <p:nvPr/>
        </p:nvSpPr>
        <p:spPr>
          <a:xfrm>
            <a:off x="2821492" y="4425471"/>
            <a:ext cx="6806400" cy="549200"/>
          </a:xfrm>
          <a:prstGeom prst="rect">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 name="Google Shape;30;p3"/>
          <p:cNvSpPr/>
          <p:nvPr/>
        </p:nvSpPr>
        <p:spPr>
          <a:xfrm>
            <a:off x="2683484" y="4284999"/>
            <a:ext cx="6806400" cy="549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 name="Google Shape;31;p3"/>
          <p:cNvSpPr txBox="1">
            <a:spLocks noGrp="1"/>
          </p:cNvSpPr>
          <p:nvPr>
            <p:ph type="title"/>
          </p:nvPr>
        </p:nvSpPr>
        <p:spPr>
          <a:xfrm>
            <a:off x="2752500" y="1883317"/>
            <a:ext cx="6668400" cy="217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14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32" name="Google Shape;32;p3"/>
          <p:cNvSpPr txBox="1">
            <a:spLocks noGrp="1"/>
          </p:cNvSpPr>
          <p:nvPr>
            <p:ph type="subTitle" idx="1"/>
          </p:nvPr>
        </p:nvSpPr>
        <p:spPr>
          <a:xfrm>
            <a:off x="3474133" y="4332884"/>
            <a:ext cx="53112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74413266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3"/>
        <p:cNvGrpSpPr/>
        <p:nvPr/>
      </p:nvGrpSpPr>
      <p:grpSpPr>
        <a:xfrm>
          <a:off x="0" y="0"/>
          <a:ext cx="0" cy="0"/>
          <a:chOff x="0" y="0"/>
          <a:chExt cx="0" cy="0"/>
        </a:xfrm>
      </p:grpSpPr>
      <p:sp>
        <p:nvSpPr>
          <p:cNvPr id="34" name="Google Shape;34;p4"/>
          <p:cNvSpPr/>
          <p:nvPr/>
        </p:nvSpPr>
        <p:spPr>
          <a:xfrm rot="388163">
            <a:off x="9308136" y="-195533"/>
            <a:ext cx="3204936" cy="1305525"/>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 name="Google Shape;35;p4"/>
          <p:cNvSpPr/>
          <p:nvPr/>
        </p:nvSpPr>
        <p:spPr>
          <a:xfrm>
            <a:off x="145467" y="5786972"/>
            <a:ext cx="814527" cy="879656"/>
          </a:xfrm>
          <a:custGeom>
            <a:avLst/>
            <a:gdLst/>
            <a:ahLst/>
            <a:cxnLst/>
            <a:rect l="l" t="t" r="r" b="b"/>
            <a:pathLst>
              <a:path w="8942" h="9657" extrusionOk="0">
                <a:moveTo>
                  <a:pt x="3337" y="215"/>
                </a:moveTo>
                <a:cubicBezTo>
                  <a:pt x="3806" y="215"/>
                  <a:pt x="4176" y="599"/>
                  <a:pt x="4335" y="1032"/>
                </a:cubicBezTo>
                <a:cubicBezTo>
                  <a:pt x="4502" y="1490"/>
                  <a:pt x="4426" y="1942"/>
                  <a:pt x="4228" y="2374"/>
                </a:cubicBezTo>
                <a:cubicBezTo>
                  <a:pt x="4192" y="2450"/>
                  <a:pt x="4254" y="2519"/>
                  <a:pt x="4319" y="2519"/>
                </a:cubicBezTo>
                <a:cubicBezTo>
                  <a:pt x="4327" y="2519"/>
                  <a:pt x="4334" y="2518"/>
                  <a:pt x="4341" y="2516"/>
                </a:cubicBezTo>
                <a:lnTo>
                  <a:pt x="4341" y="2516"/>
                </a:lnTo>
                <a:cubicBezTo>
                  <a:pt x="4336" y="2563"/>
                  <a:pt x="4382" y="2615"/>
                  <a:pt x="4434" y="2615"/>
                </a:cubicBezTo>
                <a:cubicBezTo>
                  <a:pt x="4447" y="2615"/>
                  <a:pt x="4461" y="2612"/>
                  <a:pt x="4474" y="2604"/>
                </a:cubicBezTo>
                <a:cubicBezTo>
                  <a:pt x="4726" y="2463"/>
                  <a:pt x="5087" y="2327"/>
                  <a:pt x="5398" y="2327"/>
                </a:cubicBezTo>
                <a:cubicBezTo>
                  <a:pt x="5742" y="2327"/>
                  <a:pt x="6025" y="2494"/>
                  <a:pt x="6030" y="3005"/>
                </a:cubicBezTo>
                <a:cubicBezTo>
                  <a:pt x="6035" y="3506"/>
                  <a:pt x="5736" y="4018"/>
                  <a:pt x="5490" y="4437"/>
                </a:cubicBezTo>
                <a:cubicBezTo>
                  <a:pt x="5179" y="4971"/>
                  <a:pt x="4746" y="5462"/>
                  <a:pt x="4850" y="6106"/>
                </a:cubicBezTo>
                <a:cubicBezTo>
                  <a:pt x="4844" y="6123"/>
                  <a:pt x="4837" y="6137"/>
                  <a:pt x="4832" y="6152"/>
                </a:cubicBezTo>
                <a:cubicBezTo>
                  <a:pt x="4815" y="6207"/>
                  <a:pt x="4863" y="6248"/>
                  <a:pt x="4910" y="6248"/>
                </a:cubicBezTo>
                <a:cubicBezTo>
                  <a:pt x="4934" y="6248"/>
                  <a:pt x="4958" y="6237"/>
                  <a:pt x="4973" y="6211"/>
                </a:cubicBezTo>
                <a:cubicBezTo>
                  <a:pt x="5037" y="6052"/>
                  <a:pt x="5138" y="5973"/>
                  <a:pt x="5276" y="5973"/>
                </a:cubicBezTo>
                <a:cubicBezTo>
                  <a:pt x="5415" y="5973"/>
                  <a:pt x="5592" y="6053"/>
                  <a:pt x="5808" y="6213"/>
                </a:cubicBezTo>
                <a:cubicBezTo>
                  <a:pt x="5826" y="6299"/>
                  <a:pt x="5842" y="6386"/>
                  <a:pt x="5857" y="6474"/>
                </a:cubicBezTo>
                <a:cubicBezTo>
                  <a:pt x="5896" y="6700"/>
                  <a:pt x="5922" y="6926"/>
                  <a:pt x="5938" y="7154"/>
                </a:cubicBezTo>
                <a:cubicBezTo>
                  <a:pt x="5963" y="7496"/>
                  <a:pt x="5947" y="7841"/>
                  <a:pt x="5988" y="8183"/>
                </a:cubicBezTo>
                <a:cubicBezTo>
                  <a:pt x="6047" y="8682"/>
                  <a:pt x="6240" y="9140"/>
                  <a:pt x="6695" y="9369"/>
                </a:cubicBezTo>
                <a:cubicBezTo>
                  <a:pt x="6526" y="9322"/>
                  <a:pt x="6361" y="9261"/>
                  <a:pt x="6205" y="9184"/>
                </a:cubicBezTo>
                <a:cubicBezTo>
                  <a:pt x="5340" y="8767"/>
                  <a:pt x="4670" y="8014"/>
                  <a:pt x="4219" y="7180"/>
                </a:cubicBezTo>
                <a:cubicBezTo>
                  <a:pt x="3186" y="5273"/>
                  <a:pt x="3337" y="3064"/>
                  <a:pt x="3392" y="970"/>
                </a:cubicBezTo>
                <a:cubicBezTo>
                  <a:pt x="3393" y="931"/>
                  <a:pt x="3365" y="912"/>
                  <a:pt x="3336" y="912"/>
                </a:cubicBezTo>
                <a:cubicBezTo>
                  <a:pt x="3307" y="912"/>
                  <a:pt x="3276" y="932"/>
                  <a:pt x="3273" y="970"/>
                </a:cubicBezTo>
                <a:cubicBezTo>
                  <a:pt x="3032" y="3688"/>
                  <a:pt x="3006" y="7073"/>
                  <a:pt x="5392" y="8927"/>
                </a:cubicBezTo>
                <a:cubicBezTo>
                  <a:pt x="5544" y="9045"/>
                  <a:pt x="5716" y="9158"/>
                  <a:pt x="5899" y="9261"/>
                </a:cubicBezTo>
                <a:cubicBezTo>
                  <a:pt x="5815" y="9259"/>
                  <a:pt x="5731" y="9258"/>
                  <a:pt x="5647" y="9258"/>
                </a:cubicBezTo>
                <a:cubicBezTo>
                  <a:pt x="5139" y="9258"/>
                  <a:pt x="4630" y="9295"/>
                  <a:pt x="4121" y="9295"/>
                </a:cubicBezTo>
                <a:cubicBezTo>
                  <a:pt x="3894" y="9295"/>
                  <a:pt x="3667" y="9288"/>
                  <a:pt x="3440" y="9266"/>
                </a:cubicBezTo>
                <a:cubicBezTo>
                  <a:pt x="2936" y="9220"/>
                  <a:pt x="2389" y="9107"/>
                  <a:pt x="1967" y="8813"/>
                </a:cubicBezTo>
                <a:cubicBezTo>
                  <a:pt x="1628" y="8577"/>
                  <a:pt x="1307" y="8111"/>
                  <a:pt x="1676" y="7741"/>
                </a:cubicBezTo>
                <a:cubicBezTo>
                  <a:pt x="1814" y="7602"/>
                  <a:pt x="1994" y="7538"/>
                  <a:pt x="2178" y="7538"/>
                </a:cubicBezTo>
                <a:cubicBezTo>
                  <a:pt x="2299" y="7538"/>
                  <a:pt x="2421" y="7566"/>
                  <a:pt x="2535" y="7617"/>
                </a:cubicBezTo>
                <a:cubicBezTo>
                  <a:pt x="2542" y="7620"/>
                  <a:pt x="2549" y="7621"/>
                  <a:pt x="2556" y="7621"/>
                </a:cubicBezTo>
                <a:cubicBezTo>
                  <a:pt x="2597" y="7621"/>
                  <a:pt x="2627" y="7572"/>
                  <a:pt x="2600" y="7540"/>
                </a:cubicBezTo>
                <a:cubicBezTo>
                  <a:pt x="2659" y="7522"/>
                  <a:pt x="2656" y="7422"/>
                  <a:pt x="2592" y="7399"/>
                </a:cubicBezTo>
                <a:cubicBezTo>
                  <a:pt x="1779" y="7103"/>
                  <a:pt x="897" y="6938"/>
                  <a:pt x="430" y="6111"/>
                </a:cubicBezTo>
                <a:cubicBezTo>
                  <a:pt x="188" y="5682"/>
                  <a:pt x="142" y="5121"/>
                  <a:pt x="417" y="4696"/>
                </a:cubicBezTo>
                <a:cubicBezTo>
                  <a:pt x="613" y="4394"/>
                  <a:pt x="923" y="4242"/>
                  <a:pt x="1242" y="4242"/>
                </a:cubicBezTo>
                <a:cubicBezTo>
                  <a:pt x="1427" y="4242"/>
                  <a:pt x="1614" y="4293"/>
                  <a:pt x="1784" y="4396"/>
                </a:cubicBezTo>
                <a:cubicBezTo>
                  <a:pt x="1792" y="4403"/>
                  <a:pt x="1802" y="4409"/>
                  <a:pt x="1810" y="4414"/>
                </a:cubicBezTo>
                <a:cubicBezTo>
                  <a:pt x="1833" y="4429"/>
                  <a:pt x="1856" y="4444"/>
                  <a:pt x="1877" y="4460"/>
                </a:cubicBezTo>
                <a:cubicBezTo>
                  <a:pt x="1882" y="4463"/>
                  <a:pt x="1888" y="4467"/>
                  <a:pt x="1895" y="4468"/>
                </a:cubicBezTo>
                <a:cubicBezTo>
                  <a:pt x="1915" y="4480"/>
                  <a:pt x="1937" y="4494"/>
                  <a:pt x="1959" y="4506"/>
                </a:cubicBezTo>
                <a:cubicBezTo>
                  <a:pt x="1972" y="4514"/>
                  <a:pt x="1986" y="4517"/>
                  <a:pt x="2000" y="4517"/>
                </a:cubicBezTo>
                <a:cubicBezTo>
                  <a:pt x="2067" y="4517"/>
                  <a:pt x="2120" y="4431"/>
                  <a:pt x="2060" y="4373"/>
                </a:cubicBezTo>
                <a:cubicBezTo>
                  <a:pt x="1645" y="3982"/>
                  <a:pt x="1147" y="3684"/>
                  <a:pt x="890" y="3151"/>
                </a:cubicBezTo>
                <a:cubicBezTo>
                  <a:pt x="743" y="2843"/>
                  <a:pt x="669" y="2442"/>
                  <a:pt x="808" y="2123"/>
                </a:cubicBezTo>
                <a:cubicBezTo>
                  <a:pt x="913" y="1880"/>
                  <a:pt x="1061" y="1788"/>
                  <a:pt x="1219" y="1788"/>
                </a:cubicBezTo>
                <a:cubicBezTo>
                  <a:pt x="1517" y="1788"/>
                  <a:pt x="1848" y="2118"/>
                  <a:pt x="1987" y="2370"/>
                </a:cubicBezTo>
                <a:cubicBezTo>
                  <a:pt x="1996" y="2392"/>
                  <a:pt x="2018" y="2398"/>
                  <a:pt x="2037" y="2398"/>
                </a:cubicBezTo>
                <a:cubicBezTo>
                  <a:pt x="2051" y="2425"/>
                  <a:pt x="2076" y="2436"/>
                  <a:pt x="2102" y="2436"/>
                </a:cubicBezTo>
                <a:cubicBezTo>
                  <a:pt x="2149" y="2436"/>
                  <a:pt x="2200" y="2396"/>
                  <a:pt x="2189" y="2334"/>
                </a:cubicBezTo>
                <a:cubicBezTo>
                  <a:pt x="2054" y="1529"/>
                  <a:pt x="2198" y="410"/>
                  <a:pt x="3176" y="230"/>
                </a:cubicBezTo>
                <a:cubicBezTo>
                  <a:pt x="3231" y="220"/>
                  <a:pt x="3284" y="215"/>
                  <a:pt x="3337" y="215"/>
                </a:cubicBezTo>
                <a:close/>
                <a:moveTo>
                  <a:pt x="3334" y="0"/>
                </a:moveTo>
                <a:cubicBezTo>
                  <a:pt x="2208" y="0"/>
                  <a:pt x="1872" y="1201"/>
                  <a:pt x="1988" y="2136"/>
                </a:cubicBezTo>
                <a:cubicBezTo>
                  <a:pt x="1793" y="1825"/>
                  <a:pt x="1463" y="1598"/>
                  <a:pt x="1164" y="1598"/>
                </a:cubicBezTo>
                <a:cubicBezTo>
                  <a:pt x="922" y="1598"/>
                  <a:pt x="700" y="1747"/>
                  <a:pt x="587" y="2122"/>
                </a:cubicBezTo>
                <a:cubicBezTo>
                  <a:pt x="365" y="2866"/>
                  <a:pt x="797" y="3568"/>
                  <a:pt x="1358" y="4069"/>
                </a:cubicBezTo>
                <a:cubicBezTo>
                  <a:pt x="1313" y="4062"/>
                  <a:pt x="1267" y="4058"/>
                  <a:pt x="1222" y="4058"/>
                </a:cubicBezTo>
                <a:cubicBezTo>
                  <a:pt x="587" y="4058"/>
                  <a:pt x="0" y="4732"/>
                  <a:pt x="24" y="5444"/>
                </a:cubicBezTo>
                <a:cubicBezTo>
                  <a:pt x="60" y="6455"/>
                  <a:pt x="980" y="7137"/>
                  <a:pt x="1913" y="7415"/>
                </a:cubicBezTo>
                <a:cubicBezTo>
                  <a:pt x="1366" y="7559"/>
                  <a:pt x="1093" y="8296"/>
                  <a:pt x="1666" y="8829"/>
                </a:cubicBezTo>
                <a:cubicBezTo>
                  <a:pt x="2281" y="9399"/>
                  <a:pt x="3119" y="9523"/>
                  <a:pt x="3988" y="9523"/>
                </a:cubicBezTo>
                <a:cubicBezTo>
                  <a:pt x="4653" y="9523"/>
                  <a:pt x="5335" y="9451"/>
                  <a:pt x="5949" y="9451"/>
                </a:cubicBezTo>
                <a:cubicBezTo>
                  <a:pt x="6074" y="9451"/>
                  <a:pt x="6197" y="9454"/>
                  <a:pt x="6317" y="9461"/>
                </a:cubicBezTo>
                <a:cubicBezTo>
                  <a:pt x="6618" y="9581"/>
                  <a:pt x="6935" y="9657"/>
                  <a:pt x="7243" y="9657"/>
                </a:cubicBezTo>
                <a:cubicBezTo>
                  <a:pt x="7653" y="9657"/>
                  <a:pt x="8047" y="9521"/>
                  <a:pt x="8362" y="9176"/>
                </a:cubicBezTo>
                <a:cubicBezTo>
                  <a:pt x="8941" y="8545"/>
                  <a:pt x="8621" y="7434"/>
                  <a:pt x="7754" y="7434"/>
                </a:cubicBezTo>
                <a:cubicBezTo>
                  <a:pt x="7695" y="7434"/>
                  <a:pt x="7634" y="7439"/>
                  <a:pt x="7570" y="7450"/>
                </a:cubicBezTo>
                <a:cubicBezTo>
                  <a:pt x="7499" y="7462"/>
                  <a:pt x="7513" y="7581"/>
                  <a:pt x="7583" y="7581"/>
                </a:cubicBezTo>
                <a:cubicBezTo>
                  <a:pt x="7585" y="7581"/>
                  <a:pt x="7587" y="7581"/>
                  <a:pt x="7590" y="7581"/>
                </a:cubicBezTo>
                <a:cubicBezTo>
                  <a:pt x="7624" y="7577"/>
                  <a:pt x="7657" y="7576"/>
                  <a:pt x="7690" y="7576"/>
                </a:cubicBezTo>
                <a:cubicBezTo>
                  <a:pt x="8572" y="7576"/>
                  <a:pt x="8673" y="8748"/>
                  <a:pt x="8013" y="9199"/>
                </a:cubicBezTo>
                <a:cubicBezTo>
                  <a:pt x="7767" y="9367"/>
                  <a:pt x="7490" y="9435"/>
                  <a:pt x="7208" y="9435"/>
                </a:cubicBezTo>
                <a:cubicBezTo>
                  <a:pt x="7080" y="9435"/>
                  <a:pt x="6950" y="9421"/>
                  <a:pt x="6822" y="9396"/>
                </a:cubicBezTo>
                <a:cubicBezTo>
                  <a:pt x="6855" y="9376"/>
                  <a:pt x="6870" y="9327"/>
                  <a:pt x="6824" y="9302"/>
                </a:cubicBezTo>
                <a:cubicBezTo>
                  <a:pt x="5701" y="8716"/>
                  <a:pt x="6354" y="7000"/>
                  <a:pt x="5960" y="6010"/>
                </a:cubicBezTo>
                <a:cubicBezTo>
                  <a:pt x="5858" y="5756"/>
                  <a:pt x="5668" y="5648"/>
                  <a:pt x="5472" y="5648"/>
                </a:cubicBezTo>
                <a:cubicBezTo>
                  <a:pt x="5284" y="5648"/>
                  <a:pt x="5090" y="5746"/>
                  <a:pt x="4958" y="5912"/>
                </a:cubicBezTo>
                <a:cubicBezTo>
                  <a:pt x="5011" y="5262"/>
                  <a:pt x="5603" y="4674"/>
                  <a:pt x="5880" y="4118"/>
                </a:cubicBezTo>
                <a:cubicBezTo>
                  <a:pt x="6071" y="3733"/>
                  <a:pt x="6284" y="3274"/>
                  <a:pt x="6215" y="2832"/>
                </a:cubicBezTo>
                <a:cubicBezTo>
                  <a:pt x="6133" y="2313"/>
                  <a:pt x="5766" y="2114"/>
                  <a:pt x="5354" y="2114"/>
                </a:cubicBezTo>
                <a:cubicBezTo>
                  <a:pt x="5032" y="2114"/>
                  <a:pt x="4683" y="2236"/>
                  <a:pt x="4423" y="2423"/>
                </a:cubicBezTo>
                <a:cubicBezTo>
                  <a:pt x="4901" y="1572"/>
                  <a:pt x="4520" y="34"/>
                  <a:pt x="3379" y="1"/>
                </a:cubicBezTo>
                <a:cubicBezTo>
                  <a:pt x="3364" y="0"/>
                  <a:pt x="3349" y="0"/>
                  <a:pt x="3334"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4"/>
          <p:cNvSpPr/>
          <p:nvPr/>
        </p:nvSpPr>
        <p:spPr>
          <a:xfrm>
            <a:off x="8180533" y="-557791"/>
            <a:ext cx="2468675" cy="969843"/>
          </a:xfrm>
          <a:custGeom>
            <a:avLst/>
            <a:gdLst/>
            <a:ahLst/>
            <a:cxnLst/>
            <a:rect l="l" t="t" r="r" b="b"/>
            <a:pathLst>
              <a:path w="29098" h="10616" extrusionOk="0">
                <a:moveTo>
                  <a:pt x="25760" y="0"/>
                </a:moveTo>
                <a:cubicBezTo>
                  <a:pt x="25173" y="0"/>
                  <a:pt x="24571" y="112"/>
                  <a:pt x="23993" y="225"/>
                </a:cubicBezTo>
                <a:cubicBezTo>
                  <a:pt x="19920" y="1032"/>
                  <a:pt x="15815" y="1598"/>
                  <a:pt x="11753" y="2493"/>
                </a:cubicBezTo>
                <a:cubicBezTo>
                  <a:pt x="9724" y="2942"/>
                  <a:pt x="7696" y="3402"/>
                  <a:pt x="5662" y="3834"/>
                </a:cubicBezTo>
                <a:cubicBezTo>
                  <a:pt x="4662" y="4046"/>
                  <a:pt x="3132" y="4069"/>
                  <a:pt x="2245" y="4758"/>
                </a:cubicBezTo>
                <a:cubicBezTo>
                  <a:pt x="0" y="6506"/>
                  <a:pt x="2715" y="9887"/>
                  <a:pt x="4664" y="10404"/>
                </a:cubicBezTo>
                <a:cubicBezTo>
                  <a:pt x="5236" y="10556"/>
                  <a:pt x="5817" y="10615"/>
                  <a:pt x="6403" y="10615"/>
                </a:cubicBezTo>
                <a:cubicBezTo>
                  <a:pt x="7689" y="10615"/>
                  <a:pt x="8998" y="10327"/>
                  <a:pt x="10275" y="10091"/>
                </a:cubicBezTo>
                <a:cubicBezTo>
                  <a:pt x="13133" y="9562"/>
                  <a:pt x="16040" y="9296"/>
                  <a:pt x="18946" y="9296"/>
                </a:cubicBezTo>
                <a:cubicBezTo>
                  <a:pt x="19940" y="9296"/>
                  <a:pt x="20934" y="9327"/>
                  <a:pt x="21927" y="9389"/>
                </a:cubicBezTo>
                <a:cubicBezTo>
                  <a:pt x="22432" y="9421"/>
                  <a:pt x="22916" y="9444"/>
                  <a:pt x="23375" y="9444"/>
                </a:cubicBezTo>
                <a:cubicBezTo>
                  <a:pt x="25741" y="9444"/>
                  <a:pt x="27420" y="8849"/>
                  <a:pt x="27783" y="5910"/>
                </a:cubicBezTo>
                <a:cubicBezTo>
                  <a:pt x="27983" y="4285"/>
                  <a:pt x="29097" y="1127"/>
                  <a:pt x="27055" y="242"/>
                </a:cubicBezTo>
                <a:cubicBezTo>
                  <a:pt x="26644" y="65"/>
                  <a:pt x="26206" y="0"/>
                  <a:pt x="2576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4"/>
          <p:cNvSpPr/>
          <p:nvPr/>
        </p:nvSpPr>
        <p:spPr>
          <a:xfrm>
            <a:off x="11280499" y="-373801"/>
            <a:ext cx="547877" cy="969841"/>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4"/>
          <p:cNvSpPr/>
          <p:nvPr/>
        </p:nvSpPr>
        <p:spPr>
          <a:xfrm>
            <a:off x="544341" y="1648360"/>
            <a:ext cx="112456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4"/>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4"/>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4"/>
          <p:cNvSpPr/>
          <p:nvPr/>
        </p:nvSpPr>
        <p:spPr>
          <a:xfrm>
            <a:off x="402067" y="1529467"/>
            <a:ext cx="112456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2" name="Google Shape;42;p4"/>
          <p:cNvSpPr txBox="1">
            <a:spLocks noGrp="1"/>
          </p:cNvSpPr>
          <p:nvPr>
            <p:ph type="title"/>
          </p:nvPr>
        </p:nvSpPr>
        <p:spPr>
          <a:xfrm>
            <a:off x="960000" y="516800"/>
            <a:ext cx="10650000" cy="752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 name="Google Shape;43;p4"/>
          <p:cNvSpPr txBox="1">
            <a:spLocks noGrp="1"/>
          </p:cNvSpPr>
          <p:nvPr>
            <p:ph type="body" idx="1"/>
          </p:nvPr>
        </p:nvSpPr>
        <p:spPr>
          <a:xfrm>
            <a:off x="960000" y="1855100"/>
            <a:ext cx="10272000" cy="4282800"/>
          </a:xfrm>
          <a:prstGeom prst="rect">
            <a:avLst/>
          </a:prstGeom>
          <a:ln>
            <a:noFill/>
          </a:ln>
        </p:spPr>
        <p:txBody>
          <a:bodyPr spcFirstLastPara="1" wrap="square" lIns="91425" tIns="91425" rIns="91425" bIns="91425" anchor="t" anchorCtr="0">
            <a:noAutofit/>
          </a:bodyPr>
          <a:lstStyle>
            <a:lvl1pPr marL="609585" lvl="0" indent="-393690" rtl="0">
              <a:spcBef>
                <a:spcPts val="0"/>
              </a:spcBef>
              <a:spcAft>
                <a:spcPts val="0"/>
              </a:spcAft>
              <a:buSzPts val="1050"/>
              <a:buChar char="●"/>
              <a:defRPr sz="1333"/>
            </a:lvl1pPr>
            <a:lvl2pPr marL="1219170" lvl="1" indent="-423323" rtl="0">
              <a:lnSpc>
                <a:spcPct val="115000"/>
              </a:lnSpc>
              <a:spcBef>
                <a:spcPts val="2133"/>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72357188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4"/>
        <p:cNvGrpSpPr/>
        <p:nvPr/>
      </p:nvGrpSpPr>
      <p:grpSpPr>
        <a:xfrm>
          <a:off x="0" y="0"/>
          <a:ext cx="0" cy="0"/>
          <a:chOff x="0" y="0"/>
          <a:chExt cx="0" cy="0"/>
        </a:xfrm>
      </p:grpSpPr>
      <p:sp>
        <p:nvSpPr>
          <p:cNvPr id="45" name="Google Shape;45;p5"/>
          <p:cNvSpPr/>
          <p:nvPr/>
        </p:nvSpPr>
        <p:spPr>
          <a:xfrm>
            <a:off x="-472552" y="4624725"/>
            <a:ext cx="1537029" cy="2787500"/>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 name="Google Shape;46;p5"/>
          <p:cNvSpPr/>
          <p:nvPr/>
        </p:nvSpPr>
        <p:spPr>
          <a:xfrm>
            <a:off x="4734392" y="6427200"/>
            <a:ext cx="2723193" cy="695744"/>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5"/>
          <p:cNvSpPr/>
          <p:nvPr/>
        </p:nvSpPr>
        <p:spPr>
          <a:xfrm>
            <a:off x="544333" y="1648367"/>
            <a:ext cx="55316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5"/>
          <p:cNvSpPr/>
          <p:nvPr/>
        </p:nvSpPr>
        <p:spPr>
          <a:xfrm rot="7199942">
            <a:off x="-422739" y="-684023"/>
            <a:ext cx="2765472" cy="2439651"/>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 name="Google Shape;49;p5"/>
          <p:cNvSpPr/>
          <p:nvPr/>
        </p:nvSpPr>
        <p:spPr>
          <a:xfrm>
            <a:off x="10396665" y="-1207561"/>
            <a:ext cx="3132191" cy="3188645"/>
          </a:xfrm>
          <a:custGeom>
            <a:avLst/>
            <a:gdLst/>
            <a:ahLst/>
            <a:cxnLst/>
            <a:rect l="l" t="t" r="r" b="b"/>
            <a:pathLst>
              <a:path w="56980" h="58007" extrusionOk="0">
                <a:moveTo>
                  <a:pt x="29980" y="1"/>
                </a:moveTo>
                <a:cubicBezTo>
                  <a:pt x="23007" y="1"/>
                  <a:pt x="15784" y="1090"/>
                  <a:pt x="9276" y="2620"/>
                </a:cubicBezTo>
                <a:cubicBezTo>
                  <a:pt x="7641" y="3005"/>
                  <a:pt x="5996" y="3455"/>
                  <a:pt x="4538" y="4283"/>
                </a:cubicBezTo>
                <a:cubicBezTo>
                  <a:pt x="4476" y="4319"/>
                  <a:pt x="4415" y="4353"/>
                  <a:pt x="4355" y="4389"/>
                </a:cubicBezTo>
                <a:cubicBezTo>
                  <a:pt x="997" y="6390"/>
                  <a:pt x="0" y="10328"/>
                  <a:pt x="378" y="14016"/>
                </a:cubicBezTo>
                <a:cubicBezTo>
                  <a:pt x="907" y="19148"/>
                  <a:pt x="3982" y="23498"/>
                  <a:pt x="8616" y="25748"/>
                </a:cubicBezTo>
                <a:cubicBezTo>
                  <a:pt x="11452" y="27122"/>
                  <a:pt x="14538" y="27916"/>
                  <a:pt x="17369" y="29295"/>
                </a:cubicBezTo>
                <a:cubicBezTo>
                  <a:pt x="19382" y="30277"/>
                  <a:pt x="21331" y="31627"/>
                  <a:pt x="22637" y="33480"/>
                </a:cubicBezTo>
                <a:cubicBezTo>
                  <a:pt x="24414" y="36002"/>
                  <a:pt x="23558" y="39294"/>
                  <a:pt x="23630" y="42161"/>
                </a:cubicBezTo>
                <a:cubicBezTo>
                  <a:pt x="23845" y="50667"/>
                  <a:pt x="32001" y="56121"/>
                  <a:pt x="39653" y="57661"/>
                </a:cubicBezTo>
                <a:cubicBezTo>
                  <a:pt x="40779" y="57888"/>
                  <a:pt x="41939" y="58007"/>
                  <a:pt x="43098" y="58007"/>
                </a:cubicBezTo>
                <a:cubicBezTo>
                  <a:pt x="46244" y="58007"/>
                  <a:pt x="49378" y="57130"/>
                  <a:pt x="51798" y="55158"/>
                </a:cubicBezTo>
                <a:cubicBezTo>
                  <a:pt x="56287" y="51495"/>
                  <a:pt x="56963" y="45514"/>
                  <a:pt x="56971" y="40119"/>
                </a:cubicBezTo>
                <a:cubicBezTo>
                  <a:pt x="56979" y="33285"/>
                  <a:pt x="56205" y="26466"/>
                  <a:pt x="54937" y="19757"/>
                </a:cubicBezTo>
                <a:cubicBezTo>
                  <a:pt x="53978" y="14679"/>
                  <a:pt x="52595" y="9387"/>
                  <a:pt x="48977" y="5697"/>
                </a:cubicBezTo>
                <a:cubicBezTo>
                  <a:pt x="45969" y="2628"/>
                  <a:pt x="41719" y="1028"/>
                  <a:pt x="37460" y="467"/>
                </a:cubicBezTo>
                <a:cubicBezTo>
                  <a:pt x="35031" y="146"/>
                  <a:pt x="32522" y="1"/>
                  <a:pt x="2998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 name="Google Shape;50;p5"/>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5"/>
          <p:cNvSpPr/>
          <p:nvPr/>
        </p:nvSpPr>
        <p:spPr>
          <a:xfrm rot="-3006881">
            <a:off x="11706402" y="5218544"/>
            <a:ext cx="485581" cy="862441"/>
          </a:xfrm>
          <a:custGeom>
            <a:avLst/>
            <a:gdLst/>
            <a:ahLst/>
            <a:cxnLst/>
            <a:rect l="l" t="t" r="r" b="b"/>
            <a:pathLst>
              <a:path w="8946" h="15889" extrusionOk="0">
                <a:moveTo>
                  <a:pt x="7564" y="2088"/>
                </a:moveTo>
                <a:cubicBezTo>
                  <a:pt x="7608" y="2196"/>
                  <a:pt x="7649" y="2306"/>
                  <a:pt x="7685" y="2414"/>
                </a:cubicBezTo>
                <a:cubicBezTo>
                  <a:pt x="7674" y="2414"/>
                  <a:pt x="7661" y="2415"/>
                  <a:pt x="7649" y="2420"/>
                </a:cubicBezTo>
                <a:cubicBezTo>
                  <a:pt x="7644" y="2397"/>
                  <a:pt x="7638" y="2374"/>
                  <a:pt x="7635" y="2351"/>
                </a:cubicBezTo>
                <a:cubicBezTo>
                  <a:pt x="7626" y="2309"/>
                  <a:pt x="7605" y="2276"/>
                  <a:pt x="7579" y="2256"/>
                </a:cubicBezTo>
                <a:cubicBezTo>
                  <a:pt x="7566" y="2224"/>
                  <a:pt x="7543" y="2196"/>
                  <a:pt x="7513" y="2183"/>
                </a:cubicBezTo>
                <a:cubicBezTo>
                  <a:pt x="7530" y="2152"/>
                  <a:pt x="7546" y="2119"/>
                  <a:pt x="7564" y="2088"/>
                </a:cubicBezTo>
                <a:close/>
                <a:moveTo>
                  <a:pt x="6275" y="3440"/>
                </a:moveTo>
                <a:cubicBezTo>
                  <a:pt x="6258" y="3448"/>
                  <a:pt x="6239" y="3459"/>
                  <a:pt x="6222" y="3467"/>
                </a:cubicBezTo>
                <a:cubicBezTo>
                  <a:pt x="6064" y="3500"/>
                  <a:pt x="5903" y="3534"/>
                  <a:pt x="5744" y="3567"/>
                </a:cubicBezTo>
                <a:cubicBezTo>
                  <a:pt x="5920" y="3525"/>
                  <a:pt x="6098" y="3480"/>
                  <a:pt x="6275" y="3440"/>
                </a:cubicBezTo>
                <a:close/>
                <a:moveTo>
                  <a:pt x="6666" y="2196"/>
                </a:moveTo>
                <a:cubicBezTo>
                  <a:pt x="6832" y="2196"/>
                  <a:pt x="7003" y="2217"/>
                  <a:pt x="7180" y="2261"/>
                </a:cubicBezTo>
                <a:cubicBezTo>
                  <a:pt x="7014" y="2566"/>
                  <a:pt x="6849" y="2873"/>
                  <a:pt x="6685" y="3178"/>
                </a:cubicBezTo>
                <a:cubicBezTo>
                  <a:pt x="6682" y="3178"/>
                  <a:pt x="6680" y="3177"/>
                  <a:pt x="6677" y="3177"/>
                </a:cubicBezTo>
                <a:cubicBezTo>
                  <a:pt x="6675" y="3177"/>
                  <a:pt x="6674" y="3177"/>
                  <a:pt x="6672" y="3178"/>
                </a:cubicBezTo>
                <a:cubicBezTo>
                  <a:pt x="5890" y="3323"/>
                  <a:pt x="5110" y="3502"/>
                  <a:pt x="4340" y="3708"/>
                </a:cubicBezTo>
                <a:cubicBezTo>
                  <a:pt x="4906" y="2906"/>
                  <a:pt x="5695" y="2196"/>
                  <a:pt x="6666" y="2196"/>
                </a:cubicBezTo>
                <a:close/>
                <a:moveTo>
                  <a:pt x="6111" y="4261"/>
                </a:moveTo>
                <a:lnTo>
                  <a:pt x="6111" y="4261"/>
                </a:lnTo>
                <a:cubicBezTo>
                  <a:pt x="6106" y="4271"/>
                  <a:pt x="6100" y="4279"/>
                  <a:pt x="6096" y="4289"/>
                </a:cubicBezTo>
                <a:cubicBezTo>
                  <a:pt x="6049" y="4299"/>
                  <a:pt x="6000" y="4307"/>
                  <a:pt x="5952" y="4317"/>
                </a:cubicBezTo>
                <a:cubicBezTo>
                  <a:pt x="5956" y="4312"/>
                  <a:pt x="5957" y="4305"/>
                  <a:pt x="5957" y="4297"/>
                </a:cubicBezTo>
                <a:cubicBezTo>
                  <a:pt x="6013" y="4290"/>
                  <a:pt x="6064" y="4279"/>
                  <a:pt x="6111" y="4261"/>
                </a:cubicBezTo>
                <a:close/>
                <a:moveTo>
                  <a:pt x="8035" y="4754"/>
                </a:moveTo>
                <a:lnTo>
                  <a:pt x="8035" y="4754"/>
                </a:lnTo>
                <a:cubicBezTo>
                  <a:pt x="8034" y="4813"/>
                  <a:pt x="8034" y="4875"/>
                  <a:pt x="8031" y="4934"/>
                </a:cubicBezTo>
                <a:cubicBezTo>
                  <a:pt x="8019" y="4893"/>
                  <a:pt x="8004" y="4850"/>
                  <a:pt x="7990" y="4804"/>
                </a:cubicBezTo>
                <a:cubicBezTo>
                  <a:pt x="8011" y="4793"/>
                  <a:pt x="8027" y="4773"/>
                  <a:pt x="8035" y="4754"/>
                </a:cubicBezTo>
                <a:close/>
                <a:moveTo>
                  <a:pt x="7045" y="3058"/>
                </a:moveTo>
                <a:cubicBezTo>
                  <a:pt x="7332" y="3829"/>
                  <a:pt x="7710" y="4567"/>
                  <a:pt x="8004" y="5341"/>
                </a:cubicBezTo>
                <a:cubicBezTo>
                  <a:pt x="7954" y="5848"/>
                  <a:pt x="7854" y="6352"/>
                  <a:pt x="7715" y="6851"/>
                </a:cubicBezTo>
                <a:cubicBezTo>
                  <a:pt x="7600" y="6426"/>
                  <a:pt x="7384" y="6005"/>
                  <a:pt x="7225" y="5605"/>
                </a:cubicBezTo>
                <a:cubicBezTo>
                  <a:pt x="7008" y="5058"/>
                  <a:pt x="6802" y="4506"/>
                  <a:pt x="6566" y="3968"/>
                </a:cubicBezTo>
                <a:cubicBezTo>
                  <a:pt x="6564" y="3963"/>
                  <a:pt x="6563" y="3962"/>
                  <a:pt x="6561" y="3960"/>
                </a:cubicBezTo>
                <a:lnTo>
                  <a:pt x="7045" y="3058"/>
                </a:lnTo>
                <a:close/>
                <a:moveTo>
                  <a:pt x="6000" y="4474"/>
                </a:moveTo>
                <a:lnTo>
                  <a:pt x="6000" y="4474"/>
                </a:lnTo>
                <a:cubicBezTo>
                  <a:pt x="5895" y="4672"/>
                  <a:pt x="5792" y="4868"/>
                  <a:pt x="5687" y="5066"/>
                </a:cubicBezTo>
                <a:cubicBezTo>
                  <a:pt x="4862" y="5346"/>
                  <a:pt x="4036" y="5606"/>
                  <a:pt x="3200" y="5843"/>
                </a:cubicBezTo>
                <a:cubicBezTo>
                  <a:pt x="3109" y="5868"/>
                  <a:pt x="3144" y="6020"/>
                  <a:pt x="3228" y="6020"/>
                </a:cubicBezTo>
                <a:cubicBezTo>
                  <a:pt x="3235" y="6020"/>
                  <a:pt x="3242" y="6019"/>
                  <a:pt x="3249" y="6017"/>
                </a:cubicBezTo>
                <a:cubicBezTo>
                  <a:pt x="4046" y="5796"/>
                  <a:pt x="4836" y="5533"/>
                  <a:pt x="5605" y="5227"/>
                </a:cubicBezTo>
                <a:lnTo>
                  <a:pt x="5605" y="5227"/>
                </a:lnTo>
                <a:cubicBezTo>
                  <a:pt x="5345" y="5726"/>
                  <a:pt x="5085" y="6226"/>
                  <a:pt x="4830" y="6727"/>
                </a:cubicBezTo>
                <a:cubicBezTo>
                  <a:pt x="4002" y="6892"/>
                  <a:pt x="3187" y="7121"/>
                  <a:pt x="2393" y="7406"/>
                </a:cubicBezTo>
                <a:cubicBezTo>
                  <a:pt x="2781" y="6626"/>
                  <a:pt x="3161" y="5837"/>
                  <a:pt x="3563" y="5063"/>
                </a:cubicBezTo>
                <a:cubicBezTo>
                  <a:pt x="3566" y="5063"/>
                  <a:pt x="3568" y="5064"/>
                  <a:pt x="3570" y="5064"/>
                </a:cubicBezTo>
                <a:cubicBezTo>
                  <a:pt x="3572" y="5064"/>
                  <a:pt x="3573" y="5063"/>
                  <a:pt x="3575" y="5063"/>
                </a:cubicBezTo>
                <a:cubicBezTo>
                  <a:pt x="4381" y="4940"/>
                  <a:pt x="5206" y="4705"/>
                  <a:pt x="6000" y="4474"/>
                </a:cubicBezTo>
                <a:close/>
                <a:moveTo>
                  <a:pt x="6451" y="4161"/>
                </a:moveTo>
                <a:cubicBezTo>
                  <a:pt x="6641" y="4672"/>
                  <a:pt x="6852" y="5174"/>
                  <a:pt x="7055" y="5680"/>
                </a:cubicBezTo>
                <a:cubicBezTo>
                  <a:pt x="7237" y="6136"/>
                  <a:pt x="7384" y="6655"/>
                  <a:pt x="7651" y="7074"/>
                </a:cubicBezTo>
                <a:cubicBezTo>
                  <a:pt x="7571" y="7338"/>
                  <a:pt x="7481" y="7596"/>
                  <a:pt x="7381" y="7856"/>
                </a:cubicBezTo>
                <a:cubicBezTo>
                  <a:pt x="7062" y="6801"/>
                  <a:pt x="6643" y="5771"/>
                  <a:pt x="6160" y="4781"/>
                </a:cubicBezTo>
                <a:cubicBezTo>
                  <a:pt x="6154" y="4768"/>
                  <a:pt x="6145" y="4759"/>
                  <a:pt x="6134" y="4752"/>
                </a:cubicBezTo>
                <a:cubicBezTo>
                  <a:pt x="6239" y="4554"/>
                  <a:pt x="6345" y="4359"/>
                  <a:pt x="6451" y="4161"/>
                </a:cubicBezTo>
                <a:close/>
                <a:moveTo>
                  <a:pt x="5699" y="7943"/>
                </a:moveTo>
                <a:cubicBezTo>
                  <a:pt x="5704" y="7951"/>
                  <a:pt x="5707" y="7959"/>
                  <a:pt x="5712" y="7964"/>
                </a:cubicBezTo>
                <a:cubicBezTo>
                  <a:pt x="5681" y="8000"/>
                  <a:pt x="5653" y="8038"/>
                  <a:pt x="5625" y="8079"/>
                </a:cubicBezTo>
                <a:cubicBezTo>
                  <a:pt x="5617" y="8085"/>
                  <a:pt x="5609" y="8092"/>
                  <a:pt x="5602" y="8098"/>
                </a:cubicBezTo>
                <a:lnTo>
                  <a:pt x="5591" y="8074"/>
                </a:lnTo>
                <a:cubicBezTo>
                  <a:pt x="5610" y="8044"/>
                  <a:pt x="5641" y="8005"/>
                  <a:pt x="5684" y="7953"/>
                </a:cubicBezTo>
                <a:cubicBezTo>
                  <a:pt x="5689" y="7951"/>
                  <a:pt x="5695" y="7946"/>
                  <a:pt x="5699" y="7943"/>
                </a:cubicBezTo>
                <a:close/>
                <a:moveTo>
                  <a:pt x="6139" y="8036"/>
                </a:moveTo>
                <a:cubicBezTo>
                  <a:pt x="6235" y="8224"/>
                  <a:pt x="6327" y="8414"/>
                  <a:pt x="6419" y="8606"/>
                </a:cubicBezTo>
                <a:cubicBezTo>
                  <a:pt x="6334" y="8431"/>
                  <a:pt x="6245" y="8257"/>
                  <a:pt x="6157" y="8085"/>
                </a:cubicBezTo>
                <a:cubicBezTo>
                  <a:pt x="6154" y="8069"/>
                  <a:pt x="6147" y="8053"/>
                  <a:pt x="6139" y="8036"/>
                </a:cubicBezTo>
                <a:close/>
                <a:moveTo>
                  <a:pt x="4746" y="6887"/>
                </a:moveTo>
                <a:lnTo>
                  <a:pt x="4746" y="6887"/>
                </a:lnTo>
                <a:cubicBezTo>
                  <a:pt x="4591" y="7190"/>
                  <a:pt x="4435" y="7493"/>
                  <a:pt x="4281" y="7796"/>
                </a:cubicBezTo>
                <a:cubicBezTo>
                  <a:pt x="4260" y="7833"/>
                  <a:pt x="4241" y="7874"/>
                  <a:pt x="4219" y="7914"/>
                </a:cubicBezTo>
                <a:cubicBezTo>
                  <a:pt x="3399" y="8231"/>
                  <a:pt x="2578" y="8503"/>
                  <a:pt x="1724" y="8712"/>
                </a:cubicBezTo>
                <a:cubicBezTo>
                  <a:pt x="1860" y="8460"/>
                  <a:pt x="1990" y="8208"/>
                  <a:pt x="2118" y="7956"/>
                </a:cubicBezTo>
                <a:cubicBezTo>
                  <a:pt x="2180" y="7830"/>
                  <a:pt x="2244" y="7702"/>
                  <a:pt x="2308" y="7575"/>
                </a:cubicBezTo>
                <a:cubicBezTo>
                  <a:pt x="2325" y="7588"/>
                  <a:pt x="2345" y="7597"/>
                  <a:pt x="2368" y="7597"/>
                </a:cubicBezTo>
                <a:cubicBezTo>
                  <a:pt x="2376" y="7597"/>
                  <a:pt x="2385" y="7595"/>
                  <a:pt x="2395" y="7593"/>
                </a:cubicBezTo>
                <a:cubicBezTo>
                  <a:pt x="3170" y="7329"/>
                  <a:pt x="3954" y="7097"/>
                  <a:pt x="4746" y="6887"/>
                </a:cubicBezTo>
                <a:close/>
                <a:moveTo>
                  <a:pt x="3673" y="9000"/>
                </a:moveTo>
                <a:lnTo>
                  <a:pt x="3673" y="9000"/>
                </a:lnTo>
                <a:cubicBezTo>
                  <a:pt x="3660" y="9026"/>
                  <a:pt x="3645" y="9052"/>
                  <a:pt x="3633" y="9077"/>
                </a:cubicBezTo>
                <a:cubicBezTo>
                  <a:pt x="3625" y="9059"/>
                  <a:pt x="3617" y="9043"/>
                  <a:pt x="3604" y="9028"/>
                </a:cubicBezTo>
                <a:cubicBezTo>
                  <a:pt x="3625" y="9020"/>
                  <a:pt x="3648" y="9010"/>
                  <a:pt x="3673" y="9000"/>
                </a:cubicBezTo>
                <a:close/>
                <a:moveTo>
                  <a:pt x="6034" y="4934"/>
                </a:moveTo>
                <a:cubicBezTo>
                  <a:pt x="6520" y="5948"/>
                  <a:pt x="6931" y="6984"/>
                  <a:pt x="7306" y="8044"/>
                </a:cubicBezTo>
                <a:cubicBezTo>
                  <a:pt x="7163" y="8398"/>
                  <a:pt x="7006" y="8742"/>
                  <a:pt x="6836" y="9082"/>
                </a:cubicBezTo>
                <a:cubicBezTo>
                  <a:pt x="6646" y="8599"/>
                  <a:pt x="6430" y="8125"/>
                  <a:pt x="6201" y="7660"/>
                </a:cubicBezTo>
                <a:cubicBezTo>
                  <a:pt x="5967" y="7187"/>
                  <a:pt x="5736" y="6660"/>
                  <a:pt x="5407" y="6246"/>
                </a:cubicBezTo>
                <a:cubicBezTo>
                  <a:pt x="5393" y="6228"/>
                  <a:pt x="5375" y="6220"/>
                  <a:pt x="5355" y="6213"/>
                </a:cubicBezTo>
                <a:cubicBezTo>
                  <a:pt x="5581" y="5786"/>
                  <a:pt x="5808" y="5361"/>
                  <a:pt x="6034" y="4934"/>
                </a:cubicBezTo>
                <a:close/>
                <a:moveTo>
                  <a:pt x="4119" y="8115"/>
                </a:moveTo>
                <a:lnTo>
                  <a:pt x="3751" y="8838"/>
                </a:lnTo>
                <a:lnTo>
                  <a:pt x="3743" y="8838"/>
                </a:lnTo>
                <a:cubicBezTo>
                  <a:pt x="2897" y="9092"/>
                  <a:pt x="2064" y="9388"/>
                  <a:pt x="1233" y="9684"/>
                </a:cubicBezTo>
                <a:cubicBezTo>
                  <a:pt x="1359" y="9429"/>
                  <a:pt x="1490" y="9174"/>
                  <a:pt x="1621" y="8918"/>
                </a:cubicBezTo>
                <a:lnTo>
                  <a:pt x="1629" y="8918"/>
                </a:lnTo>
                <a:cubicBezTo>
                  <a:pt x="2481" y="8733"/>
                  <a:pt x="3323" y="8472"/>
                  <a:pt x="4119" y="8115"/>
                </a:cubicBezTo>
                <a:close/>
                <a:moveTo>
                  <a:pt x="5952" y="10515"/>
                </a:moveTo>
                <a:lnTo>
                  <a:pt x="5952" y="10515"/>
                </a:lnTo>
                <a:cubicBezTo>
                  <a:pt x="5969" y="10533"/>
                  <a:pt x="5985" y="10550"/>
                  <a:pt x="6005" y="10563"/>
                </a:cubicBezTo>
                <a:cubicBezTo>
                  <a:pt x="5992" y="10586"/>
                  <a:pt x="5980" y="10605"/>
                  <a:pt x="5965" y="10627"/>
                </a:cubicBezTo>
                <a:cubicBezTo>
                  <a:pt x="5964" y="10589"/>
                  <a:pt x="5959" y="10553"/>
                  <a:pt x="5952" y="10515"/>
                </a:cubicBezTo>
                <a:close/>
                <a:moveTo>
                  <a:pt x="2809" y="11250"/>
                </a:moveTo>
                <a:cubicBezTo>
                  <a:pt x="2819" y="11286"/>
                  <a:pt x="2832" y="11324"/>
                  <a:pt x="2843" y="11360"/>
                </a:cubicBezTo>
                <a:cubicBezTo>
                  <a:pt x="2821" y="11350"/>
                  <a:pt x="2796" y="11343"/>
                  <a:pt x="2773" y="11343"/>
                </a:cubicBezTo>
                <a:cubicBezTo>
                  <a:pt x="2770" y="11343"/>
                  <a:pt x="2767" y="11343"/>
                  <a:pt x="2765" y="11343"/>
                </a:cubicBezTo>
                <a:cubicBezTo>
                  <a:pt x="2778" y="11314"/>
                  <a:pt x="2794" y="11283"/>
                  <a:pt x="2809" y="11250"/>
                </a:cubicBezTo>
                <a:close/>
                <a:moveTo>
                  <a:pt x="3251" y="9833"/>
                </a:moveTo>
                <a:lnTo>
                  <a:pt x="2773" y="10784"/>
                </a:lnTo>
                <a:cubicBezTo>
                  <a:pt x="2765" y="10784"/>
                  <a:pt x="2756" y="10785"/>
                  <a:pt x="2745" y="10790"/>
                </a:cubicBezTo>
                <a:cubicBezTo>
                  <a:pt x="2015" y="11111"/>
                  <a:pt x="1279" y="11396"/>
                  <a:pt x="526" y="11654"/>
                </a:cubicBezTo>
                <a:cubicBezTo>
                  <a:pt x="595" y="11324"/>
                  <a:pt x="694" y="10998"/>
                  <a:pt x="811" y="10679"/>
                </a:cubicBezTo>
                <a:cubicBezTo>
                  <a:pt x="1629" y="10573"/>
                  <a:pt x="2488" y="10180"/>
                  <a:pt x="3251" y="9833"/>
                </a:cubicBezTo>
                <a:close/>
                <a:moveTo>
                  <a:pt x="2671" y="10987"/>
                </a:moveTo>
                <a:lnTo>
                  <a:pt x="2671" y="10987"/>
                </a:lnTo>
                <a:cubicBezTo>
                  <a:pt x="2490" y="11352"/>
                  <a:pt x="2310" y="11720"/>
                  <a:pt x="2131" y="12086"/>
                </a:cubicBezTo>
                <a:cubicBezTo>
                  <a:pt x="2128" y="12086"/>
                  <a:pt x="2123" y="12086"/>
                  <a:pt x="2120" y="12088"/>
                </a:cubicBezTo>
                <a:cubicBezTo>
                  <a:pt x="1562" y="12266"/>
                  <a:pt x="938" y="12407"/>
                  <a:pt x="405" y="12664"/>
                </a:cubicBezTo>
                <a:cubicBezTo>
                  <a:pt x="416" y="12396"/>
                  <a:pt x="442" y="12126"/>
                  <a:pt x="490" y="11854"/>
                </a:cubicBezTo>
                <a:cubicBezTo>
                  <a:pt x="502" y="11860"/>
                  <a:pt x="517" y="11863"/>
                  <a:pt x="533" y="11863"/>
                </a:cubicBezTo>
                <a:cubicBezTo>
                  <a:pt x="544" y="11863"/>
                  <a:pt x="556" y="11861"/>
                  <a:pt x="568" y="11857"/>
                </a:cubicBezTo>
                <a:cubicBezTo>
                  <a:pt x="1293" y="11630"/>
                  <a:pt x="1999" y="11334"/>
                  <a:pt x="2671" y="10987"/>
                </a:cubicBezTo>
                <a:close/>
                <a:moveTo>
                  <a:pt x="4542" y="7776"/>
                </a:moveTo>
                <a:cubicBezTo>
                  <a:pt x="4560" y="7825"/>
                  <a:pt x="4584" y="7873"/>
                  <a:pt x="4606" y="7920"/>
                </a:cubicBezTo>
                <a:cubicBezTo>
                  <a:pt x="4646" y="8017"/>
                  <a:pt x="4684" y="8112"/>
                  <a:pt x="4730" y="8208"/>
                </a:cubicBezTo>
                <a:cubicBezTo>
                  <a:pt x="4733" y="8216"/>
                  <a:pt x="4740" y="8223"/>
                  <a:pt x="4746" y="8229"/>
                </a:cubicBezTo>
                <a:cubicBezTo>
                  <a:pt x="4905" y="8616"/>
                  <a:pt x="5110" y="8982"/>
                  <a:pt x="5301" y="9355"/>
                </a:cubicBezTo>
                <a:cubicBezTo>
                  <a:pt x="5532" y="9822"/>
                  <a:pt x="5677" y="10304"/>
                  <a:pt x="5874" y="10779"/>
                </a:cubicBezTo>
                <a:cubicBezTo>
                  <a:pt x="5605" y="11219"/>
                  <a:pt x="5327" y="11661"/>
                  <a:pt x="5026" y="12093"/>
                </a:cubicBezTo>
                <a:cubicBezTo>
                  <a:pt x="4843" y="11145"/>
                  <a:pt x="4396" y="10169"/>
                  <a:pt x="3956" y="9337"/>
                </a:cubicBezTo>
                <a:cubicBezTo>
                  <a:pt x="3938" y="9303"/>
                  <a:pt x="3908" y="9289"/>
                  <a:pt x="3878" y="9289"/>
                </a:cubicBezTo>
                <a:cubicBezTo>
                  <a:pt x="3824" y="9289"/>
                  <a:pt x="3770" y="9338"/>
                  <a:pt x="3799" y="9404"/>
                </a:cubicBezTo>
                <a:cubicBezTo>
                  <a:pt x="4018" y="9899"/>
                  <a:pt x="4241" y="10389"/>
                  <a:pt x="4437" y="10892"/>
                </a:cubicBezTo>
                <a:cubicBezTo>
                  <a:pt x="4610" y="11335"/>
                  <a:pt x="4740" y="11802"/>
                  <a:pt x="4920" y="12243"/>
                </a:cubicBezTo>
                <a:cubicBezTo>
                  <a:pt x="4754" y="12478"/>
                  <a:pt x="4584" y="12707"/>
                  <a:pt x="4406" y="12929"/>
                </a:cubicBezTo>
                <a:cubicBezTo>
                  <a:pt x="4151" y="11977"/>
                  <a:pt x="3845" y="10980"/>
                  <a:pt x="3367" y="10115"/>
                </a:cubicBezTo>
                <a:cubicBezTo>
                  <a:pt x="3723" y="9391"/>
                  <a:pt x="4083" y="8668"/>
                  <a:pt x="4452" y="7951"/>
                </a:cubicBezTo>
                <a:cubicBezTo>
                  <a:pt x="4479" y="7894"/>
                  <a:pt x="4511" y="7837"/>
                  <a:pt x="4542" y="7776"/>
                </a:cubicBezTo>
                <a:close/>
                <a:moveTo>
                  <a:pt x="3273" y="10303"/>
                </a:moveTo>
                <a:cubicBezTo>
                  <a:pt x="3588" y="11232"/>
                  <a:pt x="3980" y="12137"/>
                  <a:pt x="4295" y="13068"/>
                </a:cubicBezTo>
                <a:cubicBezTo>
                  <a:pt x="4095" y="13312"/>
                  <a:pt x="3887" y="13549"/>
                  <a:pt x="3668" y="13772"/>
                </a:cubicBezTo>
                <a:cubicBezTo>
                  <a:pt x="3660" y="13363"/>
                  <a:pt x="3545" y="12934"/>
                  <a:pt x="3447" y="12551"/>
                </a:cubicBezTo>
                <a:cubicBezTo>
                  <a:pt x="3323" y="12062"/>
                  <a:pt x="3187" y="11546"/>
                  <a:pt x="2948" y="11101"/>
                </a:cubicBezTo>
                <a:cubicBezTo>
                  <a:pt x="2938" y="11080"/>
                  <a:pt x="2922" y="11069"/>
                  <a:pt x="2900" y="11060"/>
                </a:cubicBezTo>
                <a:cubicBezTo>
                  <a:pt x="3023" y="10808"/>
                  <a:pt x="3149" y="10555"/>
                  <a:pt x="3273" y="10303"/>
                </a:cubicBezTo>
                <a:close/>
                <a:moveTo>
                  <a:pt x="2049" y="12258"/>
                </a:moveTo>
                <a:cubicBezTo>
                  <a:pt x="1866" y="12641"/>
                  <a:pt x="1684" y="13021"/>
                  <a:pt x="1506" y="13405"/>
                </a:cubicBezTo>
                <a:cubicBezTo>
                  <a:pt x="1424" y="13430"/>
                  <a:pt x="1344" y="13474"/>
                  <a:pt x="1275" y="13502"/>
                </a:cubicBezTo>
                <a:cubicBezTo>
                  <a:pt x="994" y="13610"/>
                  <a:pt x="703" y="13708"/>
                  <a:pt x="428" y="13837"/>
                </a:cubicBezTo>
                <a:cubicBezTo>
                  <a:pt x="403" y="13495"/>
                  <a:pt x="390" y="13157"/>
                  <a:pt x="397" y="12816"/>
                </a:cubicBezTo>
                <a:cubicBezTo>
                  <a:pt x="956" y="12707"/>
                  <a:pt x="1514" y="12460"/>
                  <a:pt x="2049" y="12258"/>
                </a:cubicBezTo>
                <a:close/>
                <a:moveTo>
                  <a:pt x="2400" y="12083"/>
                </a:moveTo>
                <a:cubicBezTo>
                  <a:pt x="2431" y="12356"/>
                  <a:pt x="2535" y="12626"/>
                  <a:pt x="2617" y="12887"/>
                </a:cubicBezTo>
                <a:cubicBezTo>
                  <a:pt x="2729" y="13245"/>
                  <a:pt x="2809" y="13667"/>
                  <a:pt x="2989" y="14008"/>
                </a:cubicBezTo>
                <a:cubicBezTo>
                  <a:pt x="2982" y="14120"/>
                  <a:pt x="3010" y="14238"/>
                  <a:pt x="3072" y="14330"/>
                </a:cubicBezTo>
                <a:cubicBezTo>
                  <a:pt x="2733" y="14616"/>
                  <a:pt x="2373" y="14875"/>
                  <a:pt x="1986" y="15089"/>
                </a:cubicBezTo>
                <a:cubicBezTo>
                  <a:pt x="1981" y="14764"/>
                  <a:pt x="1945" y="14436"/>
                  <a:pt x="1909" y="14114"/>
                </a:cubicBezTo>
                <a:cubicBezTo>
                  <a:pt x="1889" y="13929"/>
                  <a:pt x="1917" y="13556"/>
                  <a:pt x="1750" y="13428"/>
                </a:cubicBezTo>
                <a:cubicBezTo>
                  <a:pt x="1747" y="13427"/>
                  <a:pt x="1743" y="13425"/>
                  <a:pt x="1742" y="13422"/>
                </a:cubicBezTo>
                <a:cubicBezTo>
                  <a:pt x="1963" y="12977"/>
                  <a:pt x="2180" y="12530"/>
                  <a:pt x="2400" y="12083"/>
                </a:cubicBezTo>
                <a:close/>
                <a:moveTo>
                  <a:pt x="8495" y="1"/>
                </a:moveTo>
                <a:cubicBezTo>
                  <a:pt x="8464" y="1"/>
                  <a:pt x="8434" y="14"/>
                  <a:pt x="8415" y="47"/>
                </a:cubicBezTo>
                <a:cubicBezTo>
                  <a:pt x="8035" y="710"/>
                  <a:pt x="7662" y="1378"/>
                  <a:pt x="7297" y="2049"/>
                </a:cubicBezTo>
                <a:cubicBezTo>
                  <a:pt x="7095" y="1994"/>
                  <a:pt x="6895" y="1969"/>
                  <a:pt x="6698" y="1969"/>
                </a:cubicBezTo>
                <a:cubicBezTo>
                  <a:pt x="5755" y="1969"/>
                  <a:pt x="4901" y="2553"/>
                  <a:pt x="4319" y="3312"/>
                </a:cubicBezTo>
                <a:cubicBezTo>
                  <a:pt x="3897" y="3862"/>
                  <a:pt x="3591" y="4492"/>
                  <a:pt x="3277" y="5109"/>
                </a:cubicBezTo>
                <a:cubicBezTo>
                  <a:pt x="2913" y="5829"/>
                  <a:pt x="2549" y="6547"/>
                  <a:pt x="2187" y="7267"/>
                </a:cubicBezTo>
                <a:cubicBezTo>
                  <a:pt x="1526" y="8576"/>
                  <a:pt x="735" y="9900"/>
                  <a:pt x="364" y="11330"/>
                </a:cubicBezTo>
                <a:cubicBezTo>
                  <a:pt x="1" y="12739"/>
                  <a:pt x="117" y="14336"/>
                  <a:pt x="451" y="15744"/>
                </a:cubicBezTo>
                <a:cubicBezTo>
                  <a:pt x="451" y="15759"/>
                  <a:pt x="452" y="15770"/>
                  <a:pt x="459" y="15783"/>
                </a:cubicBezTo>
                <a:cubicBezTo>
                  <a:pt x="451" y="15801"/>
                  <a:pt x="442" y="15819"/>
                  <a:pt x="436" y="15839"/>
                </a:cubicBezTo>
                <a:cubicBezTo>
                  <a:pt x="424" y="15868"/>
                  <a:pt x="448" y="15889"/>
                  <a:pt x="472" y="15889"/>
                </a:cubicBezTo>
                <a:cubicBezTo>
                  <a:pt x="486" y="15889"/>
                  <a:pt x="500" y="15882"/>
                  <a:pt x="508" y="15867"/>
                </a:cubicBezTo>
                <a:cubicBezTo>
                  <a:pt x="513" y="15853"/>
                  <a:pt x="523" y="15840"/>
                  <a:pt x="528" y="15827"/>
                </a:cubicBezTo>
                <a:cubicBezTo>
                  <a:pt x="539" y="15827"/>
                  <a:pt x="549" y="15824"/>
                  <a:pt x="557" y="15817"/>
                </a:cubicBezTo>
                <a:cubicBezTo>
                  <a:pt x="1909" y="15647"/>
                  <a:pt x="3054" y="14804"/>
                  <a:pt x="3956" y="13826"/>
                </a:cubicBezTo>
                <a:cubicBezTo>
                  <a:pt x="4974" y="12718"/>
                  <a:pt x="5818" y="11404"/>
                  <a:pt x="6572" y="10108"/>
                </a:cubicBezTo>
                <a:cubicBezTo>
                  <a:pt x="7980" y="7698"/>
                  <a:pt x="8945" y="4650"/>
                  <a:pt x="7747" y="1950"/>
                </a:cubicBezTo>
                <a:cubicBezTo>
                  <a:pt x="7731" y="1914"/>
                  <a:pt x="7703" y="1896"/>
                  <a:pt x="7675" y="1890"/>
                </a:cubicBezTo>
                <a:cubicBezTo>
                  <a:pt x="7988" y="1312"/>
                  <a:pt x="8299" y="736"/>
                  <a:pt x="8610" y="157"/>
                </a:cubicBezTo>
                <a:cubicBezTo>
                  <a:pt x="8650" y="77"/>
                  <a:pt x="8569" y="1"/>
                  <a:pt x="8495"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2" name="Google Shape;52;p5"/>
          <p:cNvSpPr/>
          <p:nvPr/>
        </p:nvSpPr>
        <p:spPr>
          <a:xfrm>
            <a:off x="6352535" y="1648367"/>
            <a:ext cx="54372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3" name="Google Shape;53;p5"/>
          <p:cNvSpPr/>
          <p:nvPr/>
        </p:nvSpPr>
        <p:spPr>
          <a:xfrm>
            <a:off x="6239277" y="1529467"/>
            <a:ext cx="5408400" cy="4950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 name="Google Shape;54;p5"/>
          <p:cNvSpPr/>
          <p:nvPr/>
        </p:nvSpPr>
        <p:spPr>
          <a:xfrm>
            <a:off x="402067" y="1529467"/>
            <a:ext cx="5531600" cy="4950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5" name="Google Shape;55;p5"/>
          <p:cNvSpPr txBox="1">
            <a:spLocks noGrp="1"/>
          </p:cNvSpPr>
          <p:nvPr>
            <p:ph type="subTitle" idx="1"/>
          </p:nvPr>
        </p:nvSpPr>
        <p:spPr>
          <a:xfrm>
            <a:off x="402067" y="1529472"/>
            <a:ext cx="55316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600"/>
              <a:buFont typeface="Just Another Hand"/>
              <a:buNone/>
              <a:defRPr sz="3467">
                <a:solidFill>
                  <a:schemeClr val="dk1"/>
                </a:solidFill>
                <a:latin typeface="Pathway Gothic One"/>
                <a:ea typeface="Pathway Gothic One"/>
                <a:cs typeface="Pathway Gothic One"/>
                <a:sym typeface="Pathway Gothic One"/>
              </a:defRPr>
            </a:lvl1pPr>
            <a:lvl2pPr lvl="1" algn="ctr">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2pPr>
            <a:lvl3pPr lvl="2" algn="ctr">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3pPr>
            <a:lvl4pPr lvl="3" algn="ctr">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4pPr>
            <a:lvl5pPr lvl="4" algn="ctr">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5pPr>
            <a:lvl6pPr lvl="5" algn="ctr">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6pPr>
            <a:lvl7pPr lvl="6" algn="ctr">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7pPr>
            <a:lvl8pPr lvl="7" algn="ctr">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8pPr>
            <a:lvl9pPr lvl="8" algn="ctr">
              <a:lnSpc>
                <a:spcPct val="100000"/>
              </a:lnSpc>
              <a:spcBef>
                <a:spcPts val="2133"/>
              </a:spcBef>
              <a:spcAft>
                <a:spcPts val="2133"/>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9pPr>
          </a:lstStyle>
          <a:p>
            <a:endParaRPr/>
          </a:p>
        </p:txBody>
      </p:sp>
      <p:sp>
        <p:nvSpPr>
          <p:cNvPr id="56" name="Google Shape;56;p5"/>
          <p:cNvSpPr txBox="1">
            <a:spLocks noGrp="1"/>
          </p:cNvSpPr>
          <p:nvPr>
            <p:ph type="subTitle" idx="2"/>
          </p:nvPr>
        </p:nvSpPr>
        <p:spPr>
          <a:xfrm>
            <a:off x="1285867" y="3024867"/>
            <a:ext cx="4434000" cy="543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57" name="Google Shape;57;p5"/>
          <p:cNvSpPr txBox="1">
            <a:spLocks noGrp="1"/>
          </p:cNvSpPr>
          <p:nvPr>
            <p:ph type="subTitle" idx="3"/>
          </p:nvPr>
        </p:nvSpPr>
        <p:spPr>
          <a:xfrm>
            <a:off x="6947400" y="3568067"/>
            <a:ext cx="3976000" cy="2183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58" name="Google Shape;58;p5"/>
          <p:cNvSpPr txBox="1">
            <a:spLocks noGrp="1"/>
          </p:cNvSpPr>
          <p:nvPr>
            <p:ph type="title"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9" name="Google Shape;59;p5"/>
          <p:cNvSpPr txBox="1">
            <a:spLocks noGrp="1"/>
          </p:cNvSpPr>
          <p:nvPr>
            <p:ph type="title" idx="4"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60" name="Google Shape;60;p5"/>
          <p:cNvSpPr txBox="1">
            <a:spLocks noGrp="1"/>
          </p:cNvSpPr>
          <p:nvPr>
            <p:ph type="title" idx="5"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61" name="Google Shape;61;p5"/>
          <p:cNvSpPr txBox="1">
            <a:spLocks noGrp="1"/>
          </p:cNvSpPr>
          <p:nvPr>
            <p:ph type="subTitle" idx="6"/>
          </p:nvPr>
        </p:nvSpPr>
        <p:spPr>
          <a:xfrm>
            <a:off x="6239267" y="1529472"/>
            <a:ext cx="54040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600"/>
              <a:buFont typeface="Just Another Hand"/>
              <a:buNone/>
              <a:defRPr sz="3467">
                <a:solidFill>
                  <a:schemeClr val="dk1"/>
                </a:solidFill>
                <a:latin typeface="Pathway Gothic One"/>
                <a:ea typeface="Pathway Gothic One"/>
                <a:cs typeface="Pathway Gothic One"/>
                <a:sym typeface="Pathway Gothic One"/>
              </a:defRPr>
            </a:lvl1pPr>
            <a:lvl2pPr lvl="1" algn="ctr" rtl="0">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2pPr>
            <a:lvl3pPr lvl="2" algn="ctr" rtl="0">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3pPr>
            <a:lvl4pPr lvl="3" algn="ctr" rtl="0">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4pPr>
            <a:lvl5pPr lvl="4" algn="ctr" rtl="0">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5pPr>
            <a:lvl6pPr lvl="5" algn="ctr" rtl="0">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6pPr>
            <a:lvl7pPr lvl="6" algn="ctr" rtl="0">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7pPr>
            <a:lvl8pPr lvl="7" algn="ctr" rtl="0">
              <a:lnSpc>
                <a:spcPct val="100000"/>
              </a:lnSpc>
              <a:spcBef>
                <a:spcPts val="2133"/>
              </a:spcBef>
              <a:spcAft>
                <a:spcPts val="0"/>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8pPr>
            <a:lvl9pPr lvl="8" algn="ctr" rtl="0">
              <a:lnSpc>
                <a:spcPct val="100000"/>
              </a:lnSpc>
              <a:spcBef>
                <a:spcPts val="2133"/>
              </a:spcBef>
              <a:spcAft>
                <a:spcPts val="2133"/>
              </a:spcAft>
              <a:buClr>
                <a:schemeClr val="dk1"/>
              </a:buClr>
              <a:buSzPts val="2600"/>
              <a:buFont typeface="Just Another Hand"/>
              <a:buNone/>
              <a:defRPr sz="3467">
                <a:solidFill>
                  <a:schemeClr val="dk1"/>
                </a:solidFill>
                <a:latin typeface="Just Another Hand"/>
                <a:ea typeface="Just Another Hand"/>
                <a:cs typeface="Just Another Hand"/>
                <a:sym typeface="Just Another Hand"/>
              </a:defRPr>
            </a:lvl9pPr>
          </a:lstStyle>
          <a:p>
            <a:endParaRPr/>
          </a:p>
        </p:txBody>
      </p:sp>
      <p:sp>
        <p:nvSpPr>
          <p:cNvPr id="62" name="Google Shape;62;p5"/>
          <p:cNvSpPr txBox="1">
            <a:spLocks noGrp="1"/>
          </p:cNvSpPr>
          <p:nvPr>
            <p:ph type="title" idx="7"/>
          </p:nvPr>
        </p:nvSpPr>
        <p:spPr>
          <a:xfrm>
            <a:off x="960000" y="516800"/>
            <a:ext cx="10272000" cy="752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100"/>
              <a:buFont typeface="Pathway Gothic One"/>
              <a:buNone/>
              <a:defRPr sz="4133">
                <a:solidFill>
                  <a:schemeClr val="dk1"/>
                </a:solidFill>
                <a:latin typeface="Pathway Gothic One"/>
                <a:ea typeface="Pathway Gothic One"/>
                <a:cs typeface="Pathway Gothic One"/>
                <a:sym typeface="Pathway Gothic One"/>
              </a:defRPr>
            </a:lvl1pPr>
            <a:lvl2pPr lvl="1"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9pPr>
          </a:lstStyle>
          <a:p>
            <a:endParaRPr/>
          </a:p>
        </p:txBody>
      </p:sp>
      <p:sp>
        <p:nvSpPr>
          <p:cNvPr id="63" name="Google Shape;63;p5"/>
          <p:cNvSpPr txBox="1">
            <a:spLocks noGrp="1"/>
          </p:cNvSpPr>
          <p:nvPr>
            <p:ph type="subTitle" idx="8"/>
          </p:nvPr>
        </p:nvSpPr>
        <p:spPr>
          <a:xfrm>
            <a:off x="1285867" y="3735251"/>
            <a:ext cx="4434000" cy="543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4" name="Google Shape;64;p5"/>
          <p:cNvSpPr txBox="1">
            <a:spLocks noGrp="1"/>
          </p:cNvSpPr>
          <p:nvPr>
            <p:ph type="subTitle" idx="9"/>
          </p:nvPr>
        </p:nvSpPr>
        <p:spPr>
          <a:xfrm>
            <a:off x="1285867" y="4445633"/>
            <a:ext cx="4434000" cy="543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5" name="Google Shape;65;p5"/>
          <p:cNvSpPr txBox="1">
            <a:spLocks noGrp="1"/>
          </p:cNvSpPr>
          <p:nvPr>
            <p:ph type="subTitle" idx="13"/>
          </p:nvPr>
        </p:nvSpPr>
        <p:spPr>
          <a:xfrm>
            <a:off x="1285867" y="5156017"/>
            <a:ext cx="4434000" cy="543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6" name="Google Shape;66;p5"/>
          <p:cNvSpPr txBox="1">
            <a:spLocks noGrp="1"/>
          </p:cNvSpPr>
          <p:nvPr>
            <p:ph type="subTitle" idx="14"/>
          </p:nvPr>
        </p:nvSpPr>
        <p:spPr>
          <a:xfrm>
            <a:off x="1285867" y="5866400"/>
            <a:ext cx="4434000" cy="543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7" name="Google Shape;67;p5"/>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11242568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8"/>
        <p:cNvGrpSpPr/>
        <p:nvPr/>
      </p:nvGrpSpPr>
      <p:grpSpPr>
        <a:xfrm>
          <a:off x="0" y="0"/>
          <a:ext cx="0" cy="0"/>
          <a:chOff x="0" y="0"/>
          <a:chExt cx="0" cy="0"/>
        </a:xfrm>
      </p:grpSpPr>
      <p:sp>
        <p:nvSpPr>
          <p:cNvPr id="69" name="Google Shape;69;p6"/>
          <p:cNvSpPr/>
          <p:nvPr/>
        </p:nvSpPr>
        <p:spPr>
          <a:xfrm>
            <a:off x="105887" y="2546451"/>
            <a:ext cx="712133" cy="523524"/>
          </a:xfrm>
          <a:custGeom>
            <a:avLst/>
            <a:gdLst/>
            <a:ahLst/>
            <a:cxnLst/>
            <a:rect l="l" t="t" r="r" b="b"/>
            <a:pathLst>
              <a:path w="18365" h="13501" extrusionOk="0">
                <a:moveTo>
                  <a:pt x="12856" y="5895"/>
                </a:moveTo>
                <a:cubicBezTo>
                  <a:pt x="13692" y="5895"/>
                  <a:pt x="14772" y="6310"/>
                  <a:pt x="14779" y="7258"/>
                </a:cubicBezTo>
                <a:cubicBezTo>
                  <a:pt x="14782" y="7705"/>
                  <a:pt x="14515" y="7873"/>
                  <a:pt x="14198" y="7873"/>
                </a:cubicBezTo>
                <a:cubicBezTo>
                  <a:pt x="13907" y="7873"/>
                  <a:pt x="13574" y="7730"/>
                  <a:pt x="13372" y="7532"/>
                </a:cubicBezTo>
                <a:cubicBezTo>
                  <a:pt x="12982" y="7152"/>
                  <a:pt x="12711" y="6620"/>
                  <a:pt x="12526" y="6116"/>
                </a:cubicBezTo>
                <a:cubicBezTo>
                  <a:pt x="12505" y="6056"/>
                  <a:pt x="12482" y="5992"/>
                  <a:pt x="12464" y="5930"/>
                </a:cubicBezTo>
                <a:cubicBezTo>
                  <a:pt x="12490" y="5926"/>
                  <a:pt x="12521" y="5918"/>
                  <a:pt x="12549" y="5915"/>
                </a:cubicBezTo>
                <a:cubicBezTo>
                  <a:pt x="12645" y="5902"/>
                  <a:pt x="12748" y="5895"/>
                  <a:pt x="12856" y="5895"/>
                </a:cubicBezTo>
                <a:close/>
                <a:moveTo>
                  <a:pt x="6882" y="9733"/>
                </a:moveTo>
                <a:cubicBezTo>
                  <a:pt x="7055" y="9733"/>
                  <a:pt x="7237" y="9877"/>
                  <a:pt x="7340" y="10003"/>
                </a:cubicBezTo>
                <a:cubicBezTo>
                  <a:pt x="7528" y="10235"/>
                  <a:pt x="7608" y="10556"/>
                  <a:pt x="7616" y="10850"/>
                </a:cubicBezTo>
                <a:cubicBezTo>
                  <a:pt x="7618" y="10919"/>
                  <a:pt x="7615" y="10990"/>
                  <a:pt x="7608" y="11058"/>
                </a:cubicBezTo>
                <a:cubicBezTo>
                  <a:pt x="7214" y="10999"/>
                  <a:pt x="6842" y="10734"/>
                  <a:pt x="6674" y="10371"/>
                </a:cubicBezTo>
                <a:cubicBezTo>
                  <a:pt x="6594" y="10199"/>
                  <a:pt x="6437" y="9747"/>
                  <a:pt x="6874" y="9733"/>
                </a:cubicBezTo>
                <a:cubicBezTo>
                  <a:pt x="6876" y="9733"/>
                  <a:pt x="6879" y="9733"/>
                  <a:pt x="6882" y="9733"/>
                </a:cubicBezTo>
                <a:close/>
                <a:moveTo>
                  <a:pt x="1976" y="10229"/>
                </a:moveTo>
                <a:cubicBezTo>
                  <a:pt x="2187" y="10229"/>
                  <a:pt x="2307" y="10660"/>
                  <a:pt x="2287" y="10816"/>
                </a:cubicBezTo>
                <a:cubicBezTo>
                  <a:pt x="2249" y="11096"/>
                  <a:pt x="2064" y="11333"/>
                  <a:pt x="1820" y="11477"/>
                </a:cubicBezTo>
                <a:cubicBezTo>
                  <a:pt x="1734" y="11299"/>
                  <a:pt x="1665" y="11106"/>
                  <a:pt x="1644" y="10914"/>
                </a:cubicBezTo>
                <a:cubicBezTo>
                  <a:pt x="1630" y="10780"/>
                  <a:pt x="1622" y="10571"/>
                  <a:pt x="1699" y="10451"/>
                </a:cubicBezTo>
                <a:cubicBezTo>
                  <a:pt x="1803" y="10290"/>
                  <a:pt x="1896" y="10229"/>
                  <a:pt x="1976" y="10229"/>
                </a:cubicBezTo>
                <a:close/>
                <a:moveTo>
                  <a:pt x="15599" y="0"/>
                </a:moveTo>
                <a:cubicBezTo>
                  <a:pt x="15515" y="0"/>
                  <a:pt x="15430" y="4"/>
                  <a:pt x="15345" y="11"/>
                </a:cubicBezTo>
                <a:cubicBezTo>
                  <a:pt x="13576" y="161"/>
                  <a:pt x="12338" y="1770"/>
                  <a:pt x="12014" y="3416"/>
                </a:cubicBezTo>
                <a:cubicBezTo>
                  <a:pt x="11863" y="4174"/>
                  <a:pt x="11892" y="4961"/>
                  <a:pt x="12081" y="5710"/>
                </a:cubicBezTo>
                <a:cubicBezTo>
                  <a:pt x="11264" y="5989"/>
                  <a:pt x="10536" y="6620"/>
                  <a:pt x="10084" y="7363"/>
                </a:cubicBezTo>
                <a:cubicBezTo>
                  <a:pt x="9561" y="8222"/>
                  <a:pt x="9425" y="9204"/>
                  <a:pt x="8998" y="10098"/>
                </a:cubicBezTo>
                <a:cubicBezTo>
                  <a:pt x="8782" y="10551"/>
                  <a:pt x="8430" y="10999"/>
                  <a:pt x="7898" y="11063"/>
                </a:cubicBezTo>
                <a:cubicBezTo>
                  <a:pt x="7939" y="10628"/>
                  <a:pt x="7849" y="10183"/>
                  <a:pt x="7579" y="9837"/>
                </a:cubicBezTo>
                <a:cubicBezTo>
                  <a:pt x="7413" y="9625"/>
                  <a:pt x="7084" y="9453"/>
                  <a:pt x="6800" y="9453"/>
                </a:cubicBezTo>
                <a:cubicBezTo>
                  <a:pt x="6567" y="9453"/>
                  <a:pt x="6364" y="9568"/>
                  <a:pt x="6304" y="9870"/>
                </a:cubicBezTo>
                <a:cubicBezTo>
                  <a:pt x="6173" y="10523"/>
                  <a:pt x="6806" y="11137"/>
                  <a:pt x="7378" y="11302"/>
                </a:cubicBezTo>
                <a:cubicBezTo>
                  <a:pt x="7441" y="11320"/>
                  <a:pt x="7502" y="11335"/>
                  <a:pt x="7564" y="11345"/>
                </a:cubicBezTo>
                <a:cubicBezTo>
                  <a:pt x="7436" y="11826"/>
                  <a:pt x="7112" y="12241"/>
                  <a:pt x="6713" y="12546"/>
                </a:cubicBezTo>
                <a:cubicBezTo>
                  <a:pt x="6128" y="12992"/>
                  <a:pt x="5383" y="13232"/>
                  <a:pt x="4642" y="13232"/>
                </a:cubicBezTo>
                <a:cubicBezTo>
                  <a:pt x="4216" y="13232"/>
                  <a:pt x="3791" y="13153"/>
                  <a:pt x="3399" y="12988"/>
                </a:cubicBezTo>
                <a:cubicBezTo>
                  <a:pt x="2822" y="12744"/>
                  <a:pt x="2321" y="12318"/>
                  <a:pt x="1990" y="11786"/>
                </a:cubicBezTo>
                <a:cubicBezTo>
                  <a:pt x="1974" y="11760"/>
                  <a:pt x="1958" y="11732"/>
                  <a:pt x="1938" y="11703"/>
                </a:cubicBezTo>
                <a:cubicBezTo>
                  <a:pt x="2043" y="11642"/>
                  <a:pt x="2138" y="11569"/>
                  <a:pt x="2221" y="11482"/>
                </a:cubicBezTo>
                <a:cubicBezTo>
                  <a:pt x="2573" y="11119"/>
                  <a:pt x="2761" y="10230"/>
                  <a:pt x="2126" y="10016"/>
                </a:cubicBezTo>
                <a:cubicBezTo>
                  <a:pt x="2055" y="9991"/>
                  <a:pt x="1989" y="9980"/>
                  <a:pt x="1929" y="9980"/>
                </a:cubicBezTo>
                <a:cubicBezTo>
                  <a:pt x="1429" y="9980"/>
                  <a:pt x="1320" y="10757"/>
                  <a:pt x="1418" y="11153"/>
                </a:cubicBezTo>
                <a:cubicBezTo>
                  <a:pt x="1455" y="11309"/>
                  <a:pt x="1508" y="11458"/>
                  <a:pt x="1567" y="11598"/>
                </a:cubicBezTo>
                <a:cubicBezTo>
                  <a:pt x="1469" y="11629"/>
                  <a:pt x="1367" y="11645"/>
                  <a:pt x="1266" y="11645"/>
                </a:cubicBezTo>
                <a:cubicBezTo>
                  <a:pt x="1138" y="11645"/>
                  <a:pt x="1010" y="11618"/>
                  <a:pt x="894" y="11561"/>
                </a:cubicBezTo>
                <a:cubicBezTo>
                  <a:pt x="374" y="11302"/>
                  <a:pt x="192" y="10633"/>
                  <a:pt x="446" y="10132"/>
                </a:cubicBezTo>
                <a:cubicBezTo>
                  <a:pt x="478" y="10068"/>
                  <a:pt x="423" y="10018"/>
                  <a:pt x="368" y="10018"/>
                </a:cubicBezTo>
                <a:cubicBezTo>
                  <a:pt x="339" y="10018"/>
                  <a:pt x="309" y="10031"/>
                  <a:pt x="292" y="10063"/>
                </a:cubicBezTo>
                <a:cubicBezTo>
                  <a:pt x="1" y="10580"/>
                  <a:pt x="123" y="11282"/>
                  <a:pt x="595" y="11659"/>
                </a:cubicBezTo>
                <a:cubicBezTo>
                  <a:pt x="794" y="11818"/>
                  <a:pt x="1032" y="11889"/>
                  <a:pt x="1273" y="11889"/>
                </a:cubicBezTo>
                <a:cubicBezTo>
                  <a:pt x="1408" y="11889"/>
                  <a:pt x="1544" y="11867"/>
                  <a:pt x="1675" y="11824"/>
                </a:cubicBezTo>
                <a:cubicBezTo>
                  <a:pt x="2255" y="12896"/>
                  <a:pt x="3487" y="13500"/>
                  <a:pt x="4703" y="13500"/>
                </a:cubicBezTo>
                <a:cubicBezTo>
                  <a:pt x="4964" y="13500"/>
                  <a:pt x="5226" y="13472"/>
                  <a:pt x="5479" y="13415"/>
                </a:cubicBezTo>
                <a:cubicBezTo>
                  <a:pt x="6314" y="13227"/>
                  <a:pt x="7142" y="12744"/>
                  <a:pt x="7590" y="11996"/>
                </a:cubicBezTo>
                <a:cubicBezTo>
                  <a:pt x="7703" y="11808"/>
                  <a:pt x="7787" y="11597"/>
                  <a:pt x="7841" y="11374"/>
                </a:cubicBezTo>
                <a:cubicBezTo>
                  <a:pt x="9335" y="11361"/>
                  <a:pt x="9619" y="8887"/>
                  <a:pt x="10145" y="7867"/>
                </a:cubicBezTo>
                <a:cubicBezTo>
                  <a:pt x="10575" y="7038"/>
                  <a:pt x="11253" y="6280"/>
                  <a:pt x="12156" y="6008"/>
                </a:cubicBezTo>
                <a:cubicBezTo>
                  <a:pt x="12387" y="6753"/>
                  <a:pt x="12820" y="7669"/>
                  <a:pt x="13531" y="8060"/>
                </a:cubicBezTo>
                <a:cubicBezTo>
                  <a:pt x="13715" y="8162"/>
                  <a:pt x="13926" y="8213"/>
                  <a:pt x="14132" y="8213"/>
                </a:cubicBezTo>
                <a:cubicBezTo>
                  <a:pt x="14572" y="8213"/>
                  <a:pt x="14990" y="7977"/>
                  <a:pt x="15084" y="7483"/>
                </a:cubicBezTo>
                <a:cubicBezTo>
                  <a:pt x="15208" y="6823"/>
                  <a:pt x="14717" y="6205"/>
                  <a:pt x="14179" y="5895"/>
                </a:cubicBezTo>
                <a:cubicBezTo>
                  <a:pt x="13778" y="5666"/>
                  <a:pt x="13363" y="5566"/>
                  <a:pt x="12954" y="5566"/>
                </a:cubicBezTo>
                <a:cubicBezTo>
                  <a:pt x="12759" y="5566"/>
                  <a:pt x="12564" y="5589"/>
                  <a:pt x="12374" y="5632"/>
                </a:cubicBezTo>
                <a:cubicBezTo>
                  <a:pt x="12174" y="4845"/>
                  <a:pt x="12172" y="4002"/>
                  <a:pt x="12379" y="3217"/>
                </a:cubicBezTo>
                <a:cubicBezTo>
                  <a:pt x="12680" y="2071"/>
                  <a:pt x="13468" y="981"/>
                  <a:pt x="14601" y="548"/>
                </a:cubicBezTo>
                <a:cubicBezTo>
                  <a:pt x="14917" y="426"/>
                  <a:pt x="15264" y="363"/>
                  <a:pt x="15612" y="363"/>
                </a:cubicBezTo>
                <a:cubicBezTo>
                  <a:pt x="16333" y="363"/>
                  <a:pt x="17056" y="634"/>
                  <a:pt x="17509" y="1210"/>
                </a:cubicBezTo>
                <a:cubicBezTo>
                  <a:pt x="18152" y="2025"/>
                  <a:pt x="18117" y="3415"/>
                  <a:pt x="17177" y="4000"/>
                </a:cubicBezTo>
                <a:cubicBezTo>
                  <a:pt x="16973" y="4126"/>
                  <a:pt x="16716" y="4194"/>
                  <a:pt x="16463" y="4194"/>
                </a:cubicBezTo>
                <a:cubicBezTo>
                  <a:pt x="16000" y="4194"/>
                  <a:pt x="15550" y="3966"/>
                  <a:pt x="15470" y="3444"/>
                </a:cubicBezTo>
                <a:cubicBezTo>
                  <a:pt x="15395" y="2954"/>
                  <a:pt x="15821" y="2596"/>
                  <a:pt x="16200" y="2596"/>
                </a:cubicBezTo>
                <a:cubicBezTo>
                  <a:pt x="16439" y="2596"/>
                  <a:pt x="16660" y="2740"/>
                  <a:pt x="16720" y="3086"/>
                </a:cubicBezTo>
                <a:cubicBezTo>
                  <a:pt x="16737" y="3184"/>
                  <a:pt x="16818" y="3230"/>
                  <a:pt x="16896" y="3230"/>
                </a:cubicBezTo>
                <a:cubicBezTo>
                  <a:pt x="16987" y="3230"/>
                  <a:pt x="17075" y="3169"/>
                  <a:pt x="17055" y="3055"/>
                </a:cubicBezTo>
                <a:cubicBezTo>
                  <a:pt x="16973" y="2590"/>
                  <a:pt x="16556" y="2248"/>
                  <a:pt x="16108" y="2248"/>
                </a:cubicBezTo>
                <a:cubicBezTo>
                  <a:pt x="15976" y="2248"/>
                  <a:pt x="15841" y="2278"/>
                  <a:pt x="15712" y="2343"/>
                </a:cubicBezTo>
                <a:cubicBezTo>
                  <a:pt x="15102" y="2644"/>
                  <a:pt x="14969" y="3470"/>
                  <a:pt x="15354" y="3997"/>
                </a:cubicBezTo>
                <a:cubicBezTo>
                  <a:pt x="15626" y="4371"/>
                  <a:pt x="16046" y="4545"/>
                  <a:pt x="16475" y="4545"/>
                </a:cubicBezTo>
                <a:cubicBezTo>
                  <a:pt x="16747" y="4545"/>
                  <a:pt x="17022" y="4476"/>
                  <a:pt x="17268" y="4344"/>
                </a:cubicBezTo>
                <a:cubicBezTo>
                  <a:pt x="17910" y="3997"/>
                  <a:pt x="18270" y="3315"/>
                  <a:pt x="18299" y="2598"/>
                </a:cubicBezTo>
                <a:cubicBezTo>
                  <a:pt x="18364" y="1050"/>
                  <a:pt x="17048" y="0"/>
                  <a:pt x="1559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0" name="Google Shape;70;p6"/>
          <p:cNvSpPr/>
          <p:nvPr/>
        </p:nvSpPr>
        <p:spPr>
          <a:xfrm>
            <a:off x="11363920" y="4313385"/>
            <a:ext cx="712133" cy="523524"/>
          </a:xfrm>
          <a:custGeom>
            <a:avLst/>
            <a:gdLst/>
            <a:ahLst/>
            <a:cxnLst/>
            <a:rect l="l" t="t" r="r" b="b"/>
            <a:pathLst>
              <a:path w="18365" h="13501" extrusionOk="0">
                <a:moveTo>
                  <a:pt x="12856" y="5895"/>
                </a:moveTo>
                <a:cubicBezTo>
                  <a:pt x="13692" y="5895"/>
                  <a:pt x="14772" y="6310"/>
                  <a:pt x="14779" y="7258"/>
                </a:cubicBezTo>
                <a:cubicBezTo>
                  <a:pt x="14782" y="7705"/>
                  <a:pt x="14515" y="7873"/>
                  <a:pt x="14198" y="7873"/>
                </a:cubicBezTo>
                <a:cubicBezTo>
                  <a:pt x="13907" y="7873"/>
                  <a:pt x="13574" y="7730"/>
                  <a:pt x="13372" y="7532"/>
                </a:cubicBezTo>
                <a:cubicBezTo>
                  <a:pt x="12982" y="7152"/>
                  <a:pt x="12711" y="6620"/>
                  <a:pt x="12526" y="6116"/>
                </a:cubicBezTo>
                <a:cubicBezTo>
                  <a:pt x="12505" y="6056"/>
                  <a:pt x="12482" y="5992"/>
                  <a:pt x="12464" y="5930"/>
                </a:cubicBezTo>
                <a:cubicBezTo>
                  <a:pt x="12490" y="5926"/>
                  <a:pt x="12521" y="5918"/>
                  <a:pt x="12549" y="5915"/>
                </a:cubicBezTo>
                <a:cubicBezTo>
                  <a:pt x="12645" y="5902"/>
                  <a:pt x="12748" y="5895"/>
                  <a:pt x="12856" y="5895"/>
                </a:cubicBezTo>
                <a:close/>
                <a:moveTo>
                  <a:pt x="6882" y="9733"/>
                </a:moveTo>
                <a:cubicBezTo>
                  <a:pt x="7055" y="9733"/>
                  <a:pt x="7237" y="9877"/>
                  <a:pt x="7340" y="10003"/>
                </a:cubicBezTo>
                <a:cubicBezTo>
                  <a:pt x="7528" y="10235"/>
                  <a:pt x="7608" y="10556"/>
                  <a:pt x="7616" y="10850"/>
                </a:cubicBezTo>
                <a:cubicBezTo>
                  <a:pt x="7618" y="10919"/>
                  <a:pt x="7615" y="10990"/>
                  <a:pt x="7608" y="11058"/>
                </a:cubicBezTo>
                <a:cubicBezTo>
                  <a:pt x="7214" y="10999"/>
                  <a:pt x="6842" y="10734"/>
                  <a:pt x="6674" y="10371"/>
                </a:cubicBezTo>
                <a:cubicBezTo>
                  <a:pt x="6594" y="10199"/>
                  <a:pt x="6437" y="9747"/>
                  <a:pt x="6874" y="9733"/>
                </a:cubicBezTo>
                <a:cubicBezTo>
                  <a:pt x="6876" y="9733"/>
                  <a:pt x="6879" y="9733"/>
                  <a:pt x="6882" y="9733"/>
                </a:cubicBezTo>
                <a:close/>
                <a:moveTo>
                  <a:pt x="1976" y="10229"/>
                </a:moveTo>
                <a:cubicBezTo>
                  <a:pt x="2187" y="10229"/>
                  <a:pt x="2307" y="10660"/>
                  <a:pt x="2287" y="10816"/>
                </a:cubicBezTo>
                <a:cubicBezTo>
                  <a:pt x="2249" y="11096"/>
                  <a:pt x="2064" y="11333"/>
                  <a:pt x="1820" y="11477"/>
                </a:cubicBezTo>
                <a:cubicBezTo>
                  <a:pt x="1734" y="11299"/>
                  <a:pt x="1665" y="11106"/>
                  <a:pt x="1644" y="10914"/>
                </a:cubicBezTo>
                <a:cubicBezTo>
                  <a:pt x="1630" y="10780"/>
                  <a:pt x="1622" y="10571"/>
                  <a:pt x="1699" y="10451"/>
                </a:cubicBezTo>
                <a:cubicBezTo>
                  <a:pt x="1803" y="10290"/>
                  <a:pt x="1896" y="10229"/>
                  <a:pt x="1976" y="10229"/>
                </a:cubicBezTo>
                <a:close/>
                <a:moveTo>
                  <a:pt x="15599" y="0"/>
                </a:moveTo>
                <a:cubicBezTo>
                  <a:pt x="15515" y="0"/>
                  <a:pt x="15430" y="4"/>
                  <a:pt x="15345" y="11"/>
                </a:cubicBezTo>
                <a:cubicBezTo>
                  <a:pt x="13576" y="161"/>
                  <a:pt x="12338" y="1770"/>
                  <a:pt x="12014" y="3416"/>
                </a:cubicBezTo>
                <a:cubicBezTo>
                  <a:pt x="11863" y="4174"/>
                  <a:pt x="11892" y="4961"/>
                  <a:pt x="12081" y="5710"/>
                </a:cubicBezTo>
                <a:cubicBezTo>
                  <a:pt x="11264" y="5989"/>
                  <a:pt x="10536" y="6620"/>
                  <a:pt x="10084" y="7363"/>
                </a:cubicBezTo>
                <a:cubicBezTo>
                  <a:pt x="9561" y="8222"/>
                  <a:pt x="9425" y="9204"/>
                  <a:pt x="8998" y="10098"/>
                </a:cubicBezTo>
                <a:cubicBezTo>
                  <a:pt x="8782" y="10551"/>
                  <a:pt x="8430" y="10999"/>
                  <a:pt x="7898" y="11063"/>
                </a:cubicBezTo>
                <a:cubicBezTo>
                  <a:pt x="7939" y="10628"/>
                  <a:pt x="7849" y="10183"/>
                  <a:pt x="7579" y="9837"/>
                </a:cubicBezTo>
                <a:cubicBezTo>
                  <a:pt x="7413" y="9625"/>
                  <a:pt x="7084" y="9453"/>
                  <a:pt x="6800" y="9453"/>
                </a:cubicBezTo>
                <a:cubicBezTo>
                  <a:pt x="6567" y="9453"/>
                  <a:pt x="6364" y="9568"/>
                  <a:pt x="6304" y="9870"/>
                </a:cubicBezTo>
                <a:cubicBezTo>
                  <a:pt x="6173" y="10523"/>
                  <a:pt x="6806" y="11137"/>
                  <a:pt x="7378" y="11302"/>
                </a:cubicBezTo>
                <a:cubicBezTo>
                  <a:pt x="7441" y="11320"/>
                  <a:pt x="7502" y="11335"/>
                  <a:pt x="7564" y="11345"/>
                </a:cubicBezTo>
                <a:cubicBezTo>
                  <a:pt x="7436" y="11826"/>
                  <a:pt x="7112" y="12241"/>
                  <a:pt x="6713" y="12546"/>
                </a:cubicBezTo>
                <a:cubicBezTo>
                  <a:pt x="6128" y="12992"/>
                  <a:pt x="5383" y="13232"/>
                  <a:pt x="4642" y="13232"/>
                </a:cubicBezTo>
                <a:cubicBezTo>
                  <a:pt x="4216" y="13232"/>
                  <a:pt x="3791" y="13153"/>
                  <a:pt x="3399" y="12988"/>
                </a:cubicBezTo>
                <a:cubicBezTo>
                  <a:pt x="2822" y="12744"/>
                  <a:pt x="2321" y="12318"/>
                  <a:pt x="1990" y="11786"/>
                </a:cubicBezTo>
                <a:cubicBezTo>
                  <a:pt x="1974" y="11760"/>
                  <a:pt x="1958" y="11732"/>
                  <a:pt x="1938" y="11703"/>
                </a:cubicBezTo>
                <a:cubicBezTo>
                  <a:pt x="2043" y="11642"/>
                  <a:pt x="2138" y="11569"/>
                  <a:pt x="2221" y="11482"/>
                </a:cubicBezTo>
                <a:cubicBezTo>
                  <a:pt x="2573" y="11119"/>
                  <a:pt x="2761" y="10230"/>
                  <a:pt x="2126" y="10016"/>
                </a:cubicBezTo>
                <a:cubicBezTo>
                  <a:pt x="2055" y="9991"/>
                  <a:pt x="1989" y="9980"/>
                  <a:pt x="1929" y="9980"/>
                </a:cubicBezTo>
                <a:cubicBezTo>
                  <a:pt x="1429" y="9980"/>
                  <a:pt x="1320" y="10757"/>
                  <a:pt x="1418" y="11153"/>
                </a:cubicBezTo>
                <a:cubicBezTo>
                  <a:pt x="1455" y="11309"/>
                  <a:pt x="1508" y="11458"/>
                  <a:pt x="1567" y="11598"/>
                </a:cubicBezTo>
                <a:cubicBezTo>
                  <a:pt x="1469" y="11629"/>
                  <a:pt x="1367" y="11645"/>
                  <a:pt x="1266" y="11645"/>
                </a:cubicBezTo>
                <a:cubicBezTo>
                  <a:pt x="1138" y="11645"/>
                  <a:pt x="1010" y="11618"/>
                  <a:pt x="894" y="11561"/>
                </a:cubicBezTo>
                <a:cubicBezTo>
                  <a:pt x="374" y="11302"/>
                  <a:pt x="192" y="10633"/>
                  <a:pt x="446" y="10132"/>
                </a:cubicBezTo>
                <a:cubicBezTo>
                  <a:pt x="478" y="10068"/>
                  <a:pt x="423" y="10018"/>
                  <a:pt x="368" y="10018"/>
                </a:cubicBezTo>
                <a:cubicBezTo>
                  <a:pt x="339" y="10018"/>
                  <a:pt x="309" y="10031"/>
                  <a:pt x="292" y="10063"/>
                </a:cubicBezTo>
                <a:cubicBezTo>
                  <a:pt x="1" y="10580"/>
                  <a:pt x="123" y="11282"/>
                  <a:pt x="595" y="11659"/>
                </a:cubicBezTo>
                <a:cubicBezTo>
                  <a:pt x="794" y="11818"/>
                  <a:pt x="1032" y="11889"/>
                  <a:pt x="1273" y="11889"/>
                </a:cubicBezTo>
                <a:cubicBezTo>
                  <a:pt x="1408" y="11889"/>
                  <a:pt x="1544" y="11867"/>
                  <a:pt x="1675" y="11824"/>
                </a:cubicBezTo>
                <a:cubicBezTo>
                  <a:pt x="2255" y="12896"/>
                  <a:pt x="3487" y="13500"/>
                  <a:pt x="4703" y="13500"/>
                </a:cubicBezTo>
                <a:cubicBezTo>
                  <a:pt x="4964" y="13500"/>
                  <a:pt x="5226" y="13472"/>
                  <a:pt x="5479" y="13415"/>
                </a:cubicBezTo>
                <a:cubicBezTo>
                  <a:pt x="6314" y="13227"/>
                  <a:pt x="7142" y="12744"/>
                  <a:pt x="7590" y="11996"/>
                </a:cubicBezTo>
                <a:cubicBezTo>
                  <a:pt x="7703" y="11808"/>
                  <a:pt x="7787" y="11597"/>
                  <a:pt x="7841" y="11374"/>
                </a:cubicBezTo>
                <a:cubicBezTo>
                  <a:pt x="9335" y="11361"/>
                  <a:pt x="9619" y="8887"/>
                  <a:pt x="10145" y="7867"/>
                </a:cubicBezTo>
                <a:cubicBezTo>
                  <a:pt x="10575" y="7038"/>
                  <a:pt x="11253" y="6280"/>
                  <a:pt x="12156" y="6008"/>
                </a:cubicBezTo>
                <a:cubicBezTo>
                  <a:pt x="12387" y="6753"/>
                  <a:pt x="12820" y="7669"/>
                  <a:pt x="13531" y="8060"/>
                </a:cubicBezTo>
                <a:cubicBezTo>
                  <a:pt x="13715" y="8162"/>
                  <a:pt x="13926" y="8213"/>
                  <a:pt x="14132" y="8213"/>
                </a:cubicBezTo>
                <a:cubicBezTo>
                  <a:pt x="14572" y="8213"/>
                  <a:pt x="14990" y="7977"/>
                  <a:pt x="15084" y="7483"/>
                </a:cubicBezTo>
                <a:cubicBezTo>
                  <a:pt x="15208" y="6823"/>
                  <a:pt x="14717" y="6205"/>
                  <a:pt x="14179" y="5895"/>
                </a:cubicBezTo>
                <a:cubicBezTo>
                  <a:pt x="13778" y="5666"/>
                  <a:pt x="13363" y="5566"/>
                  <a:pt x="12954" y="5566"/>
                </a:cubicBezTo>
                <a:cubicBezTo>
                  <a:pt x="12759" y="5566"/>
                  <a:pt x="12564" y="5589"/>
                  <a:pt x="12374" y="5632"/>
                </a:cubicBezTo>
                <a:cubicBezTo>
                  <a:pt x="12174" y="4845"/>
                  <a:pt x="12172" y="4002"/>
                  <a:pt x="12379" y="3217"/>
                </a:cubicBezTo>
                <a:cubicBezTo>
                  <a:pt x="12680" y="2071"/>
                  <a:pt x="13468" y="981"/>
                  <a:pt x="14601" y="548"/>
                </a:cubicBezTo>
                <a:cubicBezTo>
                  <a:pt x="14917" y="426"/>
                  <a:pt x="15264" y="363"/>
                  <a:pt x="15612" y="363"/>
                </a:cubicBezTo>
                <a:cubicBezTo>
                  <a:pt x="16333" y="363"/>
                  <a:pt x="17056" y="634"/>
                  <a:pt x="17509" y="1210"/>
                </a:cubicBezTo>
                <a:cubicBezTo>
                  <a:pt x="18152" y="2025"/>
                  <a:pt x="18117" y="3415"/>
                  <a:pt x="17177" y="4000"/>
                </a:cubicBezTo>
                <a:cubicBezTo>
                  <a:pt x="16973" y="4126"/>
                  <a:pt x="16716" y="4194"/>
                  <a:pt x="16463" y="4194"/>
                </a:cubicBezTo>
                <a:cubicBezTo>
                  <a:pt x="16000" y="4194"/>
                  <a:pt x="15550" y="3966"/>
                  <a:pt x="15470" y="3444"/>
                </a:cubicBezTo>
                <a:cubicBezTo>
                  <a:pt x="15395" y="2954"/>
                  <a:pt x="15821" y="2596"/>
                  <a:pt x="16200" y="2596"/>
                </a:cubicBezTo>
                <a:cubicBezTo>
                  <a:pt x="16439" y="2596"/>
                  <a:pt x="16660" y="2740"/>
                  <a:pt x="16720" y="3086"/>
                </a:cubicBezTo>
                <a:cubicBezTo>
                  <a:pt x="16737" y="3184"/>
                  <a:pt x="16818" y="3230"/>
                  <a:pt x="16896" y="3230"/>
                </a:cubicBezTo>
                <a:cubicBezTo>
                  <a:pt x="16987" y="3230"/>
                  <a:pt x="17075" y="3169"/>
                  <a:pt x="17055" y="3055"/>
                </a:cubicBezTo>
                <a:cubicBezTo>
                  <a:pt x="16973" y="2590"/>
                  <a:pt x="16556" y="2248"/>
                  <a:pt x="16108" y="2248"/>
                </a:cubicBezTo>
                <a:cubicBezTo>
                  <a:pt x="15976" y="2248"/>
                  <a:pt x="15841" y="2278"/>
                  <a:pt x="15712" y="2343"/>
                </a:cubicBezTo>
                <a:cubicBezTo>
                  <a:pt x="15102" y="2644"/>
                  <a:pt x="14969" y="3470"/>
                  <a:pt x="15354" y="3997"/>
                </a:cubicBezTo>
                <a:cubicBezTo>
                  <a:pt x="15626" y="4371"/>
                  <a:pt x="16046" y="4545"/>
                  <a:pt x="16475" y="4545"/>
                </a:cubicBezTo>
                <a:cubicBezTo>
                  <a:pt x="16747" y="4545"/>
                  <a:pt x="17022" y="4476"/>
                  <a:pt x="17268" y="4344"/>
                </a:cubicBezTo>
                <a:cubicBezTo>
                  <a:pt x="17910" y="3997"/>
                  <a:pt x="18270" y="3315"/>
                  <a:pt x="18299" y="2598"/>
                </a:cubicBezTo>
                <a:cubicBezTo>
                  <a:pt x="18364" y="1050"/>
                  <a:pt x="17048" y="0"/>
                  <a:pt x="1559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1" name="Google Shape;71;p6"/>
          <p:cNvSpPr/>
          <p:nvPr/>
        </p:nvSpPr>
        <p:spPr>
          <a:xfrm>
            <a:off x="-263160" y="5266108"/>
            <a:ext cx="4546403" cy="2159051"/>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6"/>
          <p:cNvSpPr/>
          <p:nvPr/>
        </p:nvSpPr>
        <p:spPr>
          <a:xfrm>
            <a:off x="10368453" y="-337678"/>
            <a:ext cx="2209495" cy="2249319"/>
          </a:xfrm>
          <a:custGeom>
            <a:avLst/>
            <a:gdLst/>
            <a:ahLst/>
            <a:cxnLst/>
            <a:rect l="l" t="t" r="r" b="b"/>
            <a:pathLst>
              <a:path w="56980" h="58007" extrusionOk="0">
                <a:moveTo>
                  <a:pt x="29980" y="1"/>
                </a:moveTo>
                <a:cubicBezTo>
                  <a:pt x="23007" y="1"/>
                  <a:pt x="15784" y="1090"/>
                  <a:pt x="9276" y="2620"/>
                </a:cubicBezTo>
                <a:cubicBezTo>
                  <a:pt x="7641" y="3005"/>
                  <a:pt x="5996" y="3455"/>
                  <a:pt x="4538" y="4283"/>
                </a:cubicBezTo>
                <a:cubicBezTo>
                  <a:pt x="4476" y="4319"/>
                  <a:pt x="4415" y="4353"/>
                  <a:pt x="4355" y="4389"/>
                </a:cubicBezTo>
                <a:cubicBezTo>
                  <a:pt x="997" y="6390"/>
                  <a:pt x="0" y="10328"/>
                  <a:pt x="378" y="14016"/>
                </a:cubicBezTo>
                <a:cubicBezTo>
                  <a:pt x="907" y="19148"/>
                  <a:pt x="3982" y="23498"/>
                  <a:pt x="8616" y="25748"/>
                </a:cubicBezTo>
                <a:cubicBezTo>
                  <a:pt x="11452" y="27122"/>
                  <a:pt x="14538" y="27916"/>
                  <a:pt x="17369" y="29295"/>
                </a:cubicBezTo>
                <a:cubicBezTo>
                  <a:pt x="19382" y="30277"/>
                  <a:pt x="21331" y="31627"/>
                  <a:pt x="22637" y="33480"/>
                </a:cubicBezTo>
                <a:cubicBezTo>
                  <a:pt x="24414" y="36002"/>
                  <a:pt x="23558" y="39294"/>
                  <a:pt x="23630" y="42161"/>
                </a:cubicBezTo>
                <a:cubicBezTo>
                  <a:pt x="23845" y="50667"/>
                  <a:pt x="32001" y="56121"/>
                  <a:pt x="39653" y="57661"/>
                </a:cubicBezTo>
                <a:cubicBezTo>
                  <a:pt x="40779" y="57888"/>
                  <a:pt x="41939" y="58007"/>
                  <a:pt x="43098" y="58007"/>
                </a:cubicBezTo>
                <a:cubicBezTo>
                  <a:pt x="46244" y="58007"/>
                  <a:pt x="49378" y="57130"/>
                  <a:pt x="51798" y="55158"/>
                </a:cubicBezTo>
                <a:cubicBezTo>
                  <a:pt x="56287" y="51495"/>
                  <a:pt x="56963" y="45514"/>
                  <a:pt x="56971" y="40119"/>
                </a:cubicBezTo>
                <a:cubicBezTo>
                  <a:pt x="56979" y="33285"/>
                  <a:pt x="56205" y="26466"/>
                  <a:pt x="54937" y="19757"/>
                </a:cubicBezTo>
                <a:cubicBezTo>
                  <a:pt x="53978" y="14679"/>
                  <a:pt x="52595" y="9387"/>
                  <a:pt x="48977" y="5697"/>
                </a:cubicBezTo>
                <a:cubicBezTo>
                  <a:pt x="45969" y="2628"/>
                  <a:pt x="41719" y="1028"/>
                  <a:pt x="37460" y="467"/>
                </a:cubicBezTo>
                <a:cubicBezTo>
                  <a:pt x="35031" y="146"/>
                  <a:pt x="32522" y="1"/>
                  <a:pt x="2998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6"/>
          <p:cNvSpPr/>
          <p:nvPr/>
        </p:nvSpPr>
        <p:spPr>
          <a:xfrm>
            <a:off x="544341" y="1648360"/>
            <a:ext cx="112456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4" name="Google Shape;74;p6"/>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5" name="Google Shape;75;p6"/>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 name="Google Shape;76;p6"/>
          <p:cNvSpPr txBox="1">
            <a:spLocks noGrp="1"/>
          </p:cNvSpPr>
          <p:nvPr>
            <p:ph type="title"/>
          </p:nvPr>
        </p:nvSpPr>
        <p:spPr>
          <a:xfrm>
            <a:off x="960000" y="5168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 name="Google Shape;77;p6"/>
          <p:cNvSpPr/>
          <p:nvPr/>
        </p:nvSpPr>
        <p:spPr>
          <a:xfrm>
            <a:off x="402067" y="1529467"/>
            <a:ext cx="112456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19711039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8"/>
        <p:cNvGrpSpPr/>
        <p:nvPr/>
      </p:nvGrpSpPr>
      <p:grpSpPr>
        <a:xfrm>
          <a:off x="0" y="0"/>
          <a:ext cx="0" cy="0"/>
          <a:chOff x="0" y="0"/>
          <a:chExt cx="0" cy="0"/>
        </a:xfrm>
      </p:grpSpPr>
      <p:sp>
        <p:nvSpPr>
          <p:cNvPr id="79" name="Google Shape;79;p7"/>
          <p:cNvSpPr/>
          <p:nvPr/>
        </p:nvSpPr>
        <p:spPr>
          <a:xfrm>
            <a:off x="-539493" y="5461612"/>
            <a:ext cx="2765629" cy="2439789"/>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7"/>
          <p:cNvSpPr/>
          <p:nvPr/>
        </p:nvSpPr>
        <p:spPr>
          <a:xfrm rot="1854784">
            <a:off x="11433867" y="5216909"/>
            <a:ext cx="971811" cy="1720279"/>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 name="Google Shape;81;p7"/>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 name="Google Shape;82;p7"/>
          <p:cNvSpPr/>
          <p:nvPr/>
        </p:nvSpPr>
        <p:spPr>
          <a:xfrm>
            <a:off x="544341" y="1648360"/>
            <a:ext cx="112456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 name="Google Shape;83;p7"/>
          <p:cNvSpPr/>
          <p:nvPr/>
        </p:nvSpPr>
        <p:spPr>
          <a:xfrm>
            <a:off x="3432266" y="-1097401"/>
            <a:ext cx="4885449" cy="2320060"/>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 name="Google Shape;84;p7"/>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 name="Google Shape;85;p7"/>
          <p:cNvSpPr txBox="1">
            <a:spLocks noGrp="1"/>
          </p:cNvSpPr>
          <p:nvPr>
            <p:ph type="title"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6" name="Google Shape;86;p7"/>
          <p:cNvSpPr txBox="1">
            <a:spLocks noGrp="1"/>
          </p:cNvSpPr>
          <p:nvPr>
            <p:ph type="title" idx="2"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7" name="Google Shape;87;p7"/>
          <p:cNvSpPr txBox="1">
            <a:spLocks noGrp="1"/>
          </p:cNvSpPr>
          <p:nvPr>
            <p:ph type="title" idx="3"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8" name="Google Shape;88;p7"/>
          <p:cNvSpPr txBox="1">
            <a:spLocks noGrp="1"/>
          </p:cNvSpPr>
          <p:nvPr>
            <p:ph type="subTitle" idx="1"/>
          </p:nvPr>
        </p:nvSpPr>
        <p:spPr>
          <a:xfrm>
            <a:off x="2711884" y="2548000"/>
            <a:ext cx="7254000" cy="485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9" name="Google Shape;89;p7"/>
          <p:cNvSpPr txBox="1">
            <a:spLocks noGrp="1"/>
          </p:cNvSpPr>
          <p:nvPr>
            <p:ph type="subTitle" idx="4"/>
          </p:nvPr>
        </p:nvSpPr>
        <p:spPr>
          <a:xfrm>
            <a:off x="2711884" y="3033600"/>
            <a:ext cx="7254000" cy="485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0" name="Google Shape;90;p7"/>
          <p:cNvSpPr txBox="1">
            <a:spLocks noGrp="1"/>
          </p:cNvSpPr>
          <p:nvPr>
            <p:ph type="subTitle" idx="5"/>
          </p:nvPr>
        </p:nvSpPr>
        <p:spPr>
          <a:xfrm>
            <a:off x="2711884" y="3519200"/>
            <a:ext cx="7254000" cy="485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 name="Google Shape;91;p7"/>
          <p:cNvSpPr txBox="1">
            <a:spLocks noGrp="1"/>
          </p:cNvSpPr>
          <p:nvPr>
            <p:ph type="subTitle" idx="6"/>
          </p:nvPr>
        </p:nvSpPr>
        <p:spPr>
          <a:xfrm>
            <a:off x="2711884" y="4004800"/>
            <a:ext cx="7254000" cy="485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2" name="Google Shape;92;p7"/>
          <p:cNvSpPr txBox="1">
            <a:spLocks noGrp="1"/>
          </p:cNvSpPr>
          <p:nvPr>
            <p:ph type="subTitle" idx="7"/>
          </p:nvPr>
        </p:nvSpPr>
        <p:spPr>
          <a:xfrm>
            <a:off x="2711884" y="4490400"/>
            <a:ext cx="7254000" cy="485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3" name="Google Shape;93;p7"/>
          <p:cNvSpPr txBox="1">
            <a:spLocks noGrp="1"/>
          </p:cNvSpPr>
          <p:nvPr>
            <p:ph type="subTitle" idx="8"/>
          </p:nvPr>
        </p:nvSpPr>
        <p:spPr>
          <a:xfrm>
            <a:off x="2711884" y="4976000"/>
            <a:ext cx="7254000" cy="485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4" name="Google Shape;94;p7"/>
          <p:cNvSpPr txBox="1">
            <a:spLocks noGrp="1"/>
          </p:cNvSpPr>
          <p:nvPr>
            <p:ph type="title" idx="9" hasCustomPrompt="1"/>
          </p:nvPr>
        </p:nvSpPr>
        <p:spPr>
          <a:xfrm>
            <a:off x="2226117" y="2548000"/>
            <a:ext cx="485600" cy="485600"/>
          </a:xfrm>
          <a:prstGeom prst="rect">
            <a:avLst/>
          </a:prstGeom>
          <a:solidFill>
            <a:schemeClr val="accent5"/>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867"/>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5" name="Google Shape;95;p7"/>
          <p:cNvSpPr txBox="1">
            <a:spLocks noGrp="1"/>
          </p:cNvSpPr>
          <p:nvPr>
            <p:ph type="title" idx="13" hasCustomPrompt="1"/>
          </p:nvPr>
        </p:nvSpPr>
        <p:spPr>
          <a:xfrm>
            <a:off x="2226117" y="3033600"/>
            <a:ext cx="485600" cy="485600"/>
          </a:xfrm>
          <a:prstGeom prst="rect">
            <a:avLst/>
          </a:prstGeom>
          <a:solidFill>
            <a:schemeClr val="accent5"/>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867"/>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6" name="Google Shape;96;p7"/>
          <p:cNvSpPr txBox="1">
            <a:spLocks noGrp="1"/>
          </p:cNvSpPr>
          <p:nvPr>
            <p:ph type="title" idx="14" hasCustomPrompt="1"/>
          </p:nvPr>
        </p:nvSpPr>
        <p:spPr>
          <a:xfrm>
            <a:off x="2226117" y="3519200"/>
            <a:ext cx="485600" cy="485600"/>
          </a:xfrm>
          <a:prstGeom prst="rect">
            <a:avLst/>
          </a:prstGeom>
          <a:solidFill>
            <a:schemeClr val="accent5"/>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867"/>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 name="Google Shape;97;p7"/>
          <p:cNvSpPr txBox="1">
            <a:spLocks noGrp="1"/>
          </p:cNvSpPr>
          <p:nvPr>
            <p:ph type="title" idx="15" hasCustomPrompt="1"/>
          </p:nvPr>
        </p:nvSpPr>
        <p:spPr>
          <a:xfrm>
            <a:off x="2226117" y="4004800"/>
            <a:ext cx="485600" cy="485600"/>
          </a:xfrm>
          <a:prstGeom prst="rect">
            <a:avLst/>
          </a:prstGeom>
          <a:solidFill>
            <a:schemeClr val="accent5"/>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867"/>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8" name="Google Shape;98;p7"/>
          <p:cNvSpPr txBox="1">
            <a:spLocks noGrp="1"/>
          </p:cNvSpPr>
          <p:nvPr>
            <p:ph type="title" idx="16" hasCustomPrompt="1"/>
          </p:nvPr>
        </p:nvSpPr>
        <p:spPr>
          <a:xfrm>
            <a:off x="2226117" y="4490400"/>
            <a:ext cx="485600" cy="485600"/>
          </a:xfrm>
          <a:prstGeom prst="rect">
            <a:avLst/>
          </a:prstGeom>
          <a:solidFill>
            <a:schemeClr val="accent5"/>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867"/>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9" name="Google Shape;99;p7"/>
          <p:cNvSpPr txBox="1">
            <a:spLocks noGrp="1"/>
          </p:cNvSpPr>
          <p:nvPr>
            <p:ph type="title" idx="17" hasCustomPrompt="1"/>
          </p:nvPr>
        </p:nvSpPr>
        <p:spPr>
          <a:xfrm>
            <a:off x="2226117" y="4976000"/>
            <a:ext cx="485600" cy="485600"/>
          </a:xfrm>
          <a:prstGeom prst="rect">
            <a:avLst/>
          </a:prstGeom>
          <a:solidFill>
            <a:schemeClr val="accent5"/>
          </a:solid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867"/>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00" name="Google Shape;100;p7"/>
          <p:cNvSpPr txBox="1">
            <a:spLocks noGrp="1"/>
          </p:cNvSpPr>
          <p:nvPr>
            <p:ph type="title" idx="18"/>
          </p:nvPr>
        </p:nvSpPr>
        <p:spPr>
          <a:xfrm>
            <a:off x="960000" y="516800"/>
            <a:ext cx="10272000" cy="7524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100"/>
              <a:buFont typeface="Pathway Gothic One"/>
              <a:buNone/>
              <a:defRPr sz="4133">
                <a:solidFill>
                  <a:schemeClr val="dk1"/>
                </a:solidFill>
                <a:latin typeface="Pathway Gothic One"/>
                <a:ea typeface="Pathway Gothic One"/>
                <a:cs typeface="Pathway Gothic One"/>
                <a:sym typeface="Pathway Gothic One"/>
              </a:defRPr>
            </a:lvl1pPr>
            <a:lvl2pPr lvl="1"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3733">
                <a:solidFill>
                  <a:schemeClr val="dk1"/>
                </a:solidFill>
                <a:latin typeface="Bebas Neue"/>
                <a:ea typeface="Bebas Neue"/>
                <a:cs typeface="Bebas Neue"/>
                <a:sym typeface="Bebas Neue"/>
              </a:defRPr>
            </a:lvl9pPr>
          </a:lstStyle>
          <a:p>
            <a:endParaRPr/>
          </a:p>
        </p:txBody>
      </p:sp>
      <p:sp>
        <p:nvSpPr>
          <p:cNvPr id="101" name="Google Shape;101;p7"/>
          <p:cNvSpPr/>
          <p:nvPr/>
        </p:nvSpPr>
        <p:spPr>
          <a:xfrm>
            <a:off x="402067" y="1529467"/>
            <a:ext cx="112456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86141154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02"/>
        <p:cNvGrpSpPr/>
        <p:nvPr/>
      </p:nvGrpSpPr>
      <p:grpSpPr>
        <a:xfrm>
          <a:off x="0" y="0"/>
          <a:ext cx="0" cy="0"/>
          <a:chOff x="0" y="0"/>
          <a:chExt cx="0" cy="0"/>
        </a:xfrm>
      </p:grpSpPr>
      <p:sp>
        <p:nvSpPr>
          <p:cNvPr id="103" name="Google Shape;103;p8"/>
          <p:cNvSpPr/>
          <p:nvPr/>
        </p:nvSpPr>
        <p:spPr>
          <a:xfrm rot="-5400000">
            <a:off x="9185189" y="2073878"/>
            <a:ext cx="6657188" cy="3161643"/>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 name="Google Shape;104;p8"/>
          <p:cNvSpPr/>
          <p:nvPr/>
        </p:nvSpPr>
        <p:spPr>
          <a:xfrm>
            <a:off x="5397909" y="6482391"/>
            <a:ext cx="1253921" cy="1495888"/>
          </a:xfrm>
          <a:custGeom>
            <a:avLst/>
            <a:gdLst/>
            <a:ahLst/>
            <a:cxnLst/>
            <a:rect l="l" t="t" r="r" b="b"/>
            <a:pathLst>
              <a:path w="32337" h="38577" extrusionOk="0">
                <a:moveTo>
                  <a:pt x="15948" y="0"/>
                </a:moveTo>
                <a:cubicBezTo>
                  <a:pt x="15908" y="0"/>
                  <a:pt x="15867" y="10"/>
                  <a:pt x="15826" y="33"/>
                </a:cubicBezTo>
                <a:cubicBezTo>
                  <a:pt x="15643" y="140"/>
                  <a:pt x="15524" y="501"/>
                  <a:pt x="15466" y="693"/>
                </a:cubicBezTo>
                <a:cubicBezTo>
                  <a:pt x="15156" y="1729"/>
                  <a:pt x="15578" y="2876"/>
                  <a:pt x="15825" y="3879"/>
                </a:cubicBezTo>
                <a:cubicBezTo>
                  <a:pt x="16368" y="6086"/>
                  <a:pt x="16128" y="8476"/>
                  <a:pt x="15165" y="10536"/>
                </a:cubicBezTo>
                <a:cubicBezTo>
                  <a:pt x="15115" y="10646"/>
                  <a:pt x="15013" y="10700"/>
                  <a:pt x="14910" y="10700"/>
                </a:cubicBezTo>
                <a:cubicBezTo>
                  <a:pt x="14806" y="10700"/>
                  <a:pt x="14701" y="10644"/>
                  <a:pt x="14648" y="10533"/>
                </a:cubicBezTo>
                <a:cubicBezTo>
                  <a:pt x="13213" y="7504"/>
                  <a:pt x="10960" y="4867"/>
                  <a:pt x="8194" y="2972"/>
                </a:cubicBezTo>
                <a:cubicBezTo>
                  <a:pt x="8142" y="2937"/>
                  <a:pt x="8087" y="2921"/>
                  <a:pt x="8033" y="2921"/>
                </a:cubicBezTo>
                <a:cubicBezTo>
                  <a:pt x="7861" y="2921"/>
                  <a:pt x="7707" y="3081"/>
                  <a:pt x="7756" y="3275"/>
                </a:cubicBezTo>
                <a:cubicBezTo>
                  <a:pt x="8661" y="6931"/>
                  <a:pt x="11143" y="10176"/>
                  <a:pt x="14444" y="11992"/>
                </a:cubicBezTo>
                <a:cubicBezTo>
                  <a:pt x="14565" y="12058"/>
                  <a:pt x="14622" y="12200"/>
                  <a:pt x="14576" y="12329"/>
                </a:cubicBezTo>
                <a:lnTo>
                  <a:pt x="10786" y="23357"/>
                </a:lnTo>
                <a:cubicBezTo>
                  <a:pt x="10742" y="23486"/>
                  <a:pt x="10632" y="23548"/>
                  <a:pt x="10522" y="23548"/>
                </a:cubicBezTo>
                <a:cubicBezTo>
                  <a:pt x="10398" y="23548"/>
                  <a:pt x="10274" y="23469"/>
                  <a:pt x="10243" y="23320"/>
                </a:cubicBezTo>
                <a:cubicBezTo>
                  <a:pt x="9417" y="19242"/>
                  <a:pt x="8345" y="15214"/>
                  <a:pt x="7031" y="11264"/>
                </a:cubicBezTo>
                <a:cubicBezTo>
                  <a:pt x="6989" y="11137"/>
                  <a:pt x="6875" y="11070"/>
                  <a:pt x="6760" y="11070"/>
                </a:cubicBezTo>
                <a:cubicBezTo>
                  <a:pt x="6662" y="11070"/>
                  <a:pt x="6564" y="11118"/>
                  <a:pt x="6509" y="11218"/>
                </a:cubicBezTo>
                <a:cubicBezTo>
                  <a:pt x="4781" y="14429"/>
                  <a:pt x="3120" y="17885"/>
                  <a:pt x="3566" y="21477"/>
                </a:cubicBezTo>
                <a:cubicBezTo>
                  <a:pt x="3881" y="24015"/>
                  <a:pt x="5224" y="26303"/>
                  <a:pt x="6640" y="28433"/>
                </a:cubicBezTo>
                <a:cubicBezTo>
                  <a:pt x="7193" y="29266"/>
                  <a:pt x="7790" y="30206"/>
                  <a:pt x="7610" y="31189"/>
                </a:cubicBezTo>
                <a:cubicBezTo>
                  <a:pt x="7477" y="31922"/>
                  <a:pt x="6937" y="32503"/>
                  <a:pt x="6407" y="33024"/>
                </a:cubicBezTo>
                <a:cubicBezTo>
                  <a:pt x="4517" y="34887"/>
                  <a:pt x="2454" y="36575"/>
                  <a:pt x="249" y="38056"/>
                </a:cubicBezTo>
                <a:cubicBezTo>
                  <a:pt x="1" y="38224"/>
                  <a:pt x="153" y="38577"/>
                  <a:pt x="403" y="38577"/>
                </a:cubicBezTo>
                <a:cubicBezTo>
                  <a:pt x="442" y="38577"/>
                  <a:pt x="484" y="38568"/>
                  <a:pt x="527" y="38548"/>
                </a:cubicBezTo>
                <a:cubicBezTo>
                  <a:pt x="4427" y="36755"/>
                  <a:pt x="7363" y="33015"/>
                  <a:pt x="9361" y="29117"/>
                </a:cubicBezTo>
                <a:cubicBezTo>
                  <a:pt x="10148" y="27582"/>
                  <a:pt x="10902" y="25913"/>
                  <a:pt x="12347" y="24972"/>
                </a:cubicBezTo>
                <a:cubicBezTo>
                  <a:pt x="13655" y="24121"/>
                  <a:pt x="15291" y="24022"/>
                  <a:pt x="16841" y="23874"/>
                </a:cubicBezTo>
                <a:cubicBezTo>
                  <a:pt x="22094" y="23375"/>
                  <a:pt x="27265" y="22046"/>
                  <a:pt x="32107" y="19952"/>
                </a:cubicBezTo>
                <a:cubicBezTo>
                  <a:pt x="32336" y="19854"/>
                  <a:pt x="32331" y="19523"/>
                  <a:pt x="32102" y="19425"/>
                </a:cubicBezTo>
                <a:cubicBezTo>
                  <a:pt x="30424" y="18700"/>
                  <a:pt x="28601" y="18383"/>
                  <a:pt x="26762" y="18383"/>
                </a:cubicBezTo>
                <a:cubicBezTo>
                  <a:pt x="25652" y="18383"/>
                  <a:pt x="24536" y="18499"/>
                  <a:pt x="23441" y="18710"/>
                </a:cubicBezTo>
                <a:cubicBezTo>
                  <a:pt x="22830" y="18826"/>
                  <a:pt x="22227" y="18973"/>
                  <a:pt x="21634" y="19147"/>
                </a:cubicBezTo>
                <a:cubicBezTo>
                  <a:pt x="18265" y="20132"/>
                  <a:pt x="15188" y="21896"/>
                  <a:pt x="12202" y="23752"/>
                </a:cubicBezTo>
                <a:cubicBezTo>
                  <a:pt x="12153" y="23782"/>
                  <a:pt x="12101" y="23796"/>
                  <a:pt x="12052" y="23796"/>
                </a:cubicBezTo>
                <a:cubicBezTo>
                  <a:pt x="11872" y="23796"/>
                  <a:pt x="11718" y="23617"/>
                  <a:pt x="11784" y="23421"/>
                </a:cubicBezTo>
                <a:lnTo>
                  <a:pt x="14282" y="16129"/>
                </a:lnTo>
                <a:cubicBezTo>
                  <a:pt x="14322" y="16015"/>
                  <a:pt x="14428" y="15941"/>
                  <a:pt x="14549" y="15941"/>
                </a:cubicBezTo>
                <a:cubicBezTo>
                  <a:pt x="14551" y="15941"/>
                  <a:pt x="14554" y="15941"/>
                  <a:pt x="14557" y="15941"/>
                </a:cubicBezTo>
                <a:cubicBezTo>
                  <a:pt x="14748" y="15946"/>
                  <a:pt x="14939" y="15948"/>
                  <a:pt x="15130" y="15948"/>
                </a:cubicBezTo>
                <a:cubicBezTo>
                  <a:pt x="20505" y="15948"/>
                  <a:pt x="25863" y="14000"/>
                  <a:pt x="29978" y="10539"/>
                </a:cubicBezTo>
                <a:cubicBezTo>
                  <a:pt x="30129" y="10413"/>
                  <a:pt x="30106" y="10164"/>
                  <a:pt x="29931" y="10073"/>
                </a:cubicBezTo>
                <a:cubicBezTo>
                  <a:pt x="28725" y="9443"/>
                  <a:pt x="27375" y="9163"/>
                  <a:pt x="26006" y="9163"/>
                </a:cubicBezTo>
                <a:cubicBezTo>
                  <a:pt x="24599" y="9163"/>
                  <a:pt x="23172" y="9459"/>
                  <a:pt x="21865" y="9976"/>
                </a:cubicBezTo>
                <a:cubicBezTo>
                  <a:pt x="19607" y="10868"/>
                  <a:pt x="17641" y="12347"/>
                  <a:pt x="15820" y="13969"/>
                </a:cubicBezTo>
                <a:cubicBezTo>
                  <a:pt x="15762" y="14021"/>
                  <a:pt x="15696" y="14044"/>
                  <a:pt x="15632" y="14044"/>
                </a:cubicBezTo>
                <a:cubicBezTo>
                  <a:pt x="15458" y="14044"/>
                  <a:pt x="15299" y="13877"/>
                  <a:pt x="15360" y="13678"/>
                </a:cubicBezTo>
                <a:cubicBezTo>
                  <a:pt x="15817" y="12182"/>
                  <a:pt x="15728" y="10433"/>
                  <a:pt x="16620" y="9132"/>
                </a:cubicBezTo>
                <a:cubicBezTo>
                  <a:pt x="17340" y="8083"/>
                  <a:pt x="18564" y="7522"/>
                  <a:pt x="19705" y="6964"/>
                </a:cubicBezTo>
                <a:cubicBezTo>
                  <a:pt x="22750" y="5473"/>
                  <a:pt x="25634" y="3650"/>
                  <a:pt x="28285" y="1536"/>
                </a:cubicBezTo>
                <a:cubicBezTo>
                  <a:pt x="28493" y="1368"/>
                  <a:pt x="28370" y="1027"/>
                  <a:pt x="28111" y="1027"/>
                </a:cubicBezTo>
                <a:cubicBezTo>
                  <a:pt x="28104" y="1027"/>
                  <a:pt x="28097" y="1028"/>
                  <a:pt x="28090" y="1028"/>
                </a:cubicBezTo>
                <a:cubicBezTo>
                  <a:pt x="26134" y="1161"/>
                  <a:pt x="24231" y="1863"/>
                  <a:pt x="22518" y="2830"/>
                </a:cubicBezTo>
                <a:cubicBezTo>
                  <a:pt x="20736" y="3836"/>
                  <a:pt x="19132" y="5121"/>
                  <a:pt x="17558" y="6430"/>
                </a:cubicBezTo>
                <a:cubicBezTo>
                  <a:pt x="17503" y="6476"/>
                  <a:pt x="17440" y="6496"/>
                  <a:pt x="17379" y="6496"/>
                </a:cubicBezTo>
                <a:cubicBezTo>
                  <a:pt x="17232" y="6496"/>
                  <a:pt x="17094" y="6379"/>
                  <a:pt x="17095" y="6209"/>
                </a:cubicBezTo>
                <a:cubicBezTo>
                  <a:pt x="17105" y="4674"/>
                  <a:pt x="17015" y="3141"/>
                  <a:pt x="16830" y="1617"/>
                </a:cubicBezTo>
                <a:cubicBezTo>
                  <a:pt x="16772" y="1154"/>
                  <a:pt x="16677" y="636"/>
                  <a:pt x="16365" y="271"/>
                </a:cubicBezTo>
                <a:cubicBezTo>
                  <a:pt x="16266" y="155"/>
                  <a:pt x="16108" y="0"/>
                  <a:pt x="15948"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 name="Google Shape;105;p8"/>
          <p:cNvSpPr/>
          <p:nvPr/>
        </p:nvSpPr>
        <p:spPr>
          <a:xfrm rot="-5400000">
            <a:off x="-3498938" y="1572997"/>
            <a:ext cx="6657188" cy="3161644"/>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8"/>
          <p:cNvSpPr/>
          <p:nvPr/>
        </p:nvSpPr>
        <p:spPr>
          <a:xfrm>
            <a:off x="544333" y="483676"/>
            <a:ext cx="11245600" cy="6126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8"/>
          <p:cNvSpPr/>
          <p:nvPr/>
        </p:nvSpPr>
        <p:spPr>
          <a:xfrm>
            <a:off x="402067" y="362167"/>
            <a:ext cx="11245600" cy="6113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8"/>
          <p:cNvSpPr/>
          <p:nvPr/>
        </p:nvSpPr>
        <p:spPr>
          <a:xfrm>
            <a:off x="2821492" y="4793953"/>
            <a:ext cx="6806400" cy="549200"/>
          </a:xfrm>
          <a:prstGeom prst="rect">
            <a:avLst/>
          </a:pr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8"/>
          <p:cNvSpPr/>
          <p:nvPr/>
        </p:nvSpPr>
        <p:spPr>
          <a:xfrm>
            <a:off x="2683484" y="4653483"/>
            <a:ext cx="6806400" cy="549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8"/>
          <p:cNvSpPr txBox="1">
            <a:spLocks noGrp="1"/>
          </p:cNvSpPr>
          <p:nvPr>
            <p:ph type="title"/>
          </p:nvPr>
        </p:nvSpPr>
        <p:spPr>
          <a:xfrm>
            <a:off x="2752500" y="1514844"/>
            <a:ext cx="6668400" cy="291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7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11" name="Google Shape;111;p8"/>
          <p:cNvSpPr txBox="1">
            <a:spLocks noGrp="1"/>
          </p:cNvSpPr>
          <p:nvPr>
            <p:ph type="subTitle" idx="1"/>
          </p:nvPr>
        </p:nvSpPr>
        <p:spPr>
          <a:xfrm>
            <a:off x="3474133" y="4701367"/>
            <a:ext cx="53112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800"/>
              <a:buNone/>
              <a:defRPr sz="2400">
                <a:solidFill>
                  <a:schemeClr val="lt1"/>
                </a:solidFill>
              </a:defRPr>
            </a:lvl2pPr>
            <a:lvl3pPr lvl="2" algn="ctr" rtl="0">
              <a:lnSpc>
                <a:spcPct val="100000"/>
              </a:lnSpc>
              <a:spcBef>
                <a:spcPts val="0"/>
              </a:spcBef>
              <a:spcAft>
                <a:spcPts val="0"/>
              </a:spcAft>
              <a:buClr>
                <a:schemeClr val="lt1"/>
              </a:buClr>
              <a:buSzPts val="1800"/>
              <a:buNone/>
              <a:defRPr sz="2400">
                <a:solidFill>
                  <a:schemeClr val="lt1"/>
                </a:solidFill>
              </a:defRPr>
            </a:lvl3pPr>
            <a:lvl4pPr lvl="3" algn="ctr" rtl="0">
              <a:lnSpc>
                <a:spcPct val="100000"/>
              </a:lnSpc>
              <a:spcBef>
                <a:spcPts val="0"/>
              </a:spcBef>
              <a:spcAft>
                <a:spcPts val="0"/>
              </a:spcAft>
              <a:buClr>
                <a:schemeClr val="lt1"/>
              </a:buClr>
              <a:buSzPts val="1800"/>
              <a:buNone/>
              <a:defRPr sz="2400">
                <a:solidFill>
                  <a:schemeClr val="lt1"/>
                </a:solidFill>
              </a:defRPr>
            </a:lvl4pPr>
            <a:lvl5pPr lvl="4" algn="ctr" rtl="0">
              <a:lnSpc>
                <a:spcPct val="100000"/>
              </a:lnSpc>
              <a:spcBef>
                <a:spcPts val="0"/>
              </a:spcBef>
              <a:spcAft>
                <a:spcPts val="0"/>
              </a:spcAft>
              <a:buClr>
                <a:schemeClr val="lt1"/>
              </a:buClr>
              <a:buSzPts val="1800"/>
              <a:buNone/>
              <a:defRPr sz="2400">
                <a:solidFill>
                  <a:schemeClr val="lt1"/>
                </a:solidFill>
              </a:defRPr>
            </a:lvl5pPr>
            <a:lvl6pPr lvl="5" algn="ctr" rtl="0">
              <a:lnSpc>
                <a:spcPct val="100000"/>
              </a:lnSpc>
              <a:spcBef>
                <a:spcPts val="0"/>
              </a:spcBef>
              <a:spcAft>
                <a:spcPts val="0"/>
              </a:spcAft>
              <a:buClr>
                <a:schemeClr val="lt1"/>
              </a:buClr>
              <a:buSzPts val="1800"/>
              <a:buNone/>
              <a:defRPr sz="2400">
                <a:solidFill>
                  <a:schemeClr val="lt1"/>
                </a:solidFill>
              </a:defRPr>
            </a:lvl6pPr>
            <a:lvl7pPr lvl="6" algn="ctr" rtl="0">
              <a:lnSpc>
                <a:spcPct val="100000"/>
              </a:lnSpc>
              <a:spcBef>
                <a:spcPts val="0"/>
              </a:spcBef>
              <a:spcAft>
                <a:spcPts val="0"/>
              </a:spcAft>
              <a:buClr>
                <a:schemeClr val="lt1"/>
              </a:buClr>
              <a:buSzPts val="1800"/>
              <a:buNone/>
              <a:defRPr sz="2400">
                <a:solidFill>
                  <a:schemeClr val="lt1"/>
                </a:solidFill>
              </a:defRPr>
            </a:lvl7pPr>
            <a:lvl8pPr lvl="7" algn="ctr" rtl="0">
              <a:lnSpc>
                <a:spcPct val="100000"/>
              </a:lnSpc>
              <a:spcBef>
                <a:spcPts val="0"/>
              </a:spcBef>
              <a:spcAft>
                <a:spcPts val="0"/>
              </a:spcAft>
              <a:buClr>
                <a:schemeClr val="lt1"/>
              </a:buClr>
              <a:buSzPts val="1800"/>
              <a:buNone/>
              <a:defRPr sz="2400">
                <a:solidFill>
                  <a:schemeClr val="lt1"/>
                </a:solidFill>
              </a:defRPr>
            </a:lvl8pPr>
            <a:lvl9pPr lvl="8" algn="ctr" rtl="0">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112" name="Google Shape;112;p8"/>
          <p:cNvSpPr txBox="1">
            <a:spLocks noGrp="1"/>
          </p:cNvSpPr>
          <p:nvPr>
            <p:ph type="title" idx="2"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13" name="Google Shape;113;p8"/>
          <p:cNvSpPr txBox="1">
            <a:spLocks noGrp="1"/>
          </p:cNvSpPr>
          <p:nvPr>
            <p:ph type="title" idx="3"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14" name="Google Shape;114;p8"/>
          <p:cNvSpPr txBox="1">
            <a:spLocks noGrp="1"/>
          </p:cNvSpPr>
          <p:nvPr>
            <p:ph type="title" idx="4"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328047371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5"/>
        <p:cNvGrpSpPr/>
        <p:nvPr/>
      </p:nvGrpSpPr>
      <p:grpSpPr>
        <a:xfrm>
          <a:off x="0" y="0"/>
          <a:ext cx="0" cy="0"/>
          <a:chOff x="0" y="0"/>
          <a:chExt cx="0" cy="0"/>
        </a:xfrm>
      </p:grpSpPr>
      <p:sp>
        <p:nvSpPr>
          <p:cNvPr id="116" name="Google Shape;116;p9"/>
          <p:cNvSpPr/>
          <p:nvPr/>
        </p:nvSpPr>
        <p:spPr>
          <a:xfrm>
            <a:off x="-1064591" y="3572295"/>
            <a:ext cx="5057443" cy="4461587"/>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17;p9"/>
          <p:cNvSpPr/>
          <p:nvPr/>
        </p:nvSpPr>
        <p:spPr>
          <a:xfrm>
            <a:off x="1844396" y="-392800"/>
            <a:ext cx="1318872" cy="1201029"/>
          </a:xfrm>
          <a:custGeom>
            <a:avLst/>
            <a:gdLst/>
            <a:ahLst/>
            <a:cxnLst/>
            <a:rect l="l" t="t" r="r" b="b"/>
            <a:pathLst>
              <a:path w="34012" h="30973" extrusionOk="0">
                <a:moveTo>
                  <a:pt x="22094" y="1"/>
                </a:moveTo>
                <a:cubicBezTo>
                  <a:pt x="22032" y="1"/>
                  <a:pt x="21968" y="21"/>
                  <a:pt x="21910" y="70"/>
                </a:cubicBezTo>
                <a:cubicBezTo>
                  <a:pt x="21708" y="237"/>
                  <a:pt x="21535" y="475"/>
                  <a:pt x="21414" y="700"/>
                </a:cubicBezTo>
                <a:cubicBezTo>
                  <a:pt x="20800" y="1832"/>
                  <a:pt x="20187" y="2963"/>
                  <a:pt x="19573" y="4095"/>
                </a:cubicBezTo>
                <a:cubicBezTo>
                  <a:pt x="19373" y="4463"/>
                  <a:pt x="19161" y="4848"/>
                  <a:pt x="18809" y="5075"/>
                </a:cubicBezTo>
                <a:cubicBezTo>
                  <a:pt x="18442" y="5311"/>
                  <a:pt x="17984" y="5342"/>
                  <a:pt x="17547" y="5342"/>
                </a:cubicBezTo>
                <a:cubicBezTo>
                  <a:pt x="17544" y="5342"/>
                  <a:pt x="17540" y="5342"/>
                  <a:pt x="17537" y="5342"/>
                </a:cubicBezTo>
                <a:cubicBezTo>
                  <a:pt x="16104" y="5342"/>
                  <a:pt x="14659" y="5106"/>
                  <a:pt x="13233" y="5106"/>
                </a:cubicBezTo>
                <a:cubicBezTo>
                  <a:pt x="12626" y="5106"/>
                  <a:pt x="12024" y="5148"/>
                  <a:pt x="11427" y="5270"/>
                </a:cubicBezTo>
                <a:cubicBezTo>
                  <a:pt x="7976" y="5974"/>
                  <a:pt x="5635" y="8937"/>
                  <a:pt x="2551" y="10407"/>
                </a:cubicBezTo>
                <a:cubicBezTo>
                  <a:pt x="2215" y="10566"/>
                  <a:pt x="301" y="10949"/>
                  <a:pt x="194" y="11151"/>
                </a:cubicBezTo>
                <a:cubicBezTo>
                  <a:pt x="0" y="11512"/>
                  <a:pt x="1774" y="11562"/>
                  <a:pt x="2624" y="11562"/>
                </a:cubicBezTo>
                <a:cubicBezTo>
                  <a:pt x="2804" y="11562"/>
                  <a:pt x="2943" y="11559"/>
                  <a:pt x="3012" y="11557"/>
                </a:cubicBezTo>
                <a:cubicBezTo>
                  <a:pt x="5333" y="11498"/>
                  <a:pt x="7632" y="11017"/>
                  <a:pt x="9817" y="10251"/>
                </a:cubicBezTo>
                <a:cubicBezTo>
                  <a:pt x="12729" y="9232"/>
                  <a:pt x="15444" y="7720"/>
                  <a:pt x="18022" y="6016"/>
                </a:cubicBezTo>
                <a:cubicBezTo>
                  <a:pt x="18074" y="5982"/>
                  <a:pt x="18129" y="5967"/>
                  <a:pt x="18182" y="5967"/>
                </a:cubicBezTo>
                <a:cubicBezTo>
                  <a:pt x="18372" y="5967"/>
                  <a:pt x="18536" y="6161"/>
                  <a:pt x="18455" y="6368"/>
                </a:cubicBezTo>
                <a:cubicBezTo>
                  <a:pt x="18007" y="7496"/>
                  <a:pt x="17689" y="8676"/>
                  <a:pt x="17511" y="9877"/>
                </a:cubicBezTo>
                <a:cubicBezTo>
                  <a:pt x="17411" y="10546"/>
                  <a:pt x="17328" y="11238"/>
                  <a:pt x="17318" y="11916"/>
                </a:cubicBezTo>
                <a:cubicBezTo>
                  <a:pt x="17305" y="12649"/>
                  <a:pt x="17400" y="13043"/>
                  <a:pt x="17099" y="13742"/>
                </a:cubicBezTo>
                <a:cubicBezTo>
                  <a:pt x="16657" y="14771"/>
                  <a:pt x="15482" y="15640"/>
                  <a:pt x="14703" y="16377"/>
                </a:cubicBezTo>
                <a:cubicBezTo>
                  <a:pt x="13762" y="17265"/>
                  <a:pt x="12883" y="18209"/>
                  <a:pt x="12034" y="19186"/>
                </a:cubicBezTo>
                <a:cubicBezTo>
                  <a:pt x="11137" y="20212"/>
                  <a:pt x="10268" y="21263"/>
                  <a:pt x="9335" y="22258"/>
                </a:cubicBezTo>
                <a:cubicBezTo>
                  <a:pt x="8885" y="22737"/>
                  <a:pt x="8424" y="23204"/>
                  <a:pt x="7938" y="23646"/>
                </a:cubicBezTo>
                <a:cubicBezTo>
                  <a:pt x="7570" y="23978"/>
                  <a:pt x="6902" y="24770"/>
                  <a:pt x="6413" y="24884"/>
                </a:cubicBezTo>
                <a:lnTo>
                  <a:pt x="6413" y="24884"/>
                </a:lnTo>
                <a:cubicBezTo>
                  <a:pt x="10862" y="23844"/>
                  <a:pt x="14703" y="20563"/>
                  <a:pt x="16528" y="16385"/>
                </a:cubicBezTo>
                <a:cubicBezTo>
                  <a:pt x="16581" y="16262"/>
                  <a:pt x="16687" y="16207"/>
                  <a:pt x="16794" y="16207"/>
                </a:cubicBezTo>
                <a:cubicBezTo>
                  <a:pt x="16949" y="16207"/>
                  <a:pt x="17104" y="16324"/>
                  <a:pt x="17090" y="16521"/>
                </a:cubicBezTo>
                <a:cubicBezTo>
                  <a:pt x="16730" y="21623"/>
                  <a:pt x="14701" y="26603"/>
                  <a:pt x="11373" y="30489"/>
                </a:cubicBezTo>
                <a:cubicBezTo>
                  <a:pt x="11206" y="30683"/>
                  <a:pt x="11352" y="30973"/>
                  <a:pt x="11601" y="30973"/>
                </a:cubicBezTo>
                <a:cubicBezTo>
                  <a:pt x="11608" y="30973"/>
                  <a:pt x="11616" y="30972"/>
                  <a:pt x="11623" y="30972"/>
                </a:cubicBezTo>
                <a:cubicBezTo>
                  <a:pt x="13371" y="30841"/>
                  <a:pt x="14988" y="29666"/>
                  <a:pt x="15940" y="28164"/>
                </a:cubicBezTo>
                <a:cubicBezTo>
                  <a:pt x="17015" y="26470"/>
                  <a:pt x="17377" y="24421"/>
                  <a:pt x="17518" y="22422"/>
                </a:cubicBezTo>
                <a:cubicBezTo>
                  <a:pt x="17634" y="20775"/>
                  <a:pt x="17616" y="19114"/>
                  <a:pt x="17796" y="17475"/>
                </a:cubicBezTo>
                <a:cubicBezTo>
                  <a:pt x="17814" y="17308"/>
                  <a:pt x="17951" y="17214"/>
                  <a:pt x="18090" y="17214"/>
                </a:cubicBezTo>
                <a:cubicBezTo>
                  <a:pt x="18192" y="17214"/>
                  <a:pt x="18294" y="17265"/>
                  <a:pt x="18351" y="17375"/>
                </a:cubicBezTo>
                <a:cubicBezTo>
                  <a:pt x="19442" y="19515"/>
                  <a:pt x="21519" y="21143"/>
                  <a:pt x="23860" y="21683"/>
                </a:cubicBezTo>
                <a:cubicBezTo>
                  <a:pt x="23885" y="21689"/>
                  <a:pt x="23909" y="21692"/>
                  <a:pt x="23932" y="21692"/>
                </a:cubicBezTo>
                <a:cubicBezTo>
                  <a:pt x="24176" y="21692"/>
                  <a:pt x="24326" y="21392"/>
                  <a:pt x="24145" y="21197"/>
                </a:cubicBezTo>
                <a:lnTo>
                  <a:pt x="19357" y="16054"/>
                </a:lnTo>
                <a:cubicBezTo>
                  <a:pt x="18963" y="15625"/>
                  <a:pt x="18562" y="15190"/>
                  <a:pt x="18301" y="14681"/>
                </a:cubicBezTo>
                <a:cubicBezTo>
                  <a:pt x="18251" y="14580"/>
                  <a:pt x="18203" y="14473"/>
                  <a:pt x="18164" y="14364"/>
                </a:cubicBezTo>
                <a:cubicBezTo>
                  <a:pt x="17948" y="13765"/>
                  <a:pt x="17959" y="13112"/>
                  <a:pt x="17999" y="12477"/>
                </a:cubicBezTo>
                <a:cubicBezTo>
                  <a:pt x="18113" y="10556"/>
                  <a:pt x="18442" y="8649"/>
                  <a:pt x="18974" y="6800"/>
                </a:cubicBezTo>
                <a:cubicBezTo>
                  <a:pt x="19015" y="6660"/>
                  <a:pt x="19133" y="6591"/>
                  <a:pt x="19253" y="6591"/>
                </a:cubicBezTo>
                <a:cubicBezTo>
                  <a:pt x="19378" y="6591"/>
                  <a:pt x="19504" y="6667"/>
                  <a:pt x="19540" y="6817"/>
                </a:cubicBezTo>
                <a:cubicBezTo>
                  <a:pt x="20306" y="9896"/>
                  <a:pt x="22113" y="12700"/>
                  <a:pt x="24502" y="14801"/>
                </a:cubicBezTo>
                <a:cubicBezTo>
                  <a:pt x="27073" y="17059"/>
                  <a:pt x="30287" y="18525"/>
                  <a:pt x="33638" y="19222"/>
                </a:cubicBezTo>
                <a:cubicBezTo>
                  <a:pt x="33658" y="19226"/>
                  <a:pt x="33678" y="19228"/>
                  <a:pt x="33697" y="19228"/>
                </a:cubicBezTo>
                <a:cubicBezTo>
                  <a:pt x="33870" y="19228"/>
                  <a:pt x="34012" y="19071"/>
                  <a:pt x="33987" y="18892"/>
                </a:cubicBezTo>
                <a:cubicBezTo>
                  <a:pt x="33509" y="15426"/>
                  <a:pt x="31872" y="12128"/>
                  <a:pt x="29396" y="9659"/>
                </a:cubicBezTo>
                <a:cubicBezTo>
                  <a:pt x="26922" y="7195"/>
                  <a:pt x="23626" y="5573"/>
                  <a:pt x="20167" y="5108"/>
                </a:cubicBezTo>
                <a:cubicBezTo>
                  <a:pt x="19962" y="5082"/>
                  <a:pt x="19851" y="4853"/>
                  <a:pt x="19954" y="4675"/>
                </a:cubicBezTo>
                <a:lnTo>
                  <a:pt x="22352" y="443"/>
                </a:lnTo>
                <a:cubicBezTo>
                  <a:pt x="22476" y="225"/>
                  <a:pt x="22296" y="1"/>
                  <a:pt x="22094"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 name="Google Shape;118;p9"/>
          <p:cNvSpPr/>
          <p:nvPr/>
        </p:nvSpPr>
        <p:spPr>
          <a:xfrm rot="9192076">
            <a:off x="5300109" y="-2530144"/>
            <a:ext cx="5057392" cy="4461541"/>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19;p9"/>
          <p:cNvSpPr/>
          <p:nvPr/>
        </p:nvSpPr>
        <p:spPr>
          <a:xfrm>
            <a:off x="11554397" y="3129273"/>
            <a:ext cx="872632" cy="861935"/>
          </a:xfrm>
          <a:custGeom>
            <a:avLst/>
            <a:gdLst/>
            <a:ahLst/>
            <a:cxnLst/>
            <a:rect l="l" t="t" r="r" b="b"/>
            <a:pathLst>
              <a:path w="16232" h="16033" extrusionOk="0">
                <a:moveTo>
                  <a:pt x="7947" y="3022"/>
                </a:moveTo>
                <a:lnTo>
                  <a:pt x="7947" y="3022"/>
                </a:lnTo>
                <a:cubicBezTo>
                  <a:pt x="8016" y="3176"/>
                  <a:pt x="8081" y="3333"/>
                  <a:pt x="8142" y="3495"/>
                </a:cubicBezTo>
                <a:cubicBezTo>
                  <a:pt x="8131" y="3491"/>
                  <a:pt x="8122" y="3489"/>
                  <a:pt x="8113" y="3487"/>
                </a:cubicBezTo>
                <a:cubicBezTo>
                  <a:pt x="8060" y="3351"/>
                  <a:pt x="8006" y="3217"/>
                  <a:pt x="7954" y="3085"/>
                </a:cubicBezTo>
                <a:lnTo>
                  <a:pt x="7947" y="3022"/>
                </a:lnTo>
                <a:close/>
                <a:moveTo>
                  <a:pt x="7995" y="4402"/>
                </a:moveTo>
                <a:lnTo>
                  <a:pt x="7995" y="4402"/>
                </a:lnTo>
                <a:cubicBezTo>
                  <a:pt x="8021" y="4472"/>
                  <a:pt x="8047" y="4543"/>
                  <a:pt x="8072" y="4615"/>
                </a:cubicBezTo>
                <a:cubicBezTo>
                  <a:pt x="8065" y="4614"/>
                  <a:pt x="8059" y="4613"/>
                  <a:pt x="8052" y="4613"/>
                </a:cubicBezTo>
                <a:cubicBezTo>
                  <a:pt x="8035" y="4613"/>
                  <a:pt x="8017" y="4616"/>
                  <a:pt x="8000" y="4620"/>
                </a:cubicBezTo>
                <a:cubicBezTo>
                  <a:pt x="7998" y="4546"/>
                  <a:pt x="7996" y="4472"/>
                  <a:pt x="7995" y="4402"/>
                </a:cubicBezTo>
                <a:close/>
                <a:moveTo>
                  <a:pt x="3222" y="6763"/>
                </a:moveTo>
                <a:cubicBezTo>
                  <a:pt x="3227" y="6763"/>
                  <a:pt x="3231" y="6763"/>
                  <a:pt x="3236" y="6763"/>
                </a:cubicBezTo>
                <a:cubicBezTo>
                  <a:pt x="3177" y="6768"/>
                  <a:pt x="3118" y="6780"/>
                  <a:pt x="3058" y="6804"/>
                </a:cubicBezTo>
                <a:cubicBezTo>
                  <a:pt x="3020" y="6821"/>
                  <a:pt x="2984" y="6842"/>
                  <a:pt x="2951" y="6866"/>
                </a:cubicBezTo>
                <a:cubicBezTo>
                  <a:pt x="2946" y="6868"/>
                  <a:pt x="2941" y="6870"/>
                  <a:pt x="2935" y="6873"/>
                </a:cubicBezTo>
                <a:cubicBezTo>
                  <a:pt x="2918" y="6881"/>
                  <a:pt x="2902" y="6891"/>
                  <a:pt x="2886" y="6901"/>
                </a:cubicBezTo>
                <a:cubicBezTo>
                  <a:pt x="2964" y="6815"/>
                  <a:pt x="3075" y="6763"/>
                  <a:pt x="3222" y="6763"/>
                </a:cubicBezTo>
                <a:close/>
                <a:moveTo>
                  <a:pt x="9661" y="11108"/>
                </a:moveTo>
                <a:cubicBezTo>
                  <a:pt x="9721" y="11228"/>
                  <a:pt x="9782" y="11344"/>
                  <a:pt x="9849" y="11458"/>
                </a:cubicBezTo>
                <a:cubicBezTo>
                  <a:pt x="9775" y="11350"/>
                  <a:pt x="9701" y="11237"/>
                  <a:pt x="9633" y="11124"/>
                </a:cubicBezTo>
                <a:cubicBezTo>
                  <a:pt x="9643" y="11121"/>
                  <a:pt x="9652" y="11115"/>
                  <a:pt x="9661" y="11108"/>
                </a:cubicBezTo>
                <a:close/>
                <a:moveTo>
                  <a:pt x="12986" y="14042"/>
                </a:moveTo>
                <a:lnTo>
                  <a:pt x="12986" y="14042"/>
                </a:lnTo>
                <a:cubicBezTo>
                  <a:pt x="13063" y="14044"/>
                  <a:pt x="13138" y="14049"/>
                  <a:pt x="13212" y="14052"/>
                </a:cubicBezTo>
                <a:cubicBezTo>
                  <a:pt x="13166" y="14070"/>
                  <a:pt x="13118" y="14090"/>
                  <a:pt x="13069" y="14108"/>
                </a:cubicBezTo>
                <a:cubicBezTo>
                  <a:pt x="13040" y="14085"/>
                  <a:pt x="13014" y="14062"/>
                  <a:pt x="12986" y="14042"/>
                </a:cubicBezTo>
                <a:close/>
                <a:moveTo>
                  <a:pt x="15391" y="14160"/>
                </a:moveTo>
                <a:cubicBezTo>
                  <a:pt x="15306" y="14279"/>
                  <a:pt x="15211" y="14387"/>
                  <a:pt x="15102" y="14487"/>
                </a:cubicBezTo>
                <a:cubicBezTo>
                  <a:pt x="15110" y="14468"/>
                  <a:pt x="15116" y="14445"/>
                  <a:pt x="15116" y="14422"/>
                </a:cubicBezTo>
                <a:cubicBezTo>
                  <a:pt x="15215" y="14347"/>
                  <a:pt x="15306" y="14258"/>
                  <a:pt x="15391" y="14160"/>
                </a:cubicBezTo>
                <a:close/>
                <a:moveTo>
                  <a:pt x="4351" y="1"/>
                </a:moveTo>
                <a:cubicBezTo>
                  <a:pt x="4175" y="1"/>
                  <a:pt x="3998" y="15"/>
                  <a:pt x="3820" y="44"/>
                </a:cubicBezTo>
                <a:cubicBezTo>
                  <a:pt x="2671" y="236"/>
                  <a:pt x="1708" y="1020"/>
                  <a:pt x="1069" y="1965"/>
                </a:cubicBezTo>
                <a:cubicBezTo>
                  <a:pt x="377" y="2986"/>
                  <a:pt x="1" y="4274"/>
                  <a:pt x="125" y="5500"/>
                </a:cubicBezTo>
                <a:cubicBezTo>
                  <a:pt x="254" y="6767"/>
                  <a:pt x="1081" y="8038"/>
                  <a:pt x="2383" y="8321"/>
                </a:cubicBezTo>
                <a:cubicBezTo>
                  <a:pt x="2529" y="8352"/>
                  <a:pt x="2682" y="8370"/>
                  <a:pt x="2835" y="8370"/>
                </a:cubicBezTo>
                <a:cubicBezTo>
                  <a:pt x="3259" y="8370"/>
                  <a:pt x="3681" y="8234"/>
                  <a:pt x="3945" y="7876"/>
                </a:cubicBezTo>
                <a:cubicBezTo>
                  <a:pt x="4244" y="7465"/>
                  <a:pt x="4206" y="6902"/>
                  <a:pt x="3781" y="6600"/>
                </a:cubicBezTo>
                <a:cubicBezTo>
                  <a:pt x="3601" y="6472"/>
                  <a:pt x="3423" y="6418"/>
                  <a:pt x="3257" y="6418"/>
                </a:cubicBezTo>
                <a:cubicBezTo>
                  <a:pt x="2529" y="6418"/>
                  <a:pt x="2047" y="7476"/>
                  <a:pt x="2794" y="8027"/>
                </a:cubicBezTo>
                <a:cubicBezTo>
                  <a:pt x="2377" y="7997"/>
                  <a:pt x="1932" y="7811"/>
                  <a:pt x="1663" y="7622"/>
                </a:cubicBezTo>
                <a:cubicBezTo>
                  <a:pt x="591" y="6870"/>
                  <a:pt x="321" y="5503"/>
                  <a:pt x="521" y="4281"/>
                </a:cubicBezTo>
                <a:cubicBezTo>
                  <a:pt x="833" y="2392"/>
                  <a:pt x="2349" y="348"/>
                  <a:pt x="4364" y="348"/>
                </a:cubicBezTo>
                <a:cubicBezTo>
                  <a:pt x="4591" y="348"/>
                  <a:pt x="4824" y="374"/>
                  <a:pt x="5062" y="429"/>
                </a:cubicBezTo>
                <a:cubicBezTo>
                  <a:pt x="5491" y="527"/>
                  <a:pt x="5869" y="689"/>
                  <a:pt x="6206" y="897"/>
                </a:cubicBezTo>
                <a:cubicBezTo>
                  <a:pt x="6203" y="951"/>
                  <a:pt x="6222" y="1006"/>
                  <a:pt x="6286" y="1044"/>
                </a:cubicBezTo>
                <a:cubicBezTo>
                  <a:pt x="7577" y="1857"/>
                  <a:pt x="7186" y="3558"/>
                  <a:pt x="6985" y="4803"/>
                </a:cubicBezTo>
                <a:cubicBezTo>
                  <a:pt x="6902" y="5327"/>
                  <a:pt x="6695" y="6803"/>
                  <a:pt x="7424" y="6984"/>
                </a:cubicBezTo>
                <a:cubicBezTo>
                  <a:pt x="6884" y="7858"/>
                  <a:pt x="6339" y="9046"/>
                  <a:pt x="6609" y="10026"/>
                </a:cubicBezTo>
                <a:cubicBezTo>
                  <a:pt x="6742" y="10511"/>
                  <a:pt x="7196" y="10862"/>
                  <a:pt x="7649" y="10862"/>
                </a:cubicBezTo>
                <a:cubicBezTo>
                  <a:pt x="7731" y="10862"/>
                  <a:pt x="7812" y="10851"/>
                  <a:pt x="7892" y="10827"/>
                </a:cubicBezTo>
                <a:lnTo>
                  <a:pt x="7892" y="10827"/>
                </a:lnTo>
                <a:cubicBezTo>
                  <a:pt x="7718" y="11880"/>
                  <a:pt x="7481" y="13165"/>
                  <a:pt x="8320" y="13946"/>
                </a:cubicBezTo>
                <a:cubicBezTo>
                  <a:pt x="8563" y="14171"/>
                  <a:pt x="8880" y="14282"/>
                  <a:pt x="9188" y="14282"/>
                </a:cubicBezTo>
                <a:cubicBezTo>
                  <a:pt x="9528" y="14282"/>
                  <a:pt x="9856" y="14146"/>
                  <a:pt x="10058" y="13877"/>
                </a:cubicBezTo>
                <a:cubicBezTo>
                  <a:pt x="10390" y="14790"/>
                  <a:pt x="10986" y="15841"/>
                  <a:pt x="11952" y="16017"/>
                </a:cubicBezTo>
                <a:cubicBezTo>
                  <a:pt x="12008" y="16028"/>
                  <a:pt x="12065" y="16033"/>
                  <a:pt x="12122" y="16033"/>
                </a:cubicBezTo>
                <a:cubicBezTo>
                  <a:pt x="12650" y="16033"/>
                  <a:pt x="13196" y="15609"/>
                  <a:pt x="13236" y="15106"/>
                </a:cubicBezTo>
                <a:cubicBezTo>
                  <a:pt x="13473" y="15223"/>
                  <a:pt x="13733" y="15280"/>
                  <a:pt x="13996" y="15280"/>
                </a:cubicBezTo>
                <a:cubicBezTo>
                  <a:pt x="14348" y="15280"/>
                  <a:pt x="14706" y="15178"/>
                  <a:pt x="15022" y="14985"/>
                </a:cubicBezTo>
                <a:cubicBezTo>
                  <a:pt x="15920" y="14435"/>
                  <a:pt x="16208" y="13329"/>
                  <a:pt x="16231" y="12342"/>
                </a:cubicBezTo>
                <a:cubicBezTo>
                  <a:pt x="16232" y="12270"/>
                  <a:pt x="16181" y="12234"/>
                  <a:pt x="16129" y="12234"/>
                </a:cubicBezTo>
                <a:cubicBezTo>
                  <a:pt x="16092" y="12234"/>
                  <a:pt x="16054" y="12252"/>
                  <a:pt x="16034" y="12290"/>
                </a:cubicBezTo>
                <a:cubicBezTo>
                  <a:pt x="15391" y="12975"/>
                  <a:pt x="14511" y="13297"/>
                  <a:pt x="13615" y="13297"/>
                </a:cubicBezTo>
                <a:cubicBezTo>
                  <a:pt x="13038" y="13297"/>
                  <a:pt x="12454" y="13164"/>
                  <a:pt x="11924" y="12908"/>
                </a:cubicBezTo>
                <a:cubicBezTo>
                  <a:pt x="10444" y="12196"/>
                  <a:pt x="9716" y="10738"/>
                  <a:pt x="9428" y="9192"/>
                </a:cubicBezTo>
                <a:cubicBezTo>
                  <a:pt x="8924" y="6498"/>
                  <a:pt x="9309" y="3335"/>
                  <a:pt x="7167" y="1244"/>
                </a:cubicBezTo>
                <a:cubicBezTo>
                  <a:pt x="6413" y="507"/>
                  <a:pt x="5407" y="1"/>
                  <a:pt x="435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 name="Google Shape;120;p9"/>
          <p:cNvSpPr/>
          <p:nvPr/>
        </p:nvSpPr>
        <p:spPr>
          <a:xfrm>
            <a:off x="544333" y="483676"/>
            <a:ext cx="11245600" cy="6126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 name="Google Shape;121;p9"/>
          <p:cNvSpPr/>
          <p:nvPr/>
        </p:nvSpPr>
        <p:spPr>
          <a:xfrm>
            <a:off x="402067" y="362167"/>
            <a:ext cx="11245600" cy="6113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2" name="Google Shape;122;p9"/>
          <p:cNvSpPr/>
          <p:nvPr/>
        </p:nvSpPr>
        <p:spPr>
          <a:xfrm>
            <a:off x="11878941" y="6504457"/>
            <a:ext cx="548108" cy="441511"/>
          </a:xfrm>
          <a:custGeom>
            <a:avLst/>
            <a:gdLst/>
            <a:ahLst/>
            <a:cxnLst/>
            <a:rect l="l" t="t" r="r" b="b"/>
            <a:pathLst>
              <a:path w="14135" h="11386" extrusionOk="0">
                <a:moveTo>
                  <a:pt x="5453" y="2498"/>
                </a:moveTo>
                <a:cubicBezTo>
                  <a:pt x="5609" y="2498"/>
                  <a:pt x="5763" y="2526"/>
                  <a:pt x="5867" y="2560"/>
                </a:cubicBezTo>
                <a:cubicBezTo>
                  <a:pt x="6175" y="2662"/>
                  <a:pt x="6429" y="2851"/>
                  <a:pt x="6625" y="3097"/>
                </a:cubicBezTo>
                <a:cubicBezTo>
                  <a:pt x="6341" y="3066"/>
                  <a:pt x="6075" y="3055"/>
                  <a:pt x="5943" y="3055"/>
                </a:cubicBezTo>
                <a:cubicBezTo>
                  <a:pt x="5916" y="3055"/>
                  <a:pt x="5895" y="3055"/>
                  <a:pt x="5880" y="3056"/>
                </a:cubicBezTo>
                <a:cubicBezTo>
                  <a:pt x="5751" y="3063"/>
                  <a:pt x="5759" y="3236"/>
                  <a:pt x="5882" y="3252"/>
                </a:cubicBezTo>
                <a:cubicBezTo>
                  <a:pt x="6114" y="3280"/>
                  <a:pt x="6352" y="3292"/>
                  <a:pt x="6586" y="3313"/>
                </a:cubicBezTo>
                <a:cubicBezTo>
                  <a:pt x="6528" y="3486"/>
                  <a:pt x="6133" y="3524"/>
                  <a:pt x="5874" y="3524"/>
                </a:cubicBezTo>
                <a:cubicBezTo>
                  <a:pt x="5781" y="3524"/>
                  <a:pt x="5705" y="3519"/>
                  <a:pt x="5669" y="3514"/>
                </a:cubicBezTo>
                <a:cubicBezTo>
                  <a:pt x="5373" y="3468"/>
                  <a:pt x="4902" y="3277"/>
                  <a:pt x="4895" y="2904"/>
                </a:cubicBezTo>
                <a:cubicBezTo>
                  <a:pt x="4890" y="2590"/>
                  <a:pt x="5173" y="2498"/>
                  <a:pt x="5453" y="2498"/>
                </a:cubicBezTo>
                <a:close/>
                <a:moveTo>
                  <a:pt x="3450" y="3819"/>
                </a:moveTo>
                <a:cubicBezTo>
                  <a:pt x="3519" y="3819"/>
                  <a:pt x="3586" y="3824"/>
                  <a:pt x="3648" y="3833"/>
                </a:cubicBezTo>
                <a:cubicBezTo>
                  <a:pt x="3935" y="3877"/>
                  <a:pt x="4141" y="4007"/>
                  <a:pt x="4354" y="4152"/>
                </a:cubicBezTo>
                <a:cubicBezTo>
                  <a:pt x="4030" y="4161"/>
                  <a:pt x="3722" y="4241"/>
                  <a:pt x="3494" y="4426"/>
                </a:cubicBezTo>
                <a:cubicBezTo>
                  <a:pt x="3439" y="4471"/>
                  <a:pt x="3478" y="4578"/>
                  <a:pt x="3550" y="4578"/>
                </a:cubicBezTo>
                <a:cubicBezTo>
                  <a:pt x="3553" y="4578"/>
                  <a:pt x="3556" y="4578"/>
                  <a:pt x="3558" y="4578"/>
                </a:cubicBezTo>
                <a:cubicBezTo>
                  <a:pt x="3868" y="4547"/>
                  <a:pt x="4151" y="4414"/>
                  <a:pt x="4470" y="4399"/>
                </a:cubicBezTo>
                <a:lnTo>
                  <a:pt x="4470" y="4399"/>
                </a:lnTo>
                <a:cubicBezTo>
                  <a:pt x="4309" y="4678"/>
                  <a:pt x="4080" y="4904"/>
                  <a:pt x="3761" y="4995"/>
                </a:cubicBezTo>
                <a:cubicBezTo>
                  <a:pt x="3678" y="5019"/>
                  <a:pt x="3588" y="5031"/>
                  <a:pt x="3498" y="5031"/>
                </a:cubicBezTo>
                <a:cubicBezTo>
                  <a:pt x="3156" y="5031"/>
                  <a:pt x="2797" y="4860"/>
                  <a:pt x="2702" y="4512"/>
                </a:cubicBezTo>
                <a:cubicBezTo>
                  <a:pt x="2565" y="4002"/>
                  <a:pt x="3039" y="3819"/>
                  <a:pt x="3450" y="3819"/>
                </a:cubicBezTo>
                <a:close/>
                <a:moveTo>
                  <a:pt x="8131" y="4112"/>
                </a:moveTo>
                <a:cubicBezTo>
                  <a:pt x="8175" y="4112"/>
                  <a:pt x="8219" y="4115"/>
                  <a:pt x="8263" y="4121"/>
                </a:cubicBezTo>
                <a:cubicBezTo>
                  <a:pt x="8127" y="4219"/>
                  <a:pt x="7986" y="4308"/>
                  <a:pt x="7852" y="4409"/>
                </a:cubicBezTo>
                <a:cubicBezTo>
                  <a:pt x="7778" y="4467"/>
                  <a:pt x="7846" y="4567"/>
                  <a:pt x="7921" y="4567"/>
                </a:cubicBezTo>
                <a:cubicBezTo>
                  <a:pt x="7928" y="4567"/>
                  <a:pt x="7934" y="4566"/>
                  <a:pt x="7941" y="4565"/>
                </a:cubicBezTo>
                <a:cubicBezTo>
                  <a:pt x="8193" y="4511"/>
                  <a:pt x="8414" y="4372"/>
                  <a:pt x="8600" y="4185"/>
                </a:cubicBezTo>
                <a:lnTo>
                  <a:pt x="8600" y="4185"/>
                </a:lnTo>
                <a:cubicBezTo>
                  <a:pt x="8585" y="4414"/>
                  <a:pt x="8330" y="4715"/>
                  <a:pt x="8225" y="4802"/>
                </a:cubicBezTo>
                <a:cubicBezTo>
                  <a:pt x="8076" y="4926"/>
                  <a:pt x="7845" y="5037"/>
                  <a:pt x="7631" y="5037"/>
                </a:cubicBezTo>
                <a:cubicBezTo>
                  <a:pt x="7576" y="5037"/>
                  <a:pt x="7522" y="5030"/>
                  <a:pt x="7471" y="5013"/>
                </a:cubicBezTo>
                <a:cubicBezTo>
                  <a:pt x="7104" y="4895"/>
                  <a:pt x="7355" y="4499"/>
                  <a:pt x="7549" y="4331"/>
                </a:cubicBezTo>
                <a:cubicBezTo>
                  <a:pt x="7719" y="4183"/>
                  <a:pt x="7919" y="4112"/>
                  <a:pt x="8131" y="4112"/>
                </a:cubicBezTo>
                <a:close/>
                <a:moveTo>
                  <a:pt x="6502" y="4835"/>
                </a:moveTo>
                <a:cubicBezTo>
                  <a:pt x="6368" y="5080"/>
                  <a:pt x="6195" y="5313"/>
                  <a:pt x="5993" y="5566"/>
                </a:cubicBezTo>
                <a:cubicBezTo>
                  <a:pt x="5935" y="5637"/>
                  <a:pt x="5982" y="5753"/>
                  <a:pt x="6065" y="5753"/>
                </a:cubicBezTo>
                <a:cubicBezTo>
                  <a:pt x="6082" y="5753"/>
                  <a:pt x="6102" y="5747"/>
                  <a:pt x="6123" y="5735"/>
                </a:cubicBezTo>
                <a:cubicBezTo>
                  <a:pt x="6298" y="5627"/>
                  <a:pt x="6447" y="5480"/>
                  <a:pt x="6569" y="5308"/>
                </a:cubicBezTo>
                <a:lnTo>
                  <a:pt x="6569" y="5308"/>
                </a:lnTo>
                <a:cubicBezTo>
                  <a:pt x="6587" y="5501"/>
                  <a:pt x="6569" y="5694"/>
                  <a:pt x="6466" y="5869"/>
                </a:cubicBezTo>
                <a:cubicBezTo>
                  <a:pt x="6361" y="6050"/>
                  <a:pt x="6161" y="6190"/>
                  <a:pt x="5961" y="6190"/>
                </a:cubicBezTo>
                <a:cubicBezTo>
                  <a:pt x="5865" y="6190"/>
                  <a:pt x="5770" y="6158"/>
                  <a:pt x="5684" y="6083"/>
                </a:cubicBezTo>
                <a:cubicBezTo>
                  <a:pt x="5383" y="5820"/>
                  <a:pt x="5643" y="5390"/>
                  <a:pt x="5866" y="5170"/>
                </a:cubicBezTo>
                <a:cubicBezTo>
                  <a:pt x="6041" y="4997"/>
                  <a:pt x="6262" y="4887"/>
                  <a:pt x="6502" y="4835"/>
                </a:cubicBezTo>
                <a:close/>
                <a:moveTo>
                  <a:pt x="2173" y="5980"/>
                </a:moveTo>
                <a:cubicBezTo>
                  <a:pt x="2284" y="5980"/>
                  <a:pt x="2399" y="5994"/>
                  <a:pt x="2509" y="6016"/>
                </a:cubicBezTo>
                <a:cubicBezTo>
                  <a:pt x="2347" y="6098"/>
                  <a:pt x="2192" y="6200"/>
                  <a:pt x="2084" y="6327"/>
                </a:cubicBezTo>
                <a:cubicBezTo>
                  <a:pt x="2037" y="6382"/>
                  <a:pt x="2070" y="6488"/>
                  <a:pt x="2144" y="6488"/>
                </a:cubicBezTo>
                <a:cubicBezTo>
                  <a:pt x="2153" y="6488"/>
                  <a:pt x="2163" y="6486"/>
                  <a:pt x="2174" y="6483"/>
                </a:cubicBezTo>
                <a:cubicBezTo>
                  <a:pt x="2370" y="6412"/>
                  <a:pt x="2539" y="6280"/>
                  <a:pt x="2724" y="6177"/>
                </a:cubicBezTo>
                <a:lnTo>
                  <a:pt x="2724" y="6177"/>
                </a:lnTo>
                <a:cubicBezTo>
                  <a:pt x="2717" y="6224"/>
                  <a:pt x="2702" y="6278"/>
                  <a:pt x="2701" y="6283"/>
                </a:cubicBezTo>
                <a:cubicBezTo>
                  <a:pt x="2678" y="6340"/>
                  <a:pt x="2625" y="6402"/>
                  <a:pt x="2591" y="6453"/>
                </a:cubicBezTo>
                <a:cubicBezTo>
                  <a:pt x="2490" y="6599"/>
                  <a:pt x="2378" y="6746"/>
                  <a:pt x="2225" y="6839"/>
                </a:cubicBezTo>
                <a:cubicBezTo>
                  <a:pt x="2129" y="6898"/>
                  <a:pt x="2018" y="6928"/>
                  <a:pt x="1913" y="6928"/>
                </a:cubicBezTo>
                <a:cubicBezTo>
                  <a:pt x="1673" y="6928"/>
                  <a:pt x="1460" y="6777"/>
                  <a:pt x="1506" y="6479"/>
                </a:cubicBezTo>
                <a:cubicBezTo>
                  <a:pt x="1567" y="6097"/>
                  <a:pt x="1855" y="5980"/>
                  <a:pt x="2173" y="5980"/>
                </a:cubicBezTo>
                <a:close/>
                <a:moveTo>
                  <a:pt x="4458" y="6200"/>
                </a:moveTo>
                <a:lnTo>
                  <a:pt x="4458" y="6200"/>
                </a:lnTo>
                <a:cubicBezTo>
                  <a:pt x="4450" y="6232"/>
                  <a:pt x="4439" y="6265"/>
                  <a:pt x="4427" y="6298"/>
                </a:cubicBezTo>
                <a:cubicBezTo>
                  <a:pt x="4314" y="6599"/>
                  <a:pt x="4100" y="6846"/>
                  <a:pt x="4000" y="7149"/>
                </a:cubicBezTo>
                <a:cubicBezTo>
                  <a:pt x="3979" y="7211"/>
                  <a:pt x="4031" y="7254"/>
                  <a:pt x="4084" y="7254"/>
                </a:cubicBezTo>
                <a:cubicBezTo>
                  <a:pt x="4105" y="7254"/>
                  <a:pt x="4126" y="7247"/>
                  <a:pt x="4142" y="7232"/>
                </a:cubicBezTo>
                <a:cubicBezTo>
                  <a:pt x="4336" y="7067"/>
                  <a:pt x="4499" y="6823"/>
                  <a:pt x="4607" y="6551"/>
                </a:cubicBezTo>
                <a:cubicBezTo>
                  <a:pt x="4642" y="6690"/>
                  <a:pt x="4661" y="6831"/>
                  <a:pt x="4648" y="6978"/>
                </a:cubicBezTo>
                <a:cubicBezTo>
                  <a:pt x="4621" y="7328"/>
                  <a:pt x="4345" y="7711"/>
                  <a:pt x="3973" y="7711"/>
                </a:cubicBezTo>
                <a:cubicBezTo>
                  <a:pt x="3920" y="7711"/>
                  <a:pt x="3866" y="7703"/>
                  <a:pt x="3810" y="7687"/>
                </a:cubicBezTo>
                <a:cubicBezTo>
                  <a:pt x="3329" y="7546"/>
                  <a:pt x="3485" y="6934"/>
                  <a:pt x="3728" y="6666"/>
                </a:cubicBezTo>
                <a:cubicBezTo>
                  <a:pt x="3922" y="6453"/>
                  <a:pt x="4198" y="6324"/>
                  <a:pt x="4458" y="6200"/>
                </a:cubicBezTo>
                <a:close/>
                <a:moveTo>
                  <a:pt x="1187" y="7893"/>
                </a:moveTo>
                <a:cubicBezTo>
                  <a:pt x="1334" y="7893"/>
                  <a:pt x="1483" y="7916"/>
                  <a:pt x="1619" y="7957"/>
                </a:cubicBezTo>
                <a:cubicBezTo>
                  <a:pt x="1424" y="8059"/>
                  <a:pt x="1210" y="8122"/>
                  <a:pt x="1032" y="8245"/>
                </a:cubicBezTo>
                <a:cubicBezTo>
                  <a:pt x="966" y="8291"/>
                  <a:pt x="987" y="8394"/>
                  <a:pt x="1072" y="8396"/>
                </a:cubicBezTo>
                <a:cubicBezTo>
                  <a:pt x="1077" y="8396"/>
                  <a:pt x="1082" y="8396"/>
                  <a:pt x="1087" y="8396"/>
                </a:cubicBezTo>
                <a:cubicBezTo>
                  <a:pt x="1248" y="8396"/>
                  <a:pt x="1423" y="8342"/>
                  <a:pt x="1596" y="8257"/>
                </a:cubicBezTo>
                <a:lnTo>
                  <a:pt x="1596" y="8257"/>
                </a:lnTo>
                <a:cubicBezTo>
                  <a:pt x="1508" y="8459"/>
                  <a:pt x="1369" y="8630"/>
                  <a:pt x="1179" y="8756"/>
                </a:cubicBezTo>
                <a:cubicBezTo>
                  <a:pt x="1053" y="8839"/>
                  <a:pt x="818" y="8936"/>
                  <a:pt x="624" y="8936"/>
                </a:cubicBezTo>
                <a:cubicBezTo>
                  <a:pt x="442" y="8936"/>
                  <a:pt x="297" y="8850"/>
                  <a:pt x="313" y="8589"/>
                </a:cubicBezTo>
                <a:cubicBezTo>
                  <a:pt x="347" y="8085"/>
                  <a:pt x="760" y="7893"/>
                  <a:pt x="1187" y="7893"/>
                </a:cubicBezTo>
                <a:close/>
                <a:moveTo>
                  <a:pt x="2985" y="8296"/>
                </a:moveTo>
                <a:lnTo>
                  <a:pt x="2985" y="8296"/>
                </a:lnTo>
                <a:cubicBezTo>
                  <a:pt x="3233" y="8302"/>
                  <a:pt x="3470" y="8419"/>
                  <a:pt x="3597" y="8644"/>
                </a:cubicBezTo>
                <a:cubicBezTo>
                  <a:pt x="3732" y="8880"/>
                  <a:pt x="3763" y="9470"/>
                  <a:pt x="3372" y="9470"/>
                </a:cubicBezTo>
                <a:cubicBezTo>
                  <a:pt x="3353" y="9470"/>
                  <a:pt x="3333" y="9469"/>
                  <a:pt x="3311" y="9466"/>
                </a:cubicBezTo>
                <a:cubicBezTo>
                  <a:pt x="3082" y="9436"/>
                  <a:pt x="2855" y="9104"/>
                  <a:pt x="2771" y="8921"/>
                </a:cubicBezTo>
                <a:cubicBezTo>
                  <a:pt x="2683" y="8729"/>
                  <a:pt x="2648" y="8536"/>
                  <a:pt x="2650" y="8337"/>
                </a:cubicBezTo>
                <a:lnTo>
                  <a:pt x="2650" y="8337"/>
                </a:lnTo>
                <a:cubicBezTo>
                  <a:pt x="2756" y="8541"/>
                  <a:pt x="2907" y="8710"/>
                  <a:pt x="3090" y="8793"/>
                </a:cubicBezTo>
                <a:cubicBezTo>
                  <a:pt x="3106" y="8800"/>
                  <a:pt x="3122" y="8803"/>
                  <a:pt x="3139" y="8803"/>
                </a:cubicBezTo>
                <a:cubicBezTo>
                  <a:pt x="3223" y="8803"/>
                  <a:pt x="3310" y="8721"/>
                  <a:pt x="3249" y="8635"/>
                </a:cubicBezTo>
                <a:cubicBezTo>
                  <a:pt x="3164" y="8512"/>
                  <a:pt x="3069" y="8407"/>
                  <a:pt x="2985" y="8296"/>
                </a:cubicBezTo>
                <a:close/>
                <a:moveTo>
                  <a:pt x="1761" y="9818"/>
                </a:moveTo>
                <a:cubicBezTo>
                  <a:pt x="1753" y="9832"/>
                  <a:pt x="1748" y="9845"/>
                  <a:pt x="1742" y="9857"/>
                </a:cubicBezTo>
                <a:cubicBezTo>
                  <a:pt x="1627" y="10055"/>
                  <a:pt x="1457" y="10202"/>
                  <a:pt x="1333" y="10389"/>
                </a:cubicBezTo>
                <a:cubicBezTo>
                  <a:pt x="1288" y="10455"/>
                  <a:pt x="1351" y="10523"/>
                  <a:pt x="1417" y="10523"/>
                </a:cubicBezTo>
                <a:cubicBezTo>
                  <a:pt x="1430" y="10523"/>
                  <a:pt x="1444" y="10520"/>
                  <a:pt x="1457" y="10513"/>
                </a:cubicBezTo>
                <a:cubicBezTo>
                  <a:pt x="1658" y="10415"/>
                  <a:pt x="1802" y="10240"/>
                  <a:pt x="1905" y="10034"/>
                </a:cubicBezTo>
                <a:lnTo>
                  <a:pt x="1905" y="10034"/>
                </a:lnTo>
                <a:cubicBezTo>
                  <a:pt x="1923" y="10274"/>
                  <a:pt x="1907" y="10518"/>
                  <a:pt x="1779" y="10729"/>
                </a:cubicBezTo>
                <a:cubicBezTo>
                  <a:pt x="1670" y="10910"/>
                  <a:pt x="1436" y="11055"/>
                  <a:pt x="1213" y="11055"/>
                </a:cubicBezTo>
                <a:cubicBezTo>
                  <a:pt x="1101" y="11055"/>
                  <a:pt x="993" y="11019"/>
                  <a:pt x="904" y="10934"/>
                </a:cubicBezTo>
                <a:cubicBezTo>
                  <a:pt x="662" y="10698"/>
                  <a:pt x="819" y="10300"/>
                  <a:pt x="1032" y="10111"/>
                </a:cubicBezTo>
                <a:cubicBezTo>
                  <a:pt x="1236" y="9931"/>
                  <a:pt x="1501" y="9870"/>
                  <a:pt x="1761" y="9818"/>
                </a:cubicBezTo>
                <a:close/>
                <a:moveTo>
                  <a:pt x="3546" y="10027"/>
                </a:moveTo>
                <a:cubicBezTo>
                  <a:pt x="3584" y="10027"/>
                  <a:pt x="3622" y="10029"/>
                  <a:pt x="3661" y="10034"/>
                </a:cubicBezTo>
                <a:cubicBezTo>
                  <a:pt x="4023" y="10076"/>
                  <a:pt x="4344" y="10348"/>
                  <a:pt x="4228" y="10737"/>
                </a:cubicBezTo>
                <a:cubicBezTo>
                  <a:pt x="4152" y="10985"/>
                  <a:pt x="3947" y="11149"/>
                  <a:pt x="3706" y="11149"/>
                </a:cubicBezTo>
                <a:cubicBezTo>
                  <a:pt x="3651" y="11149"/>
                  <a:pt x="3593" y="11140"/>
                  <a:pt x="3535" y="11122"/>
                </a:cubicBezTo>
                <a:cubicBezTo>
                  <a:pt x="3352" y="11061"/>
                  <a:pt x="3201" y="10912"/>
                  <a:pt x="3082" y="10770"/>
                </a:cubicBezTo>
                <a:cubicBezTo>
                  <a:pt x="3062" y="10747"/>
                  <a:pt x="2948" y="10575"/>
                  <a:pt x="2858" y="10435"/>
                </a:cubicBezTo>
                <a:lnTo>
                  <a:pt x="2858" y="10435"/>
                </a:lnTo>
                <a:cubicBezTo>
                  <a:pt x="3035" y="10524"/>
                  <a:pt x="3230" y="10577"/>
                  <a:pt x="3446" y="10577"/>
                </a:cubicBezTo>
                <a:cubicBezTo>
                  <a:pt x="3475" y="10577"/>
                  <a:pt x="3504" y="10576"/>
                  <a:pt x="3534" y="10574"/>
                </a:cubicBezTo>
                <a:cubicBezTo>
                  <a:pt x="3671" y="10566"/>
                  <a:pt x="3663" y="10381"/>
                  <a:pt x="3532" y="10364"/>
                </a:cubicBezTo>
                <a:cubicBezTo>
                  <a:pt x="3321" y="10340"/>
                  <a:pt x="3129" y="10268"/>
                  <a:pt x="2961" y="10166"/>
                </a:cubicBezTo>
                <a:cubicBezTo>
                  <a:pt x="3153" y="10093"/>
                  <a:pt x="3341" y="10027"/>
                  <a:pt x="3546" y="10027"/>
                </a:cubicBezTo>
                <a:close/>
                <a:moveTo>
                  <a:pt x="9032" y="1"/>
                </a:moveTo>
                <a:cubicBezTo>
                  <a:pt x="8888" y="1"/>
                  <a:pt x="8754" y="14"/>
                  <a:pt x="8639" y="40"/>
                </a:cubicBezTo>
                <a:cubicBezTo>
                  <a:pt x="7630" y="274"/>
                  <a:pt x="6924" y="1421"/>
                  <a:pt x="7571" y="2352"/>
                </a:cubicBezTo>
                <a:cubicBezTo>
                  <a:pt x="7847" y="2748"/>
                  <a:pt x="8250" y="2981"/>
                  <a:pt x="8702" y="3100"/>
                </a:cubicBezTo>
                <a:cubicBezTo>
                  <a:pt x="8340" y="3185"/>
                  <a:pt x="7981" y="3288"/>
                  <a:pt x="7630" y="3411"/>
                </a:cubicBezTo>
                <a:cubicBezTo>
                  <a:pt x="7551" y="3279"/>
                  <a:pt x="7265" y="3193"/>
                  <a:pt x="6946" y="3138"/>
                </a:cubicBezTo>
                <a:cubicBezTo>
                  <a:pt x="6627" y="2639"/>
                  <a:pt x="6078" y="2248"/>
                  <a:pt x="5469" y="2248"/>
                </a:cubicBezTo>
                <a:cubicBezTo>
                  <a:pt x="5453" y="2248"/>
                  <a:pt x="5437" y="2249"/>
                  <a:pt x="5420" y="2249"/>
                </a:cubicBezTo>
                <a:cubicBezTo>
                  <a:pt x="4957" y="2266"/>
                  <a:pt x="4509" y="2626"/>
                  <a:pt x="4704" y="3125"/>
                </a:cubicBezTo>
                <a:cubicBezTo>
                  <a:pt x="4881" y="3579"/>
                  <a:pt x="5407" y="3767"/>
                  <a:pt x="5869" y="3767"/>
                </a:cubicBezTo>
                <a:cubicBezTo>
                  <a:pt x="5927" y="3767"/>
                  <a:pt x="5985" y="3764"/>
                  <a:pt x="6041" y="3758"/>
                </a:cubicBezTo>
                <a:cubicBezTo>
                  <a:pt x="6227" y="3737"/>
                  <a:pt x="6738" y="3571"/>
                  <a:pt x="6757" y="3328"/>
                </a:cubicBezTo>
                <a:cubicBezTo>
                  <a:pt x="6767" y="3329"/>
                  <a:pt x="6777" y="3329"/>
                  <a:pt x="6790" y="3333"/>
                </a:cubicBezTo>
                <a:cubicBezTo>
                  <a:pt x="6814" y="3362"/>
                  <a:pt x="6845" y="3375"/>
                  <a:pt x="6877" y="3375"/>
                </a:cubicBezTo>
                <a:cubicBezTo>
                  <a:pt x="6902" y="3375"/>
                  <a:pt x="6926" y="3367"/>
                  <a:pt x="6947" y="3352"/>
                </a:cubicBezTo>
                <a:cubicBezTo>
                  <a:pt x="7126" y="3378"/>
                  <a:pt x="7348" y="3418"/>
                  <a:pt x="7464" y="3467"/>
                </a:cubicBezTo>
                <a:cubicBezTo>
                  <a:pt x="7450" y="3473"/>
                  <a:pt x="7437" y="3477"/>
                  <a:pt x="7422" y="3481"/>
                </a:cubicBezTo>
                <a:cubicBezTo>
                  <a:pt x="6759" y="3722"/>
                  <a:pt x="6123" y="4028"/>
                  <a:pt x="5519" y="4390"/>
                </a:cubicBezTo>
                <a:cubicBezTo>
                  <a:pt x="5294" y="4285"/>
                  <a:pt x="5008" y="4201"/>
                  <a:pt x="4712" y="4167"/>
                </a:cubicBezTo>
                <a:cubicBezTo>
                  <a:pt x="4477" y="3807"/>
                  <a:pt x="3900" y="3584"/>
                  <a:pt x="3385" y="3584"/>
                </a:cubicBezTo>
                <a:cubicBezTo>
                  <a:pt x="2816" y="3584"/>
                  <a:pt x="2323" y="3857"/>
                  <a:pt x="2455" y="4519"/>
                </a:cubicBezTo>
                <a:cubicBezTo>
                  <a:pt x="2559" y="5038"/>
                  <a:pt x="2979" y="5268"/>
                  <a:pt x="3426" y="5268"/>
                </a:cubicBezTo>
                <a:cubicBezTo>
                  <a:pt x="3957" y="5268"/>
                  <a:pt x="4526" y="4943"/>
                  <a:pt x="4643" y="4393"/>
                </a:cubicBezTo>
                <a:cubicBezTo>
                  <a:pt x="4880" y="4399"/>
                  <a:pt x="5114" y="4437"/>
                  <a:pt x="5344" y="4498"/>
                </a:cubicBezTo>
                <a:cubicBezTo>
                  <a:pt x="5033" y="4692"/>
                  <a:pt x="4730" y="4900"/>
                  <a:pt x="4437" y="5124"/>
                </a:cubicBezTo>
                <a:cubicBezTo>
                  <a:pt x="4432" y="5123"/>
                  <a:pt x="4426" y="5122"/>
                  <a:pt x="4421" y="5122"/>
                </a:cubicBezTo>
                <a:cubicBezTo>
                  <a:pt x="4387" y="5122"/>
                  <a:pt x="4357" y="5151"/>
                  <a:pt x="4360" y="5185"/>
                </a:cubicBezTo>
                <a:cubicBezTo>
                  <a:pt x="4282" y="5247"/>
                  <a:pt x="4205" y="5306"/>
                  <a:pt x="4126" y="5370"/>
                </a:cubicBezTo>
                <a:cubicBezTo>
                  <a:pt x="3943" y="5522"/>
                  <a:pt x="3751" y="5686"/>
                  <a:pt x="3563" y="5861"/>
                </a:cubicBezTo>
                <a:cubicBezTo>
                  <a:pt x="3460" y="5817"/>
                  <a:pt x="3353" y="5798"/>
                  <a:pt x="3244" y="5798"/>
                </a:cubicBezTo>
                <a:cubicBezTo>
                  <a:pt x="3114" y="5798"/>
                  <a:pt x="2983" y="5825"/>
                  <a:pt x="2858" y="5866"/>
                </a:cubicBezTo>
                <a:cubicBezTo>
                  <a:pt x="2651" y="5776"/>
                  <a:pt x="2409" y="5713"/>
                  <a:pt x="2173" y="5713"/>
                </a:cubicBezTo>
                <a:cubicBezTo>
                  <a:pt x="1932" y="5713"/>
                  <a:pt x="1698" y="5778"/>
                  <a:pt x="1516" y="5948"/>
                </a:cubicBezTo>
                <a:cubicBezTo>
                  <a:pt x="1234" y="6209"/>
                  <a:pt x="1125" y="6713"/>
                  <a:pt x="1419" y="7008"/>
                </a:cubicBezTo>
                <a:cubicBezTo>
                  <a:pt x="1552" y="7140"/>
                  <a:pt x="1707" y="7194"/>
                  <a:pt x="1865" y="7194"/>
                </a:cubicBezTo>
                <a:cubicBezTo>
                  <a:pt x="2177" y="7194"/>
                  <a:pt x="2500" y="6982"/>
                  <a:pt x="2684" y="6736"/>
                </a:cubicBezTo>
                <a:cubicBezTo>
                  <a:pt x="2794" y="6586"/>
                  <a:pt x="3015" y="6311"/>
                  <a:pt x="2936" y="6101"/>
                </a:cubicBezTo>
                <a:cubicBezTo>
                  <a:pt x="2933" y="6093"/>
                  <a:pt x="2930" y="6087"/>
                  <a:pt x="2925" y="6082"/>
                </a:cubicBezTo>
                <a:cubicBezTo>
                  <a:pt x="3093" y="6018"/>
                  <a:pt x="3260" y="5985"/>
                  <a:pt x="3439" y="5979"/>
                </a:cubicBezTo>
                <a:lnTo>
                  <a:pt x="3439" y="5979"/>
                </a:lnTo>
                <a:cubicBezTo>
                  <a:pt x="2982" y="6414"/>
                  <a:pt x="2549" y="6910"/>
                  <a:pt x="2262" y="7460"/>
                </a:cubicBezTo>
                <a:cubicBezTo>
                  <a:pt x="2121" y="7574"/>
                  <a:pt x="1989" y="7697"/>
                  <a:pt x="1842" y="7805"/>
                </a:cubicBezTo>
                <a:cubicBezTo>
                  <a:pt x="1629" y="7709"/>
                  <a:pt x="1395" y="7648"/>
                  <a:pt x="1163" y="7648"/>
                </a:cubicBezTo>
                <a:cubicBezTo>
                  <a:pt x="978" y="7648"/>
                  <a:pt x="793" y="7687"/>
                  <a:pt x="622" y="7777"/>
                </a:cubicBezTo>
                <a:cubicBezTo>
                  <a:pt x="266" y="7965"/>
                  <a:pt x="1" y="8391"/>
                  <a:pt x="94" y="8800"/>
                </a:cubicBezTo>
                <a:cubicBezTo>
                  <a:pt x="158" y="9076"/>
                  <a:pt x="374" y="9176"/>
                  <a:pt x="611" y="9176"/>
                </a:cubicBezTo>
                <a:cubicBezTo>
                  <a:pt x="748" y="9176"/>
                  <a:pt x="892" y="9142"/>
                  <a:pt x="1018" y="9089"/>
                </a:cubicBezTo>
                <a:cubicBezTo>
                  <a:pt x="1414" y="8926"/>
                  <a:pt x="1681" y="8569"/>
                  <a:pt x="1763" y="8155"/>
                </a:cubicBezTo>
                <a:cubicBezTo>
                  <a:pt x="1868" y="8090"/>
                  <a:pt x="1966" y="8016"/>
                  <a:pt x="2058" y="7936"/>
                </a:cubicBezTo>
                <a:lnTo>
                  <a:pt x="2058" y="7936"/>
                </a:lnTo>
                <a:cubicBezTo>
                  <a:pt x="1995" y="8127"/>
                  <a:pt x="1950" y="8324"/>
                  <a:pt x="1927" y="8525"/>
                </a:cubicBezTo>
                <a:cubicBezTo>
                  <a:pt x="1905" y="8738"/>
                  <a:pt x="1922" y="8962"/>
                  <a:pt x="1971" y="9178"/>
                </a:cubicBezTo>
                <a:cubicBezTo>
                  <a:pt x="1951" y="9315"/>
                  <a:pt x="1915" y="9446"/>
                  <a:pt x="1868" y="9572"/>
                </a:cubicBezTo>
                <a:cubicBezTo>
                  <a:pt x="1426" y="9618"/>
                  <a:pt x="919" y="9760"/>
                  <a:pt x="675" y="10161"/>
                </a:cubicBezTo>
                <a:cubicBezTo>
                  <a:pt x="482" y="10485"/>
                  <a:pt x="478" y="10945"/>
                  <a:pt x="817" y="11174"/>
                </a:cubicBezTo>
                <a:cubicBezTo>
                  <a:pt x="938" y="11257"/>
                  <a:pt x="1079" y="11294"/>
                  <a:pt x="1223" y="11294"/>
                </a:cubicBezTo>
                <a:cubicBezTo>
                  <a:pt x="1473" y="11294"/>
                  <a:pt x="1730" y="11181"/>
                  <a:pt x="1892" y="10999"/>
                </a:cubicBezTo>
                <a:cubicBezTo>
                  <a:pt x="2205" y="10651"/>
                  <a:pt x="2193" y="10124"/>
                  <a:pt x="2017" y="9715"/>
                </a:cubicBezTo>
                <a:cubicBezTo>
                  <a:pt x="2038" y="9641"/>
                  <a:pt x="2054" y="9564"/>
                  <a:pt x="2066" y="9490"/>
                </a:cubicBezTo>
                <a:cubicBezTo>
                  <a:pt x="2177" y="9772"/>
                  <a:pt x="2342" y="10027"/>
                  <a:pt x="2557" y="10219"/>
                </a:cubicBezTo>
                <a:cubicBezTo>
                  <a:pt x="2562" y="10225"/>
                  <a:pt x="2565" y="10233"/>
                  <a:pt x="2571" y="10238"/>
                </a:cubicBezTo>
                <a:cubicBezTo>
                  <a:pt x="2571" y="10489"/>
                  <a:pt x="2963" y="10991"/>
                  <a:pt x="3039" y="11070"/>
                </a:cubicBezTo>
                <a:cubicBezTo>
                  <a:pt x="3234" y="11264"/>
                  <a:pt x="3488" y="11386"/>
                  <a:pt x="3736" y="11386"/>
                </a:cubicBezTo>
                <a:cubicBezTo>
                  <a:pt x="3936" y="11386"/>
                  <a:pt x="4132" y="11306"/>
                  <a:pt x="4288" y="11122"/>
                </a:cubicBezTo>
                <a:cubicBezTo>
                  <a:pt x="4573" y="10783"/>
                  <a:pt x="4568" y="10279"/>
                  <a:pt x="4216" y="9994"/>
                </a:cubicBezTo>
                <a:cubicBezTo>
                  <a:pt x="4022" y="9838"/>
                  <a:pt x="3786" y="9774"/>
                  <a:pt x="3543" y="9774"/>
                </a:cubicBezTo>
                <a:cubicBezTo>
                  <a:pt x="3264" y="9774"/>
                  <a:pt x="2975" y="9859"/>
                  <a:pt x="2732" y="9986"/>
                </a:cubicBezTo>
                <a:cubicBezTo>
                  <a:pt x="2522" y="9796"/>
                  <a:pt x="2367" y="9544"/>
                  <a:pt x="2277" y="9261"/>
                </a:cubicBezTo>
                <a:cubicBezTo>
                  <a:pt x="2112" y="8734"/>
                  <a:pt x="2234" y="8189"/>
                  <a:pt x="2472" y="7705"/>
                </a:cubicBezTo>
                <a:cubicBezTo>
                  <a:pt x="2481" y="7838"/>
                  <a:pt x="2508" y="7972"/>
                  <a:pt x="2552" y="8099"/>
                </a:cubicBezTo>
                <a:cubicBezTo>
                  <a:pt x="2391" y="8482"/>
                  <a:pt x="2457" y="8931"/>
                  <a:pt x="2694" y="9268"/>
                </a:cubicBezTo>
                <a:cubicBezTo>
                  <a:pt x="2843" y="9482"/>
                  <a:pt x="3123" y="9724"/>
                  <a:pt x="3400" y="9724"/>
                </a:cubicBezTo>
                <a:cubicBezTo>
                  <a:pt x="3488" y="9724"/>
                  <a:pt x="3576" y="9699"/>
                  <a:pt x="3660" y="9641"/>
                </a:cubicBezTo>
                <a:cubicBezTo>
                  <a:pt x="3995" y="9404"/>
                  <a:pt x="4013" y="8885"/>
                  <a:pt x="3840" y="8548"/>
                </a:cubicBezTo>
                <a:cubicBezTo>
                  <a:pt x="3667" y="8218"/>
                  <a:pt x="3337" y="8045"/>
                  <a:pt x="2986" y="8045"/>
                </a:cubicBezTo>
                <a:cubicBezTo>
                  <a:pt x="2937" y="8045"/>
                  <a:pt x="2888" y="8048"/>
                  <a:pt x="2838" y="8055"/>
                </a:cubicBezTo>
                <a:cubicBezTo>
                  <a:pt x="2815" y="8013"/>
                  <a:pt x="2794" y="7965"/>
                  <a:pt x="2778" y="7916"/>
                </a:cubicBezTo>
                <a:cubicBezTo>
                  <a:pt x="2711" y="7715"/>
                  <a:pt x="2702" y="7515"/>
                  <a:pt x="2699" y="7312"/>
                </a:cubicBezTo>
                <a:cubicBezTo>
                  <a:pt x="3152" y="6607"/>
                  <a:pt x="3792" y="5987"/>
                  <a:pt x="4470" y="5462"/>
                </a:cubicBezTo>
                <a:cubicBezTo>
                  <a:pt x="4524" y="5637"/>
                  <a:pt x="4534" y="5813"/>
                  <a:pt x="4504" y="5995"/>
                </a:cubicBezTo>
                <a:cubicBezTo>
                  <a:pt x="4494" y="6003"/>
                  <a:pt x="4484" y="6013"/>
                  <a:pt x="4478" y="6026"/>
                </a:cubicBezTo>
                <a:cubicBezTo>
                  <a:pt x="4473" y="6025"/>
                  <a:pt x="4468" y="6025"/>
                  <a:pt x="4463" y="6025"/>
                </a:cubicBezTo>
                <a:cubicBezTo>
                  <a:pt x="4456" y="6025"/>
                  <a:pt x="4449" y="6026"/>
                  <a:pt x="4442" y="6028"/>
                </a:cubicBezTo>
                <a:cubicBezTo>
                  <a:pt x="4005" y="6206"/>
                  <a:pt x="3511" y="6425"/>
                  <a:pt x="3331" y="6900"/>
                </a:cubicBezTo>
                <a:cubicBezTo>
                  <a:pt x="3193" y="7262"/>
                  <a:pt x="3280" y="7712"/>
                  <a:pt x="3660" y="7879"/>
                </a:cubicBezTo>
                <a:cubicBezTo>
                  <a:pt x="3755" y="7921"/>
                  <a:pt x="3855" y="7940"/>
                  <a:pt x="3955" y="7940"/>
                </a:cubicBezTo>
                <a:cubicBezTo>
                  <a:pt x="4281" y="7940"/>
                  <a:pt x="4610" y="7738"/>
                  <a:pt x="4769" y="7456"/>
                </a:cubicBezTo>
                <a:cubicBezTo>
                  <a:pt x="5002" y="7039"/>
                  <a:pt x="4910" y="6517"/>
                  <a:pt x="4730" y="6095"/>
                </a:cubicBezTo>
                <a:cubicBezTo>
                  <a:pt x="4764" y="5833"/>
                  <a:pt x="4736" y="5570"/>
                  <a:pt x="4617" y="5349"/>
                </a:cubicBezTo>
                <a:cubicBezTo>
                  <a:pt x="4787" y="5223"/>
                  <a:pt x="4957" y="5102"/>
                  <a:pt x="5126" y="4985"/>
                </a:cubicBezTo>
                <a:cubicBezTo>
                  <a:pt x="5646" y="4633"/>
                  <a:pt x="6196" y="4326"/>
                  <a:pt x="6767" y="4066"/>
                </a:cubicBezTo>
                <a:lnTo>
                  <a:pt x="6767" y="4066"/>
                </a:lnTo>
                <a:cubicBezTo>
                  <a:pt x="6728" y="4285"/>
                  <a:pt x="6667" y="4480"/>
                  <a:pt x="6582" y="4661"/>
                </a:cubicBezTo>
                <a:cubicBezTo>
                  <a:pt x="6163" y="4687"/>
                  <a:pt x="5776" y="4889"/>
                  <a:pt x="5524" y="5234"/>
                </a:cubicBezTo>
                <a:cubicBezTo>
                  <a:pt x="5294" y="5547"/>
                  <a:pt x="5195" y="5995"/>
                  <a:pt x="5532" y="6272"/>
                </a:cubicBezTo>
                <a:cubicBezTo>
                  <a:pt x="5662" y="6378"/>
                  <a:pt x="5814" y="6426"/>
                  <a:pt x="5967" y="6426"/>
                </a:cubicBezTo>
                <a:cubicBezTo>
                  <a:pt x="6167" y="6426"/>
                  <a:pt x="6368" y="6343"/>
                  <a:pt x="6520" y="6196"/>
                </a:cubicBezTo>
                <a:cubicBezTo>
                  <a:pt x="6851" y="5874"/>
                  <a:pt x="6880" y="5386"/>
                  <a:pt x="6766" y="4961"/>
                </a:cubicBezTo>
                <a:cubicBezTo>
                  <a:pt x="6908" y="4647"/>
                  <a:pt x="6982" y="4298"/>
                  <a:pt x="6980" y="3974"/>
                </a:cubicBezTo>
                <a:cubicBezTo>
                  <a:pt x="7332" y="3823"/>
                  <a:pt x="7690" y="3688"/>
                  <a:pt x="8055" y="3573"/>
                </a:cubicBezTo>
                <a:cubicBezTo>
                  <a:pt x="8338" y="3485"/>
                  <a:pt x="8625" y="3409"/>
                  <a:pt x="8911" y="3342"/>
                </a:cubicBezTo>
                <a:lnTo>
                  <a:pt x="8911" y="3342"/>
                </a:lnTo>
                <a:cubicBezTo>
                  <a:pt x="8816" y="3532"/>
                  <a:pt x="8698" y="3709"/>
                  <a:pt x="8549" y="3869"/>
                </a:cubicBezTo>
                <a:lnTo>
                  <a:pt x="8538" y="3881"/>
                </a:lnTo>
                <a:lnTo>
                  <a:pt x="8536" y="3881"/>
                </a:lnTo>
                <a:cubicBezTo>
                  <a:pt x="8530" y="3878"/>
                  <a:pt x="8524" y="3877"/>
                  <a:pt x="8518" y="3877"/>
                </a:cubicBezTo>
                <a:cubicBezTo>
                  <a:pt x="8486" y="3877"/>
                  <a:pt x="8465" y="3914"/>
                  <a:pt x="8472" y="3946"/>
                </a:cubicBezTo>
                <a:cubicBezTo>
                  <a:pt x="8468" y="3949"/>
                  <a:pt x="8463" y="3956"/>
                  <a:pt x="8456" y="3959"/>
                </a:cubicBezTo>
                <a:cubicBezTo>
                  <a:pt x="8445" y="3940"/>
                  <a:pt x="8422" y="3922"/>
                  <a:pt x="8391" y="3913"/>
                </a:cubicBezTo>
                <a:cubicBezTo>
                  <a:pt x="8302" y="3888"/>
                  <a:pt x="8211" y="3876"/>
                  <a:pt x="8121" y="3876"/>
                </a:cubicBezTo>
                <a:cubicBezTo>
                  <a:pt x="7790" y="3876"/>
                  <a:pt x="7467" y="4039"/>
                  <a:pt x="7258" y="4303"/>
                </a:cubicBezTo>
                <a:cubicBezTo>
                  <a:pt x="6998" y="4630"/>
                  <a:pt x="6908" y="5124"/>
                  <a:pt x="7407" y="5242"/>
                </a:cubicBezTo>
                <a:cubicBezTo>
                  <a:pt x="7478" y="5259"/>
                  <a:pt x="7551" y="5267"/>
                  <a:pt x="7623" y="5267"/>
                </a:cubicBezTo>
                <a:cubicBezTo>
                  <a:pt x="7967" y="5267"/>
                  <a:pt x="8316" y="5089"/>
                  <a:pt x="8526" y="4830"/>
                </a:cubicBezTo>
                <a:cubicBezTo>
                  <a:pt x="8675" y="4647"/>
                  <a:pt x="8828" y="4277"/>
                  <a:pt x="8716" y="4046"/>
                </a:cubicBezTo>
                <a:cubicBezTo>
                  <a:pt x="8898" y="3825"/>
                  <a:pt x="9037" y="3558"/>
                  <a:pt x="9125" y="3295"/>
                </a:cubicBezTo>
                <a:cubicBezTo>
                  <a:pt x="9264" y="3267"/>
                  <a:pt x="9402" y="3238"/>
                  <a:pt x="9541" y="3213"/>
                </a:cubicBezTo>
                <a:cubicBezTo>
                  <a:pt x="9591" y="3215"/>
                  <a:pt x="9641" y="3215"/>
                  <a:pt x="9692" y="3215"/>
                </a:cubicBezTo>
                <a:cubicBezTo>
                  <a:pt x="10062" y="3215"/>
                  <a:pt x="10428" y="3175"/>
                  <a:pt x="10754" y="3121"/>
                </a:cubicBezTo>
                <a:cubicBezTo>
                  <a:pt x="11986" y="2919"/>
                  <a:pt x="13107" y="2343"/>
                  <a:pt x="14069" y="1560"/>
                </a:cubicBezTo>
                <a:cubicBezTo>
                  <a:pt x="14135" y="1514"/>
                  <a:pt x="14078" y="1419"/>
                  <a:pt x="14012" y="1419"/>
                </a:cubicBezTo>
                <a:cubicBezTo>
                  <a:pt x="13999" y="1419"/>
                  <a:pt x="13985" y="1422"/>
                  <a:pt x="13972" y="1431"/>
                </a:cubicBezTo>
                <a:cubicBezTo>
                  <a:pt x="12747" y="2271"/>
                  <a:pt x="11301" y="2873"/>
                  <a:pt x="9802" y="2873"/>
                </a:cubicBezTo>
                <a:cubicBezTo>
                  <a:pt x="9713" y="2873"/>
                  <a:pt x="9624" y="2870"/>
                  <a:pt x="9534" y="2866"/>
                </a:cubicBezTo>
                <a:cubicBezTo>
                  <a:pt x="8626" y="2820"/>
                  <a:pt x="7221" y="2271"/>
                  <a:pt x="7775" y="1096"/>
                </a:cubicBezTo>
                <a:cubicBezTo>
                  <a:pt x="7996" y="629"/>
                  <a:pt x="8459" y="376"/>
                  <a:pt x="8962" y="331"/>
                </a:cubicBezTo>
                <a:cubicBezTo>
                  <a:pt x="9009" y="327"/>
                  <a:pt x="9059" y="325"/>
                  <a:pt x="9111" y="325"/>
                </a:cubicBezTo>
                <a:cubicBezTo>
                  <a:pt x="9637" y="325"/>
                  <a:pt x="10365" y="545"/>
                  <a:pt x="10209" y="1197"/>
                </a:cubicBezTo>
                <a:cubicBezTo>
                  <a:pt x="10186" y="1289"/>
                  <a:pt x="10270" y="1364"/>
                  <a:pt x="10349" y="1364"/>
                </a:cubicBezTo>
                <a:cubicBezTo>
                  <a:pt x="10389" y="1364"/>
                  <a:pt x="10428" y="1344"/>
                  <a:pt x="10451" y="1297"/>
                </a:cubicBezTo>
                <a:cubicBezTo>
                  <a:pt x="10884" y="400"/>
                  <a:pt x="9819" y="1"/>
                  <a:pt x="9032"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3" name="Google Shape;123;p9"/>
          <p:cNvSpPr/>
          <p:nvPr/>
        </p:nvSpPr>
        <p:spPr>
          <a:xfrm>
            <a:off x="2761792" y="4964853"/>
            <a:ext cx="6806400" cy="549200"/>
          </a:xfrm>
          <a:prstGeom prst="rect">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4" name="Google Shape;124;p9"/>
          <p:cNvSpPr/>
          <p:nvPr/>
        </p:nvSpPr>
        <p:spPr>
          <a:xfrm>
            <a:off x="2623784" y="4824383"/>
            <a:ext cx="6806400" cy="549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5" name="Google Shape;125;p9"/>
          <p:cNvSpPr txBox="1">
            <a:spLocks noGrp="1"/>
          </p:cNvSpPr>
          <p:nvPr>
            <p:ph type="title"/>
          </p:nvPr>
        </p:nvSpPr>
        <p:spPr>
          <a:xfrm>
            <a:off x="2761800" y="1343933"/>
            <a:ext cx="6668400" cy="327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6" name="Google Shape;126;p9"/>
          <p:cNvSpPr txBox="1">
            <a:spLocks noGrp="1"/>
          </p:cNvSpPr>
          <p:nvPr>
            <p:ph type="subTitle" idx="1"/>
          </p:nvPr>
        </p:nvSpPr>
        <p:spPr>
          <a:xfrm>
            <a:off x="3163267" y="4852767"/>
            <a:ext cx="58136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7" name="Google Shape;127;p9"/>
          <p:cNvSpPr txBox="1">
            <a:spLocks noGrp="1"/>
          </p:cNvSpPr>
          <p:nvPr>
            <p:ph type="title" idx="2"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8" name="Google Shape;128;p9"/>
          <p:cNvSpPr txBox="1">
            <a:spLocks noGrp="1"/>
          </p:cNvSpPr>
          <p:nvPr>
            <p:ph type="title" idx="3"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29" name="Google Shape;129;p9"/>
          <p:cNvSpPr txBox="1">
            <a:spLocks noGrp="1"/>
          </p:cNvSpPr>
          <p:nvPr>
            <p:ph type="title" idx="4"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267232059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0"/>
        <p:cNvGrpSpPr/>
        <p:nvPr/>
      </p:nvGrpSpPr>
      <p:grpSpPr>
        <a:xfrm>
          <a:off x="0" y="0"/>
          <a:ext cx="0" cy="0"/>
          <a:chOff x="0" y="0"/>
          <a:chExt cx="0" cy="0"/>
        </a:xfrm>
      </p:grpSpPr>
      <p:sp>
        <p:nvSpPr>
          <p:cNvPr id="131" name="Google Shape;131;p10"/>
          <p:cNvSpPr/>
          <p:nvPr/>
        </p:nvSpPr>
        <p:spPr>
          <a:xfrm>
            <a:off x="544333" y="2324051"/>
            <a:ext cx="50572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2" name="Google Shape;132;p10"/>
          <p:cNvSpPr/>
          <p:nvPr/>
        </p:nvSpPr>
        <p:spPr>
          <a:xfrm>
            <a:off x="402067" y="2205151"/>
            <a:ext cx="5057200" cy="2304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10"/>
          <p:cNvSpPr txBox="1">
            <a:spLocks noGrp="1"/>
          </p:cNvSpPr>
          <p:nvPr>
            <p:ph type="title"/>
          </p:nvPr>
        </p:nvSpPr>
        <p:spPr>
          <a:xfrm>
            <a:off x="960000" y="2546400"/>
            <a:ext cx="4213200" cy="17652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4" name="Google Shape;134;p10"/>
          <p:cNvSpPr txBox="1">
            <a:spLocks noGrp="1"/>
          </p:cNvSpPr>
          <p:nvPr>
            <p:ph type="title" idx="2"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35" name="Google Shape;135;p10"/>
          <p:cNvSpPr txBox="1">
            <a:spLocks noGrp="1"/>
          </p:cNvSpPr>
          <p:nvPr>
            <p:ph type="title" idx="3"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36" name="Google Shape;136;p10"/>
          <p:cNvSpPr txBox="1">
            <a:spLocks noGrp="1"/>
          </p:cNvSpPr>
          <p:nvPr>
            <p:ph type="title" idx="4"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37" name="Google Shape;137;p10"/>
          <p:cNvSpPr/>
          <p:nvPr/>
        </p:nvSpPr>
        <p:spPr>
          <a:xfrm>
            <a:off x="-422809" y="5389679"/>
            <a:ext cx="2765629" cy="2439789"/>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 name="Google Shape;138;p10"/>
          <p:cNvSpPr/>
          <p:nvPr/>
        </p:nvSpPr>
        <p:spPr>
          <a:xfrm>
            <a:off x="959991" y="5383464"/>
            <a:ext cx="971860" cy="1720365"/>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55614182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50"/>
        <p:cNvGrpSpPr/>
        <p:nvPr/>
      </p:nvGrpSpPr>
      <p:grpSpPr>
        <a:xfrm>
          <a:off x="0" y="0"/>
          <a:ext cx="0" cy="0"/>
          <a:chOff x="0" y="0"/>
          <a:chExt cx="0" cy="0"/>
        </a:xfrm>
      </p:grpSpPr>
    </p:spTree>
    <p:extLst>
      <p:ext uri="{BB962C8B-B14F-4D97-AF65-F5344CB8AC3E}">
        <p14:creationId xmlns:p14="http://schemas.microsoft.com/office/powerpoint/2010/main" val="389469352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1"/>
        <p:cNvGrpSpPr/>
        <p:nvPr/>
      </p:nvGrpSpPr>
      <p:grpSpPr>
        <a:xfrm>
          <a:off x="0" y="0"/>
          <a:ext cx="0" cy="0"/>
          <a:chOff x="0" y="0"/>
          <a:chExt cx="0" cy="0"/>
        </a:xfrm>
      </p:grpSpPr>
      <p:sp>
        <p:nvSpPr>
          <p:cNvPr id="152" name="Google Shape;152;p13"/>
          <p:cNvSpPr/>
          <p:nvPr/>
        </p:nvSpPr>
        <p:spPr>
          <a:xfrm>
            <a:off x="-861993" y="4975379"/>
            <a:ext cx="2765629" cy="2439789"/>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 name="Google Shape;153;p13"/>
          <p:cNvSpPr/>
          <p:nvPr/>
        </p:nvSpPr>
        <p:spPr>
          <a:xfrm>
            <a:off x="7803602" y="-156919"/>
            <a:ext cx="3324932" cy="1231633"/>
          </a:xfrm>
          <a:custGeom>
            <a:avLst/>
            <a:gdLst/>
            <a:ahLst/>
            <a:cxnLst/>
            <a:rect l="l" t="t" r="r" b="b"/>
            <a:pathLst>
              <a:path w="29098" h="10616" extrusionOk="0">
                <a:moveTo>
                  <a:pt x="25760" y="0"/>
                </a:moveTo>
                <a:cubicBezTo>
                  <a:pt x="25173" y="0"/>
                  <a:pt x="24571" y="112"/>
                  <a:pt x="23993" y="225"/>
                </a:cubicBezTo>
                <a:cubicBezTo>
                  <a:pt x="19920" y="1032"/>
                  <a:pt x="15815" y="1598"/>
                  <a:pt x="11753" y="2493"/>
                </a:cubicBezTo>
                <a:cubicBezTo>
                  <a:pt x="9724" y="2942"/>
                  <a:pt x="7696" y="3402"/>
                  <a:pt x="5662" y="3834"/>
                </a:cubicBezTo>
                <a:cubicBezTo>
                  <a:pt x="4662" y="4046"/>
                  <a:pt x="3132" y="4069"/>
                  <a:pt x="2245" y="4758"/>
                </a:cubicBezTo>
                <a:cubicBezTo>
                  <a:pt x="0" y="6506"/>
                  <a:pt x="2715" y="9887"/>
                  <a:pt x="4664" y="10404"/>
                </a:cubicBezTo>
                <a:cubicBezTo>
                  <a:pt x="5236" y="10556"/>
                  <a:pt x="5817" y="10615"/>
                  <a:pt x="6403" y="10615"/>
                </a:cubicBezTo>
                <a:cubicBezTo>
                  <a:pt x="7689" y="10615"/>
                  <a:pt x="8998" y="10327"/>
                  <a:pt x="10275" y="10091"/>
                </a:cubicBezTo>
                <a:cubicBezTo>
                  <a:pt x="13133" y="9562"/>
                  <a:pt x="16040" y="9296"/>
                  <a:pt x="18946" y="9296"/>
                </a:cubicBezTo>
                <a:cubicBezTo>
                  <a:pt x="19940" y="9296"/>
                  <a:pt x="20934" y="9327"/>
                  <a:pt x="21927" y="9389"/>
                </a:cubicBezTo>
                <a:cubicBezTo>
                  <a:pt x="22432" y="9421"/>
                  <a:pt x="22916" y="9444"/>
                  <a:pt x="23375" y="9444"/>
                </a:cubicBezTo>
                <a:cubicBezTo>
                  <a:pt x="25741" y="9444"/>
                  <a:pt x="27420" y="8849"/>
                  <a:pt x="27783" y="5910"/>
                </a:cubicBezTo>
                <a:cubicBezTo>
                  <a:pt x="27983" y="4285"/>
                  <a:pt x="29097" y="1127"/>
                  <a:pt x="27055" y="242"/>
                </a:cubicBezTo>
                <a:cubicBezTo>
                  <a:pt x="26644" y="65"/>
                  <a:pt x="26206" y="0"/>
                  <a:pt x="25760"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4" name="Google Shape;154;p13"/>
          <p:cNvSpPr/>
          <p:nvPr/>
        </p:nvSpPr>
        <p:spPr>
          <a:xfrm>
            <a:off x="11050825" y="5277814"/>
            <a:ext cx="971860" cy="1720365"/>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5" name="Google Shape;155;p13"/>
          <p:cNvSpPr/>
          <p:nvPr/>
        </p:nvSpPr>
        <p:spPr>
          <a:xfrm>
            <a:off x="544333" y="483676"/>
            <a:ext cx="11245600" cy="6126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6" name="Google Shape;156;p13"/>
          <p:cNvSpPr/>
          <p:nvPr/>
        </p:nvSpPr>
        <p:spPr>
          <a:xfrm>
            <a:off x="402067" y="362167"/>
            <a:ext cx="11245600" cy="6113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7" name="Google Shape;157;p13"/>
          <p:cNvSpPr/>
          <p:nvPr/>
        </p:nvSpPr>
        <p:spPr>
          <a:xfrm>
            <a:off x="2821492" y="4425471"/>
            <a:ext cx="6806400" cy="549200"/>
          </a:xfrm>
          <a:prstGeom prst="rect">
            <a:avLst/>
          </a:pr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13"/>
          <p:cNvSpPr/>
          <p:nvPr/>
        </p:nvSpPr>
        <p:spPr>
          <a:xfrm>
            <a:off x="2683484" y="4284999"/>
            <a:ext cx="6806400" cy="549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13"/>
          <p:cNvSpPr txBox="1">
            <a:spLocks noGrp="1"/>
          </p:cNvSpPr>
          <p:nvPr>
            <p:ph type="title"/>
          </p:nvPr>
        </p:nvSpPr>
        <p:spPr>
          <a:xfrm>
            <a:off x="2752500" y="1883317"/>
            <a:ext cx="6668400" cy="21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4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0" name="Google Shape;160;p13"/>
          <p:cNvSpPr txBox="1">
            <a:spLocks noGrp="1"/>
          </p:cNvSpPr>
          <p:nvPr>
            <p:ph type="subTitle" idx="1"/>
          </p:nvPr>
        </p:nvSpPr>
        <p:spPr>
          <a:xfrm>
            <a:off x="3474133" y="4332884"/>
            <a:ext cx="53112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463045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5"/>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341867" y="3225333"/>
            <a:ext cx="4828000" cy="11224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4"/>
              </a:buClr>
              <a:buSzPts val="6000"/>
              <a:buNone/>
              <a:defRPr sz="8000">
                <a:solidFill>
                  <a:schemeClr val="accent4"/>
                </a:solidFill>
              </a:defRPr>
            </a:lvl1pPr>
            <a:lvl2pPr lvl="1">
              <a:spcBef>
                <a:spcPts val="0"/>
              </a:spcBef>
              <a:spcAft>
                <a:spcPts val="0"/>
              </a:spcAft>
              <a:buClr>
                <a:schemeClr val="accent4"/>
              </a:buClr>
              <a:buSzPts val="6000"/>
              <a:buNone/>
              <a:defRPr sz="8000">
                <a:solidFill>
                  <a:schemeClr val="accent4"/>
                </a:solidFill>
              </a:defRPr>
            </a:lvl2pPr>
            <a:lvl3pPr lvl="2">
              <a:spcBef>
                <a:spcPts val="0"/>
              </a:spcBef>
              <a:spcAft>
                <a:spcPts val="0"/>
              </a:spcAft>
              <a:buClr>
                <a:schemeClr val="accent4"/>
              </a:buClr>
              <a:buSzPts val="6000"/>
              <a:buNone/>
              <a:defRPr sz="8000">
                <a:solidFill>
                  <a:schemeClr val="accent4"/>
                </a:solidFill>
              </a:defRPr>
            </a:lvl3pPr>
            <a:lvl4pPr lvl="3">
              <a:spcBef>
                <a:spcPts val="0"/>
              </a:spcBef>
              <a:spcAft>
                <a:spcPts val="0"/>
              </a:spcAft>
              <a:buClr>
                <a:schemeClr val="accent4"/>
              </a:buClr>
              <a:buSzPts val="6000"/>
              <a:buNone/>
              <a:defRPr sz="8000">
                <a:solidFill>
                  <a:schemeClr val="accent4"/>
                </a:solidFill>
              </a:defRPr>
            </a:lvl4pPr>
            <a:lvl5pPr lvl="4">
              <a:spcBef>
                <a:spcPts val="0"/>
              </a:spcBef>
              <a:spcAft>
                <a:spcPts val="0"/>
              </a:spcAft>
              <a:buClr>
                <a:schemeClr val="accent4"/>
              </a:buClr>
              <a:buSzPts val="6000"/>
              <a:buNone/>
              <a:defRPr sz="8000">
                <a:solidFill>
                  <a:schemeClr val="accent4"/>
                </a:solidFill>
              </a:defRPr>
            </a:lvl5pPr>
            <a:lvl6pPr lvl="5">
              <a:spcBef>
                <a:spcPts val="0"/>
              </a:spcBef>
              <a:spcAft>
                <a:spcPts val="0"/>
              </a:spcAft>
              <a:buClr>
                <a:schemeClr val="accent4"/>
              </a:buClr>
              <a:buSzPts val="6000"/>
              <a:buNone/>
              <a:defRPr sz="8000">
                <a:solidFill>
                  <a:schemeClr val="accent4"/>
                </a:solidFill>
              </a:defRPr>
            </a:lvl6pPr>
            <a:lvl7pPr lvl="6">
              <a:spcBef>
                <a:spcPts val="0"/>
              </a:spcBef>
              <a:spcAft>
                <a:spcPts val="0"/>
              </a:spcAft>
              <a:buClr>
                <a:schemeClr val="accent4"/>
              </a:buClr>
              <a:buSzPts val="6000"/>
              <a:buNone/>
              <a:defRPr sz="8000">
                <a:solidFill>
                  <a:schemeClr val="accent4"/>
                </a:solidFill>
              </a:defRPr>
            </a:lvl7pPr>
            <a:lvl8pPr lvl="7">
              <a:spcBef>
                <a:spcPts val="0"/>
              </a:spcBef>
              <a:spcAft>
                <a:spcPts val="0"/>
              </a:spcAft>
              <a:buClr>
                <a:schemeClr val="accent4"/>
              </a:buClr>
              <a:buSzPts val="6000"/>
              <a:buNone/>
              <a:defRPr sz="8000">
                <a:solidFill>
                  <a:schemeClr val="accent4"/>
                </a:solidFill>
              </a:defRPr>
            </a:lvl8pPr>
            <a:lvl9pPr lvl="8">
              <a:spcBef>
                <a:spcPts val="0"/>
              </a:spcBef>
              <a:spcAft>
                <a:spcPts val="0"/>
              </a:spcAft>
              <a:buClr>
                <a:schemeClr val="accent4"/>
              </a:buClr>
              <a:buSzPts val="6000"/>
              <a:buNone/>
              <a:defRPr sz="8000">
                <a:solidFill>
                  <a:schemeClr val="accent4"/>
                </a:solidFill>
              </a:defRPr>
            </a:lvl9pPr>
          </a:lstStyle>
          <a:p>
            <a:endParaRPr/>
          </a:p>
        </p:txBody>
      </p:sp>
      <p:sp>
        <p:nvSpPr>
          <p:cNvPr id="21" name="Google Shape;21;p3"/>
          <p:cNvSpPr txBox="1">
            <a:spLocks noGrp="1"/>
          </p:cNvSpPr>
          <p:nvPr>
            <p:ph type="subTitle" idx="1"/>
          </p:nvPr>
        </p:nvSpPr>
        <p:spPr>
          <a:xfrm>
            <a:off x="6341867" y="4203300"/>
            <a:ext cx="5393600" cy="16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2100"/>
              <a:buNone/>
              <a:defRPr sz="2800">
                <a:solidFill>
                  <a:schemeClr val="accent4"/>
                </a:solidFill>
              </a:defRPr>
            </a:lvl1pPr>
            <a:lvl2pPr lvl="1" rtl="0">
              <a:lnSpc>
                <a:spcPct val="100000"/>
              </a:lnSpc>
              <a:spcBef>
                <a:spcPts val="0"/>
              </a:spcBef>
              <a:spcAft>
                <a:spcPts val="0"/>
              </a:spcAft>
              <a:buClr>
                <a:schemeClr val="accent4"/>
              </a:buClr>
              <a:buSzPts val="2100"/>
              <a:buNone/>
              <a:defRPr sz="2800">
                <a:solidFill>
                  <a:schemeClr val="accent4"/>
                </a:solidFill>
              </a:defRPr>
            </a:lvl2pPr>
            <a:lvl3pPr lvl="2" rtl="0">
              <a:lnSpc>
                <a:spcPct val="100000"/>
              </a:lnSpc>
              <a:spcBef>
                <a:spcPts val="0"/>
              </a:spcBef>
              <a:spcAft>
                <a:spcPts val="0"/>
              </a:spcAft>
              <a:buClr>
                <a:schemeClr val="accent4"/>
              </a:buClr>
              <a:buSzPts val="2100"/>
              <a:buNone/>
              <a:defRPr sz="2800">
                <a:solidFill>
                  <a:schemeClr val="accent4"/>
                </a:solidFill>
              </a:defRPr>
            </a:lvl3pPr>
            <a:lvl4pPr lvl="3" rtl="0">
              <a:lnSpc>
                <a:spcPct val="100000"/>
              </a:lnSpc>
              <a:spcBef>
                <a:spcPts val="0"/>
              </a:spcBef>
              <a:spcAft>
                <a:spcPts val="0"/>
              </a:spcAft>
              <a:buClr>
                <a:schemeClr val="accent4"/>
              </a:buClr>
              <a:buSzPts val="2100"/>
              <a:buNone/>
              <a:defRPr sz="2800">
                <a:solidFill>
                  <a:schemeClr val="accent4"/>
                </a:solidFill>
              </a:defRPr>
            </a:lvl4pPr>
            <a:lvl5pPr lvl="4" rtl="0">
              <a:lnSpc>
                <a:spcPct val="100000"/>
              </a:lnSpc>
              <a:spcBef>
                <a:spcPts val="0"/>
              </a:spcBef>
              <a:spcAft>
                <a:spcPts val="0"/>
              </a:spcAft>
              <a:buClr>
                <a:schemeClr val="accent4"/>
              </a:buClr>
              <a:buSzPts val="2100"/>
              <a:buNone/>
              <a:defRPr sz="2800">
                <a:solidFill>
                  <a:schemeClr val="accent4"/>
                </a:solidFill>
              </a:defRPr>
            </a:lvl5pPr>
            <a:lvl6pPr lvl="5" rtl="0">
              <a:lnSpc>
                <a:spcPct val="100000"/>
              </a:lnSpc>
              <a:spcBef>
                <a:spcPts val="0"/>
              </a:spcBef>
              <a:spcAft>
                <a:spcPts val="0"/>
              </a:spcAft>
              <a:buClr>
                <a:schemeClr val="accent4"/>
              </a:buClr>
              <a:buSzPts val="2100"/>
              <a:buNone/>
              <a:defRPr sz="2800">
                <a:solidFill>
                  <a:schemeClr val="accent4"/>
                </a:solidFill>
              </a:defRPr>
            </a:lvl6pPr>
            <a:lvl7pPr lvl="6" rtl="0">
              <a:lnSpc>
                <a:spcPct val="100000"/>
              </a:lnSpc>
              <a:spcBef>
                <a:spcPts val="0"/>
              </a:spcBef>
              <a:spcAft>
                <a:spcPts val="0"/>
              </a:spcAft>
              <a:buClr>
                <a:schemeClr val="accent4"/>
              </a:buClr>
              <a:buSzPts val="2100"/>
              <a:buNone/>
              <a:defRPr sz="2800">
                <a:solidFill>
                  <a:schemeClr val="accent4"/>
                </a:solidFill>
              </a:defRPr>
            </a:lvl7pPr>
            <a:lvl8pPr lvl="7" rtl="0">
              <a:lnSpc>
                <a:spcPct val="100000"/>
              </a:lnSpc>
              <a:spcBef>
                <a:spcPts val="0"/>
              </a:spcBef>
              <a:spcAft>
                <a:spcPts val="0"/>
              </a:spcAft>
              <a:buClr>
                <a:schemeClr val="accent4"/>
              </a:buClr>
              <a:buSzPts val="2100"/>
              <a:buNone/>
              <a:defRPr sz="2800">
                <a:solidFill>
                  <a:schemeClr val="accent4"/>
                </a:solidFill>
              </a:defRPr>
            </a:lvl8pPr>
            <a:lvl9pPr lvl="8" rtl="0">
              <a:lnSpc>
                <a:spcPct val="100000"/>
              </a:lnSpc>
              <a:spcBef>
                <a:spcPts val="0"/>
              </a:spcBef>
              <a:spcAft>
                <a:spcPts val="0"/>
              </a:spcAft>
              <a:buClr>
                <a:schemeClr val="accent4"/>
              </a:buClr>
              <a:buSzPts val="2100"/>
              <a:buNone/>
              <a:defRPr sz="2800">
                <a:solidFill>
                  <a:schemeClr val="accent4"/>
                </a:solidFill>
              </a:defRPr>
            </a:lvl9pPr>
          </a:lstStyle>
          <a:p>
            <a:endParaRPr/>
          </a:p>
        </p:txBody>
      </p:sp>
      <p:sp>
        <p:nvSpPr>
          <p:cNvPr id="22" name="Google Shape;22;p3"/>
          <p:cNvSpPr txBox="1">
            <a:spLocks noGrp="1"/>
          </p:cNvSpPr>
          <p:nvPr>
            <p:ph type="title" idx="2" hasCustomPrompt="1"/>
          </p:nvPr>
        </p:nvSpPr>
        <p:spPr>
          <a:xfrm>
            <a:off x="6341867" y="1789033"/>
            <a:ext cx="5835600" cy="1122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7200"/>
              <a:buNone/>
              <a:defRPr sz="9600">
                <a:solidFill>
                  <a:schemeClr val="accent4"/>
                </a:solidFill>
              </a:defRPr>
            </a:lvl1pPr>
            <a:lvl2pPr lvl="1" rtl="0">
              <a:spcBef>
                <a:spcPts val="0"/>
              </a:spcBef>
              <a:spcAft>
                <a:spcPts val="0"/>
              </a:spcAft>
              <a:buClr>
                <a:schemeClr val="accent4"/>
              </a:buClr>
              <a:buSzPts val="7200"/>
              <a:buNone/>
              <a:defRPr sz="9600">
                <a:solidFill>
                  <a:schemeClr val="accent4"/>
                </a:solidFill>
              </a:defRPr>
            </a:lvl2pPr>
            <a:lvl3pPr lvl="2" rtl="0">
              <a:spcBef>
                <a:spcPts val="0"/>
              </a:spcBef>
              <a:spcAft>
                <a:spcPts val="0"/>
              </a:spcAft>
              <a:buClr>
                <a:schemeClr val="accent4"/>
              </a:buClr>
              <a:buSzPts val="7200"/>
              <a:buNone/>
              <a:defRPr sz="9600">
                <a:solidFill>
                  <a:schemeClr val="accent4"/>
                </a:solidFill>
              </a:defRPr>
            </a:lvl3pPr>
            <a:lvl4pPr lvl="3" rtl="0">
              <a:spcBef>
                <a:spcPts val="0"/>
              </a:spcBef>
              <a:spcAft>
                <a:spcPts val="0"/>
              </a:spcAft>
              <a:buClr>
                <a:schemeClr val="accent4"/>
              </a:buClr>
              <a:buSzPts val="7200"/>
              <a:buNone/>
              <a:defRPr sz="9600">
                <a:solidFill>
                  <a:schemeClr val="accent4"/>
                </a:solidFill>
              </a:defRPr>
            </a:lvl4pPr>
            <a:lvl5pPr lvl="4" rtl="0">
              <a:spcBef>
                <a:spcPts val="0"/>
              </a:spcBef>
              <a:spcAft>
                <a:spcPts val="0"/>
              </a:spcAft>
              <a:buClr>
                <a:schemeClr val="accent4"/>
              </a:buClr>
              <a:buSzPts val="7200"/>
              <a:buNone/>
              <a:defRPr sz="9600">
                <a:solidFill>
                  <a:schemeClr val="accent4"/>
                </a:solidFill>
              </a:defRPr>
            </a:lvl5pPr>
            <a:lvl6pPr lvl="5" rtl="0">
              <a:spcBef>
                <a:spcPts val="0"/>
              </a:spcBef>
              <a:spcAft>
                <a:spcPts val="0"/>
              </a:spcAft>
              <a:buClr>
                <a:schemeClr val="accent4"/>
              </a:buClr>
              <a:buSzPts val="7200"/>
              <a:buNone/>
              <a:defRPr sz="9600">
                <a:solidFill>
                  <a:schemeClr val="accent4"/>
                </a:solidFill>
              </a:defRPr>
            </a:lvl6pPr>
            <a:lvl7pPr lvl="6" rtl="0">
              <a:spcBef>
                <a:spcPts val="0"/>
              </a:spcBef>
              <a:spcAft>
                <a:spcPts val="0"/>
              </a:spcAft>
              <a:buClr>
                <a:schemeClr val="accent4"/>
              </a:buClr>
              <a:buSzPts val="7200"/>
              <a:buNone/>
              <a:defRPr sz="9600">
                <a:solidFill>
                  <a:schemeClr val="accent4"/>
                </a:solidFill>
              </a:defRPr>
            </a:lvl7pPr>
            <a:lvl8pPr lvl="7" rtl="0">
              <a:spcBef>
                <a:spcPts val="0"/>
              </a:spcBef>
              <a:spcAft>
                <a:spcPts val="0"/>
              </a:spcAft>
              <a:buClr>
                <a:schemeClr val="accent4"/>
              </a:buClr>
              <a:buSzPts val="7200"/>
              <a:buNone/>
              <a:defRPr sz="9600">
                <a:solidFill>
                  <a:schemeClr val="accent4"/>
                </a:solidFill>
              </a:defRPr>
            </a:lvl8pPr>
            <a:lvl9pPr lvl="8" rtl="0">
              <a:spcBef>
                <a:spcPts val="0"/>
              </a:spcBef>
              <a:spcAft>
                <a:spcPts val="0"/>
              </a:spcAft>
              <a:buClr>
                <a:schemeClr val="accent4"/>
              </a:buClr>
              <a:buSzPts val="7200"/>
              <a:buNone/>
              <a:defRPr sz="9600">
                <a:solidFill>
                  <a:schemeClr val="accent4"/>
                </a:solidFill>
              </a:defRPr>
            </a:lvl9pPr>
          </a:lstStyle>
          <a:p>
            <a:r>
              <a:t>xx%</a:t>
            </a:r>
          </a:p>
        </p:txBody>
      </p:sp>
      <p:sp>
        <p:nvSpPr>
          <p:cNvPr id="23" name="Google Shape;23;p3"/>
          <p:cNvSpPr/>
          <p:nvPr/>
        </p:nvSpPr>
        <p:spPr>
          <a:xfrm rot="-9430979">
            <a:off x="-3120215" y="-542045"/>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8286882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161"/>
        <p:cNvGrpSpPr/>
        <p:nvPr/>
      </p:nvGrpSpPr>
      <p:grpSpPr>
        <a:xfrm>
          <a:off x="0" y="0"/>
          <a:ext cx="0" cy="0"/>
          <a:chOff x="0" y="0"/>
          <a:chExt cx="0" cy="0"/>
        </a:xfrm>
      </p:grpSpPr>
      <p:sp>
        <p:nvSpPr>
          <p:cNvPr id="162" name="Google Shape;162;p14"/>
          <p:cNvSpPr/>
          <p:nvPr/>
        </p:nvSpPr>
        <p:spPr>
          <a:xfrm>
            <a:off x="88307" y="6098628"/>
            <a:ext cx="625344" cy="675379"/>
          </a:xfrm>
          <a:custGeom>
            <a:avLst/>
            <a:gdLst/>
            <a:ahLst/>
            <a:cxnLst/>
            <a:rect l="l" t="t" r="r" b="b"/>
            <a:pathLst>
              <a:path w="8942" h="9657" extrusionOk="0">
                <a:moveTo>
                  <a:pt x="3337" y="215"/>
                </a:moveTo>
                <a:cubicBezTo>
                  <a:pt x="3806" y="215"/>
                  <a:pt x="4176" y="599"/>
                  <a:pt x="4335" y="1032"/>
                </a:cubicBezTo>
                <a:cubicBezTo>
                  <a:pt x="4502" y="1490"/>
                  <a:pt x="4426" y="1942"/>
                  <a:pt x="4228" y="2374"/>
                </a:cubicBezTo>
                <a:cubicBezTo>
                  <a:pt x="4192" y="2450"/>
                  <a:pt x="4254" y="2519"/>
                  <a:pt x="4319" y="2519"/>
                </a:cubicBezTo>
                <a:cubicBezTo>
                  <a:pt x="4327" y="2519"/>
                  <a:pt x="4334" y="2518"/>
                  <a:pt x="4341" y="2516"/>
                </a:cubicBezTo>
                <a:lnTo>
                  <a:pt x="4341" y="2516"/>
                </a:lnTo>
                <a:cubicBezTo>
                  <a:pt x="4336" y="2563"/>
                  <a:pt x="4382" y="2615"/>
                  <a:pt x="4434" y="2615"/>
                </a:cubicBezTo>
                <a:cubicBezTo>
                  <a:pt x="4447" y="2615"/>
                  <a:pt x="4461" y="2612"/>
                  <a:pt x="4474" y="2604"/>
                </a:cubicBezTo>
                <a:cubicBezTo>
                  <a:pt x="4726" y="2463"/>
                  <a:pt x="5087" y="2327"/>
                  <a:pt x="5398" y="2327"/>
                </a:cubicBezTo>
                <a:cubicBezTo>
                  <a:pt x="5742" y="2327"/>
                  <a:pt x="6025" y="2494"/>
                  <a:pt x="6030" y="3005"/>
                </a:cubicBezTo>
                <a:cubicBezTo>
                  <a:pt x="6035" y="3506"/>
                  <a:pt x="5736" y="4018"/>
                  <a:pt x="5490" y="4437"/>
                </a:cubicBezTo>
                <a:cubicBezTo>
                  <a:pt x="5179" y="4971"/>
                  <a:pt x="4746" y="5462"/>
                  <a:pt x="4850" y="6106"/>
                </a:cubicBezTo>
                <a:cubicBezTo>
                  <a:pt x="4844" y="6123"/>
                  <a:pt x="4837" y="6137"/>
                  <a:pt x="4832" y="6152"/>
                </a:cubicBezTo>
                <a:cubicBezTo>
                  <a:pt x="4815" y="6207"/>
                  <a:pt x="4863" y="6248"/>
                  <a:pt x="4910" y="6248"/>
                </a:cubicBezTo>
                <a:cubicBezTo>
                  <a:pt x="4934" y="6248"/>
                  <a:pt x="4958" y="6237"/>
                  <a:pt x="4973" y="6211"/>
                </a:cubicBezTo>
                <a:cubicBezTo>
                  <a:pt x="5037" y="6052"/>
                  <a:pt x="5138" y="5973"/>
                  <a:pt x="5276" y="5973"/>
                </a:cubicBezTo>
                <a:cubicBezTo>
                  <a:pt x="5415" y="5973"/>
                  <a:pt x="5592" y="6053"/>
                  <a:pt x="5808" y="6213"/>
                </a:cubicBezTo>
                <a:cubicBezTo>
                  <a:pt x="5826" y="6299"/>
                  <a:pt x="5842" y="6386"/>
                  <a:pt x="5857" y="6474"/>
                </a:cubicBezTo>
                <a:cubicBezTo>
                  <a:pt x="5896" y="6700"/>
                  <a:pt x="5922" y="6926"/>
                  <a:pt x="5938" y="7154"/>
                </a:cubicBezTo>
                <a:cubicBezTo>
                  <a:pt x="5963" y="7496"/>
                  <a:pt x="5947" y="7841"/>
                  <a:pt x="5988" y="8183"/>
                </a:cubicBezTo>
                <a:cubicBezTo>
                  <a:pt x="6047" y="8682"/>
                  <a:pt x="6240" y="9140"/>
                  <a:pt x="6695" y="9369"/>
                </a:cubicBezTo>
                <a:cubicBezTo>
                  <a:pt x="6526" y="9322"/>
                  <a:pt x="6361" y="9261"/>
                  <a:pt x="6205" y="9184"/>
                </a:cubicBezTo>
                <a:cubicBezTo>
                  <a:pt x="5340" y="8767"/>
                  <a:pt x="4670" y="8014"/>
                  <a:pt x="4219" y="7180"/>
                </a:cubicBezTo>
                <a:cubicBezTo>
                  <a:pt x="3186" y="5273"/>
                  <a:pt x="3337" y="3064"/>
                  <a:pt x="3392" y="970"/>
                </a:cubicBezTo>
                <a:cubicBezTo>
                  <a:pt x="3393" y="931"/>
                  <a:pt x="3365" y="912"/>
                  <a:pt x="3336" y="912"/>
                </a:cubicBezTo>
                <a:cubicBezTo>
                  <a:pt x="3307" y="912"/>
                  <a:pt x="3276" y="932"/>
                  <a:pt x="3273" y="970"/>
                </a:cubicBezTo>
                <a:cubicBezTo>
                  <a:pt x="3032" y="3688"/>
                  <a:pt x="3006" y="7073"/>
                  <a:pt x="5392" y="8927"/>
                </a:cubicBezTo>
                <a:cubicBezTo>
                  <a:pt x="5544" y="9045"/>
                  <a:pt x="5716" y="9158"/>
                  <a:pt x="5899" y="9261"/>
                </a:cubicBezTo>
                <a:cubicBezTo>
                  <a:pt x="5815" y="9259"/>
                  <a:pt x="5731" y="9258"/>
                  <a:pt x="5647" y="9258"/>
                </a:cubicBezTo>
                <a:cubicBezTo>
                  <a:pt x="5139" y="9258"/>
                  <a:pt x="4630" y="9295"/>
                  <a:pt x="4121" y="9295"/>
                </a:cubicBezTo>
                <a:cubicBezTo>
                  <a:pt x="3894" y="9295"/>
                  <a:pt x="3667" y="9288"/>
                  <a:pt x="3440" y="9266"/>
                </a:cubicBezTo>
                <a:cubicBezTo>
                  <a:pt x="2936" y="9220"/>
                  <a:pt x="2389" y="9107"/>
                  <a:pt x="1967" y="8813"/>
                </a:cubicBezTo>
                <a:cubicBezTo>
                  <a:pt x="1628" y="8577"/>
                  <a:pt x="1307" y="8111"/>
                  <a:pt x="1676" y="7741"/>
                </a:cubicBezTo>
                <a:cubicBezTo>
                  <a:pt x="1814" y="7602"/>
                  <a:pt x="1994" y="7538"/>
                  <a:pt x="2178" y="7538"/>
                </a:cubicBezTo>
                <a:cubicBezTo>
                  <a:pt x="2299" y="7538"/>
                  <a:pt x="2421" y="7566"/>
                  <a:pt x="2535" y="7617"/>
                </a:cubicBezTo>
                <a:cubicBezTo>
                  <a:pt x="2542" y="7620"/>
                  <a:pt x="2549" y="7621"/>
                  <a:pt x="2556" y="7621"/>
                </a:cubicBezTo>
                <a:cubicBezTo>
                  <a:pt x="2597" y="7621"/>
                  <a:pt x="2627" y="7572"/>
                  <a:pt x="2600" y="7540"/>
                </a:cubicBezTo>
                <a:cubicBezTo>
                  <a:pt x="2659" y="7522"/>
                  <a:pt x="2656" y="7422"/>
                  <a:pt x="2592" y="7399"/>
                </a:cubicBezTo>
                <a:cubicBezTo>
                  <a:pt x="1779" y="7103"/>
                  <a:pt x="897" y="6938"/>
                  <a:pt x="430" y="6111"/>
                </a:cubicBezTo>
                <a:cubicBezTo>
                  <a:pt x="188" y="5682"/>
                  <a:pt x="142" y="5121"/>
                  <a:pt x="417" y="4696"/>
                </a:cubicBezTo>
                <a:cubicBezTo>
                  <a:pt x="613" y="4394"/>
                  <a:pt x="923" y="4242"/>
                  <a:pt x="1242" y="4242"/>
                </a:cubicBezTo>
                <a:cubicBezTo>
                  <a:pt x="1427" y="4242"/>
                  <a:pt x="1614" y="4293"/>
                  <a:pt x="1784" y="4396"/>
                </a:cubicBezTo>
                <a:cubicBezTo>
                  <a:pt x="1792" y="4403"/>
                  <a:pt x="1802" y="4409"/>
                  <a:pt x="1810" y="4414"/>
                </a:cubicBezTo>
                <a:cubicBezTo>
                  <a:pt x="1833" y="4429"/>
                  <a:pt x="1856" y="4444"/>
                  <a:pt x="1877" y="4460"/>
                </a:cubicBezTo>
                <a:cubicBezTo>
                  <a:pt x="1882" y="4463"/>
                  <a:pt x="1888" y="4467"/>
                  <a:pt x="1895" y="4468"/>
                </a:cubicBezTo>
                <a:cubicBezTo>
                  <a:pt x="1915" y="4480"/>
                  <a:pt x="1937" y="4494"/>
                  <a:pt x="1959" y="4506"/>
                </a:cubicBezTo>
                <a:cubicBezTo>
                  <a:pt x="1972" y="4514"/>
                  <a:pt x="1986" y="4517"/>
                  <a:pt x="2000" y="4517"/>
                </a:cubicBezTo>
                <a:cubicBezTo>
                  <a:pt x="2067" y="4517"/>
                  <a:pt x="2120" y="4431"/>
                  <a:pt x="2060" y="4373"/>
                </a:cubicBezTo>
                <a:cubicBezTo>
                  <a:pt x="1645" y="3982"/>
                  <a:pt x="1147" y="3684"/>
                  <a:pt x="890" y="3151"/>
                </a:cubicBezTo>
                <a:cubicBezTo>
                  <a:pt x="743" y="2843"/>
                  <a:pt x="669" y="2442"/>
                  <a:pt x="808" y="2123"/>
                </a:cubicBezTo>
                <a:cubicBezTo>
                  <a:pt x="913" y="1880"/>
                  <a:pt x="1061" y="1788"/>
                  <a:pt x="1219" y="1788"/>
                </a:cubicBezTo>
                <a:cubicBezTo>
                  <a:pt x="1517" y="1788"/>
                  <a:pt x="1848" y="2118"/>
                  <a:pt x="1987" y="2370"/>
                </a:cubicBezTo>
                <a:cubicBezTo>
                  <a:pt x="1996" y="2392"/>
                  <a:pt x="2018" y="2398"/>
                  <a:pt x="2037" y="2398"/>
                </a:cubicBezTo>
                <a:cubicBezTo>
                  <a:pt x="2051" y="2425"/>
                  <a:pt x="2076" y="2436"/>
                  <a:pt x="2102" y="2436"/>
                </a:cubicBezTo>
                <a:cubicBezTo>
                  <a:pt x="2149" y="2436"/>
                  <a:pt x="2200" y="2396"/>
                  <a:pt x="2189" y="2334"/>
                </a:cubicBezTo>
                <a:cubicBezTo>
                  <a:pt x="2054" y="1529"/>
                  <a:pt x="2198" y="410"/>
                  <a:pt x="3176" y="230"/>
                </a:cubicBezTo>
                <a:cubicBezTo>
                  <a:pt x="3231" y="220"/>
                  <a:pt x="3284" y="215"/>
                  <a:pt x="3337" y="215"/>
                </a:cubicBezTo>
                <a:close/>
                <a:moveTo>
                  <a:pt x="3334" y="0"/>
                </a:moveTo>
                <a:cubicBezTo>
                  <a:pt x="2208" y="0"/>
                  <a:pt x="1872" y="1201"/>
                  <a:pt x="1988" y="2136"/>
                </a:cubicBezTo>
                <a:cubicBezTo>
                  <a:pt x="1793" y="1825"/>
                  <a:pt x="1463" y="1598"/>
                  <a:pt x="1164" y="1598"/>
                </a:cubicBezTo>
                <a:cubicBezTo>
                  <a:pt x="922" y="1598"/>
                  <a:pt x="700" y="1747"/>
                  <a:pt x="587" y="2122"/>
                </a:cubicBezTo>
                <a:cubicBezTo>
                  <a:pt x="365" y="2866"/>
                  <a:pt x="797" y="3568"/>
                  <a:pt x="1358" y="4069"/>
                </a:cubicBezTo>
                <a:cubicBezTo>
                  <a:pt x="1313" y="4062"/>
                  <a:pt x="1267" y="4058"/>
                  <a:pt x="1222" y="4058"/>
                </a:cubicBezTo>
                <a:cubicBezTo>
                  <a:pt x="587" y="4058"/>
                  <a:pt x="0" y="4732"/>
                  <a:pt x="24" y="5444"/>
                </a:cubicBezTo>
                <a:cubicBezTo>
                  <a:pt x="60" y="6455"/>
                  <a:pt x="980" y="7137"/>
                  <a:pt x="1913" y="7415"/>
                </a:cubicBezTo>
                <a:cubicBezTo>
                  <a:pt x="1366" y="7559"/>
                  <a:pt x="1093" y="8296"/>
                  <a:pt x="1666" y="8829"/>
                </a:cubicBezTo>
                <a:cubicBezTo>
                  <a:pt x="2281" y="9399"/>
                  <a:pt x="3119" y="9523"/>
                  <a:pt x="3988" y="9523"/>
                </a:cubicBezTo>
                <a:cubicBezTo>
                  <a:pt x="4653" y="9523"/>
                  <a:pt x="5335" y="9451"/>
                  <a:pt x="5949" y="9451"/>
                </a:cubicBezTo>
                <a:cubicBezTo>
                  <a:pt x="6074" y="9451"/>
                  <a:pt x="6197" y="9454"/>
                  <a:pt x="6317" y="9461"/>
                </a:cubicBezTo>
                <a:cubicBezTo>
                  <a:pt x="6618" y="9581"/>
                  <a:pt x="6935" y="9657"/>
                  <a:pt x="7243" y="9657"/>
                </a:cubicBezTo>
                <a:cubicBezTo>
                  <a:pt x="7653" y="9657"/>
                  <a:pt x="8047" y="9521"/>
                  <a:pt x="8362" y="9176"/>
                </a:cubicBezTo>
                <a:cubicBezTo>
                  <a:pt x="8941" y="8545"/>
                  <a:pt x="8621" y="7434"/>
                  <a:pt x="7754" y="7434"/>
                </a:cubicBezTo>
                <a:cubicBezTo>
                  <a:pt x="7695" y="7434"/>
                  <a:pt x="7634" y="7439"/>
                  <a:pt x="7570" y="7450"/>
                </a:cubicBezTo>
                <a:cubicBezTo>
                  <a:pt x="7499" y="7462"/>
                  <a:pt x="7513" y="7581"/>
                  <a:pt x="7583" y="7581"/>
                </a:cubicBezTo>
                <a:cubicBezTo>
                  <a:pt x="7585" y="7581"/>
                  <a:pt x="7587" y="7581"/>
                  <a:pt x="7590" y="7581"/>
                </a:cubicBezTo>
                <a:cubicBezTo>
                  <a:pt x="7624" y="7577"/>
                  <a:pt x="7657" y="7576"/>
                  <a:pt x="7690" y="7576"/>
                </a:cubicBezTo>
                <a:cubicBezTo>
                  <a:pt x="8572" y="7576"/>
                  <a:pt x="8673" y="8748"/>
                  <a:pt x="8013" y="9199"/>
                </a:cubicBezTo>
                <a:cubicBezTo>
                  <a:pt x="7767" y="9367"/>
                  <a:pt x="7490" y="9435"/>
                  <a:pt x="7208" y="9435"/>
                </a:cubicBezTo>
                <a:cubicBezTo>
                  <a:pt x="7080" y="9435"/>
                  <a:pt x="6950" y="9421"/>
                  <a:pt x="6822" y="9396"/>
                </a:cubicBezTo>
                <a:cubicBezTo>
                  <a:pt x="6855" y="9376"/>
                  <a:pt x="6870" y="9327"/>
                  <a:pt x="6824" y="9302"/>
                </a:cubicBezTo>
                <a:cubicBezTo>
                  <a:pt x="5701" y="8716"/>
                  <a:pt x="6354" y="7000"/>
                  <a:pt x="5960" y="6010"/>
                </a:cubicBezTo>
                <a:cubicBezTo>
                  <a:pt x="5858" y="5756"/>
                  <a:pt x="5668" y="5648"/>
                  <a:pt x="5472" y="5648"/>
                </a:cubicBezTo>
                <a:cubicBezTo>
                  <a:pt x="5284" y="5648"/>
                  <a:pt x="5090" y="5746"/>
                  <a:pt x="4958" y="5912"/>
                </a:cubicBezTo>
                <a:cubicBezTo>
                  <a:pt x="5011" y="5262"/>
                  <a:pt x="5603" y="4674"/>
                  <a:pt x="5880" y="4118"/>
                </a:cubicBezTo>
                <a:cubicBezTo>
                  <a:pt x="6071" y="3733"/>
                  <a:pt x="6284" y="3274"/>
                  <a:pt x="6215" y="2832"/>
                </a:cubicBezTo>
                <a:cubicBezTo>
                  <a:pt x="6133" y="2313"/>
                  <a:pt x="5766" y="2114"/>
                  <a:pt x="5354" y="2114"/>
                </a:cubicBezTo>
                <a:cubicBezTo>
                  <a:pt x="5032" y="2114"/>
                  <a:pt x="4683" y="2236"/>
                  <a:pt x="4423" y="2423"/>
                </a:cubicBezTo>
                <a:cubicBezTo>
                  <a:pt x="4901" y="1572"/>
                  <a:pt x="4520" y="34"/>
                  <a:pt x="3379" y="1"/>
                </a:cubicBezTo>
                <a:cubicBezTo>
                  <a:pt x="3364" y="0"/>
                  <a:pt x="3349" y="0"/>
                  <a:pt x="3334"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3" name="Google Shape;163;p14"/>
          <p:cNvSpPr/>
          <p:nvPr/>
        </p:nvSpPr>
        <p:spPr>
          <a:xfrm>
            <a:off x="1993709" y="-798787"/>
            <a:ext cx="5311243" cy="2522267"/>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4" name="Google Shape;164;p14"/>
          <p:cNvSpPr/>
          <p:nvPr/>
        </p:nvSpPr>
        <p:spPr>
          <a:xfrm>
            <a:off x="544333" y="483676"/>
            <a:ext cx="11245600" cy="6126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5" name="Google Shape;165;p14"/>
          <p:cNvSpPr/>
          <p:nvPr/>
        </p:nvSpPr>
        <p:spPr>
          <a:xfrm>
            <a:off x="402067" y="362167"/>
            <a:ext cx="11245600" cy="6113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6" name="Google Shape;166;p14"/>
          <p:cNvSpPr/>
          <p:nvPr/>
        </p:nvSpPr>
        <p:spPr>
          <a:xfrm>
            <a:off x="11880204" y="5961423"/>
            <a:ext cx="473657" cy="353139"/>
          </a:xfrm>
          <a:custGeom>
            <a:avLst/>
            <a:gdLst/>
            <a:ahLst/>
            <a:cxnLst/>
            <a:rect l="l" t="t" r="r" b="b"/>
            <a:pathLst>
              <a:path w="12215" h="9107" extrusionOk="0">
                <a:moveTo>
                  <a:pt x="949" y="340"/>
                </a:moveTo>
                <a:cubicBezTo>
                  <a:pt x="1925" y="630"/>
                  <a:pt x="2898" y="916"/>
                  <a:pt x="3820" y="1363"/>
                </a:cubicBezTo>
                <a:cubicBezTo>
                  <a:pt x="4334" y="1611"/>
                  <a:pt x="4825" y="1904"/>
                  <a:pt x="5270" y="2258"/>
                </a:cubicBezTo>
                <a:cubicBezTo>
                  <a:pt x="5505" y="2444"/>
                  <a:pt x="5734" y="2646"/>
                  <a:pt x="5934" y="2868"/>
                </a:cubicBezTo>
                <a:cubicBezTo>
                  <a:pt x="6067" y="3016"/>
                  <a:pt x="6230" y="3194"/>
                  <a:pt x="6309" y="3377"/>
                </a:cubicBezTo>
                <a:cubicBezTo>
                  <a:pt x="6345" y="3428"/>
                  <a:pt x="6366" y="3484"/>
                  <a:pt x="6374" y="3541"/>
                </a:cubicBezTo>
                <a:cubicBezTo>
                  <a:pt x="5890" y="3133"/>
                  <a:pt x="5368" y="2770"/>
                  <a:pt x="4829" y="2510"/>
                </a:cubicBezTo>
                <a:cubicBezTo>
                  <a:pt x="4821" y="2506"/>
                  <a:pt x="4812" y="2504"/>
                  <a:pt x="4803" y="2504"/>
                </a:cubicBezTo>
                <a:cubicBezTo>
                  <a:pt x="4750" y="2504"/>
                  <a:pt x="4699" y="2571"/>
                  <a:pt x="4753" y="2613"/>
                </a:cubicBezTo>
                <a:cubicBezTo>
                  <a:pt x="5289" y="3043"/>
                  <a:pt x="5851" y="3443"/>
                  <a:pt x="6405" y="3857"/>
                </a:cubicBezTo>
                <a:cubicBezTo>
                  <a:pt x="6408" y="3925"/>
                  <a:pt x="6375" y="3959"/>
                  <a:pt x="6306" y="3959"/>
                </a:cubicBezTo>
                <a:cubicBezTo>
                  <a:pt x="6276" y="3959"/>
                  <a:pt x="6238" y="3952"/>
                  <a:pt x="6193" y="3938"/>
                </a:cubicBezTo>
                <a:cubicBezTo>
                  <a:pt x="6134" y="3952"/>
                  <a:pt x="6074" y="3958"/>
                  <a:pt x="6011" y="3958"/>
                </a:cubicBezTo>
                <a:cubicBezTo>
                  <a:pt x="5462" y="3958"/>
                  <a:pt x="4761" y="3489"/>
                  <a:pt x="4378" y="3212"/>
                </a:cubicBezTo>
                <a:cubicBezTo>
                  <a:pt x="3879" y="2850"/>
                  <a:pt x="3453" y="2403"/>
                  <a:pt x="3021" y="1967"/>
                </a:cubicBezTo>
                <a:cubicBezTo>
                  <a:pt x="2408" y="1341"/>
                  <a:pt x="1758" y="700"/>
                  <a:pt x="949" y="340"/>
                </a:cubicBezTo>
                <a:close/>
                <a:moveTo>
                  <a:pt x="5902" y="7074"/>
                </a:moveTo>
                <a:cubicBezTo>
                  <a:pt x="6224" y="7074"/>
                  <a:pt x="6547" y="7095"/>
                  <a:pt x="6867" y="7121"/>
                </a:cubicBezTo>
                <a:cubicBezTo>
                  <a:pt x="6454" y="7411"/>
                  <a:pt x="6040" y="7702"/>
                  <a:pt x="5630" y="7994"/>
                </a:cubicBezTo>
                <a:cubicBezTo>
                  <a:pt x="5194" y="8304"/>
                  <a:pt x="4749" y="8686"/>
                  <a:pt x="4226" y="8840"/>
                </a:cubicBezTo>
                <a:cubicBezTo>
                  <a:pt x="4055" y="8889"/>
                  <a:pt x="3884" y="8913"/>
                  <a:pt x="3716" y="8913"/>
                </a:cubicBezTo>
                <a:cubicBezTo>
                  <a:pt x="3176" y="8913"/>
                  <a:pt x="2669" y="8671"/>
                  <a:pt x="2295" y="8285"/>
                </a:cubicBezTo>
                <a:lnTo>
                  <a:pt x="2295" y="8285"/>
                </a:lnTo>
                <a:cubicBezTo>
                  <a:pt x="2541" y="8402"/>
                  <a:pt x="2810" y="8466"/>
                  <a:pt x="3077" y="8466"/>
                </a:cubicBezTo>
                <a:cubicBezTo>
                  <a:pt x="3498" y="8466"/>
                  <a:pt x="3915" y="8309"/>
                  <a:pt x="4232" y="7959"/>
                </a:cubicBezTo>
                <a:cubicBezTo>
                  <a:pt x="4264" y="7925"/>
                  <a:pt x="4236" y="7869"/>
                  <a:pt x="4197" y="7869"/>
                </a:cubicBezTo>
                <a:cubicBezTo>
                  <a:pt x="4189" y="7869"/>
                  <a:pt x="4180" y="7871"/>
                  <a:pt x="4172" y="7877"/>
                </a:cubicBezTo>
                <a:cubicBezTo>
                  <a:pt x="3838" y="8120"/>
                  <a:pt x="3485" y="8226"/>
                  <a:pt x="3148" y="8226"/>
                </a:cubicBezTo>
                <a:cubicBezTo>
                  <a:pt x="2854" y="8226"/>
                  <a:pt x="2571" y="8145"/>
                  <a:pt x="2324" y="8000"/>
                </a:cubicBezTo>
                <a:lnTo>
                  <a:pt x="2324" y="8000"/>
                </a:lnTo>
                <a:cubicBezTo>
                  <a:pt x="2443" y="8040"/>
                  <a:pt x="2558" y="8057"/>
                  <a:pt x="2669" y="8057"/>
                </a:cubicBezTo>
                <a:cubicBezTo>
                  <a:pt x="3149" y="8057"/>
                  <a:pt x="3565" y="7732"/>
                  <a:pt x="4016" y="7486"/>
                </a:cubicBezTo>
                <a:cubicBezTo>
                  <a:pt x="4607" y="7163"/>
                  <a:pt x="5251" y="7074"/>
                  <a:pt x="5902" y="7074"/>
                </a:cubicBezTo>
                <a:close/>
                <a:moveTo>
                  <a:pt x="479" y="1"/>
                </a:moveTo>
                <a:cubicBezTo>
                  <a:pt x="378" y="1"/>
                  <a:pt x="345" y="156"/>
                  <a:pt x="454" y="188"/>
                </a:cubicBezTo>
                <a:cubicBezTo>
                  <a:pt x="477" y="194"/>
                  <a:pt x="499" y="203"/>
                  <a:pt x="522" y="209"/>
                </a:cubicBezTo>
                <a:cubicBezTo>
                  <a:pt x="504" y="232"/>
                  <a:pt x="501" y="266"/>
                  <a:pt x="532" y="281"/>
                </a:cubicBezTo>
                <a:cubicBezTo>
                  <a:pt x="1954" y="903"/>
                  <a:pt x="2786" y="2183"/>
                  <a:pt x="3949" y="3145"/>
                </a:cubicBezTo>
                <a:cubicBezTo>
                  <a:pt x="4440" y="3551"/>
                  <a:pt x="4998" y="3909"/>
                  <a:pt x="5621" y="4066"/>
                </a:cubicBezTo>
                <a:cubicBezTo>
                  <a:pt x="5778" y="4106"/>
                  <a:pt x="6022" y="4173"/>
                  <a:pt x="6239" y="4173"/>
                </a:cubicBezTo>
                <a:cubicBezTo>
                  <a:pt x="6400" y="4173"/>
                  <a:pt x="6546" y="4136"/>
                  <a:pt x="6631" y="4025"/>
                </a:cubicBezTo>
                <a:cubicBezTo>
                  <a:pt x="6836" y="4179"/>
                  <a:pt x="7037" y="4336"/>
                  <a:pt x="7235" y="4498"/>
                </a:cubicBezTo>
                <a:cubicBezTo>
                  <a:pt x="7076" y="4467"/>
                  <a:pt x="6916" y="4434"/>
                  <a:pt x="6754" y="4393"/>
                </a:cubicBezTo>
                <a:cubicBezTo>
                  <a:pt x="5946" y="4198"/>
                  <a:pt x="5058" y="3969"/>
                  <a:pt x="4197" y="3969"/>
                </a:cubicBezTo>
                <a:cubicBezTo>
                  <a:pt x="3556" y="3969"/>
                  <a:pt x="2931" y="4096"/>
                  <a:pt x="2365" y="4459"/>
                </a:cubicBezTo>
                <a:cubicBezTo>
                  <a:pt x="2183" y="4577"/>
                  <a:pt x="2020" y="4716"/>
                  <a:pt x="1874" y="4871"/>
                </a:cubicBezTo>
                <a:cubicBezTo>
                  <a:pt x="1750" y="4913"/>
                  <a:pt x="1622" y="4936"/>
                  <a:pt x="1492" y="4936"/>
                </a:cubicBezTo>
                <a:cubicBezTo>
                  <a:pt x="1330" y="4936"/>
                  <a:pt x="1166" y="4899"/>
                  <a:pt x="1005" y="4816"/>
                </a:cubicBezTo>
                <a:cubicBezTo>
                  <a:pt x="745" y="4678"/>
                  <a:pt x="517" y="4431"/>
                  <a:pt x="490" y="4130"/>
                </a:cubicBezTo>
                <a:cubicBezTo>
                  <a:pt x="464" y="3859"/>
                  <a:pt x="711" y="3707"/>
                  <a:pt x="955" y="3707"/>
                </a:cubicBezTo>
                <a:cubicBezTo>
                  <a:pt x="1090" y="3707"/>
                  <a:pt x="1225" y="3754"/>
                  <a:pt x="1313" y="3853"/>
                </a:cubicBezTo>
                <a:cubicBezTo>
                  <a:pt x="1473" y="4037"/>
                  <a:pt x="1521" y="4274"/>
                  <a:pt x="1535" y="4505"/>
                </a:cubicBezTo>
                <a:cubicBezTo>
                  <a:pt x="1537" y="4552"/>
                  <a:pt x="1582" y="4583"/>
                  <a:pt x="1623" y="4583"/>
                </a:cubicBezTo>
                <a:cubicBezTo>
                  <a:pt x="1654" y="4583"/>
                  <a:pt x="1684" y="4565"/>
                  <a:pt x="1691" y="4524"/>
                </a:cubicBezTo>
                <a:cubicBezTo>
                  <a:pt x="1778" y="4045"/>
                  <a:pt x="1455" y="3506"/>
                  <a:pt x="954" y="3416"/>
                </a:cubicBezTo>
                <a:cubicBezTo>
                  <a:pt x="912" y="3409"/>
                  <a:pt x="871" y="3405"/>
                  <a:pt x="831" y="3405"/>
                </a:cubicBezTo>
                <a:cubicBezTo>
                  <a:pt x="437" y="3405"/>
                  <a:pt x="215" y="3781"/>
                  <a:pt x="267" y="4171"/>
                </a:cubicBezTo>
                <a:cubicBezTo>
                  <a:pt x="334" y="4683"/>
                  <a:pt x="815" y="5069"/>
                  <a:pt x="1308" y="5135"/>
                </a:cubicBezTo>
                <a:cubicBezTo>
                  <a:pt x="1362" y="5142"/>
                  <a:pt x="1416" y="5146"/>
                  <a:pt x="1470" y="5146"/>
                </a:cubicBezTo>
                <a:cubicBezTo>
                  <a:pt x="1534" y="5146"/>
                  <a:pt x="1597" y="5140"/>
                  <a:pt x="1660" y="5130"/>
                </a:cubicBezTo>
                <a:lnTo>
                  <a:pt x="1660" y="5130"/>
                </a:lnTo>
                <a:cubicBezTo>
                  <a:pt x="1218" y="5750"/>
                  <a:pt x="1062" y="6549"/>
                  <a:pt x="1352" y="7273"/>
                </a:cubicBezTo>
                <a:cubicBezTo>
                  <a:pt x="1447" y="7761"/>
                  <a:pt x="1671" y="8452"/>
                  <a:pt x="1141" y="8655"/>
                </a:cubicBezTo>
                <a:cubicBezTo>
                  <a:pt x="1058" y="8686"/>
                  <a:pt x="982" y="8700"/>
                  <a:pt x="913" y="8700"/>
                </a:cubicBezTo>
                <a:cubicBezTo>
                  <a:pt x="426" y="8700"/>
                  <a:pt x="289" y="7996"/>
                  <a:pt x="740" y="7689"/>
                </a:cubicBezTo>
                <a:cubicBezTo>
                  <a:pt x="803" y="7647"/>
                  <a:pt x="777" y="7542"/>
                  <a:pt x="707" y="7542"/>
                </a:cubicBezTo>
                <a:cubicBezTo>
                  <a:pt x="698" y="7542"/>
                  <a:pt x="689" y="7543"/>
                  <a:pt x="679" y="7547"/>
                </a:cubicBezTo>
                <a:cubicBezTo>
                  <a:pt x="0" y="7773"/>
                  <a:pt x="123" y="8799"/>
                  <a:pt x="817" y="8905"/>
                </a:cubicBezTo>
                <a:cubicBezTo>
                  <a:pt x="856" y="8911"/>
                  <a:pt x="895" y="8914"/>
                  <a:pt x="934" y="8914"/>
                </a:cubicBezTo>
                <a:cubicBezTo>
                  <a:pt x="1214" y="8914"/>
                  <a:pt x="1481" y="8762"/>
                  <a:pt x="1599" y="8499"/>
                </a:cubicBezTo>
                <a:cubicBezTo>
                  <a:pt x="1709" y="8259"/>
                  <a:pt x="1679" y="7997"/>
                  <a:pt x="1612" y="7737"/>
                </a:cubicBezTo>
                <a:lnTo>
                  <a:pt x="1612" y="7737"/>
                </a:lnTo>
                <a:cubicBezTo>
                  <a:pt x="1669" y="7812"/>
                  <a:pt x="1733" y="7884"/>
                  <a:pt x="1802" y="7949"/>
                </a:cubicBezTo>
                <a:cubicBezTo>
                  <a:pt x="2159" y="8648"/>
                  <a:pt x="2921" y="9106"/>
                  <a:pt x="3714" y="9106"/>
                </a:cubicBezTo>
                <a:cubicBezTo>
                  <a:pt x="3723" y="9106"/>
                  <a:pt x="3733" y="9106"/>
                  <a:pt x="3743" y="9106"/>
                </a:cubicBezTo>
                <a:cubicBezTo>
                  <a:pt x="4299" y="9101"/>
                  <a:pt x="4764" y="8835"/>
                  <a:pt x="5212" y="8525"/>
                </a:cubicBezTo>
                <a:cubicBezTo>
                  <a:pt x="5860" y="8075"/>
                  <a:pt x="6489" y="7599"/>
                  <a:pt x="7122" y="7129"/>
                </a:cubicBezTo>
                <a:cubicBezTo>
                  <a:pt x="7186" y="7082"/>
                  <a:pt x="7163" y="6992"/>
                  <a:pt x="7084" y="6984"/>
                </a:cubicBezTo>
                <a:cubicBezTo>
                  <a:pt x="6676" y="6945"/>
                  <a:pt x="6259" y="6906"/>
                  <a:pt x="5844" y="6906"/>
                </a:cubicBezTo>
                <a:cubicBezTo>
                  <a:pt x="5475" y="6906"/>
                  <a:pt x="5107" y="6937"/>
                  <a:pt x="4748" y="7025"/>
                </a:cubicBezTo>
                <a:cubicBezTo>
                  <a:pt x="4043" y="7195"/>
                  <a:pt x="3344" y="7910"/>
                  <a:pt x="2613" y="7910"/>
                </a:cubicBezTo>
                <a:cubicBezTo>
                  <a:pt x="2496" y="7910"/>
                  <a:pt x="2378" y="7892"/>
                  <a:pt x="2259" y="7850"/>
                </a:cubicBezTo>
                <a:cubicBezTo>
                  <a:pt x="2253" y="7847"/>
                  <a:pt x="2247" y="7846"/>
                  <a:pt x="2241" y="7846"/>
                </a:cubicBezTo>
                <a:cubicBezTo>
                  <a:pt x="2208" y="7846"/>
                  <a:pt x="2183" y="7879"/>
                  <a:pt x="2180" y="7910"/>
                </a:cubicBezTo>
                <a:cubicBezTo>
                  <a:pt x="1612" y="7501"/>
                  <a:pt x="1283" y="6738"/>
                  <a:pt x="1539" y="5910"/>
                </a:cubicBezTo>
                <a:cubicBezTo>
                  <a:pt x="1655" y="5534"/>
                  <a:pt x="1845" y="5234"/>
                  <a:pt x="2087" y="4997"/>
                </a:cubicBezTo>
                <a:cubicBezTo>
                  <a:pt x="2277" y="4906"/>
                  <a:pt x="2448" y="4775"/>
                  <a:pt x="2601" y="4622"/>
                </a:cubicBezTo>
                <a:cubicBezTo>
                  <a:pt x="2822" y="4505"/>
                  <a:pt x="3060" y="4416"/>
                  <a:pt x="3312" y="4356"/>
                </a:cubicBezTo>
                <a:lnTo>
                  <a:pt x="3312" y="4356"/>
                </a:lnTo>
                <a:cubicBezTo>
                  <a:pt x="3044" y="4598"/>
                  <a:pt x="2869" y="4925"/>
                  <a:pt x="2825" y="5302"/>
                </a:cubicBezTo>
                <a:cubicBezTo>
                  <a:pt x="2779" y="5722"/>
                  <a:pt x="2936" y="6156"/>
                  <a:pt x="3389" y="6239"/>
                </a:cubicBezTo>
                <a:cubicBezTo>
                  <a:pt x="3434" y="6247"/>
                  <a:pt x="3480" y="6251"/>
                  <a:pt x="3525" y="6251"/>
                </a:cubicBezTo>
                <a:cubicBezTo>
                  <a:pt x="3849" y="6251"/>
                  <a:pt x="4161" y="6044"/>
                  <a:pt x="4204" y="5701"/>
                </a:cubicBezTo>
                <a:cubicBezTo>
                  <a:pt x="4249" y="5333"/>
                  <a:pt x="4003" y="4964"/>
                  <a:pt x="3630" y="4924"/>
                </a:cubicBezTo>
                <a:cubicBezTo>
                  <a:pt x="3628" y="4923"/>
                  <a:pt x="3626" y="4923"/>
                  <a:pt x="3624" y="4923"/>
                </a:cubicBezTo>
                <a:cubicBezTo>
                  <a:pt x="3563" y="4923"/>
                  <a:pt x="3535" y="5024"/>
                  <a:pt x="3594" y="5051"/>
                </a:cubicBezTo>
                <a:cubicBezTo>
                  <a:pt x="3851" y="5161"/>
                  <a:pt x="4072" y="5428"/>
                  <a:pt x="3982" y="5724"/>
                </a:cubicBezTo>
                <a:cubicBezTo>
                  <a:pt x="3919" y="5928"/>
                  <a:pt x="3731" y="6028"/>
                  <a:pt x="3540" y="6028"/>
                </a:cubicBezTo>
                <a:cubicBezTo>
                  <a:pt x="3410" y="6028"/>
                  <a:pt x="3279" y="5982"/>
                  <a:pt x="3185" y="5891"/>
                </a:cubicBezTo>
                <a:cubicBezTo>
                  <a:pt x="2733" y="5455"/>
                  <a:pt x="3167" y="4668"/>
                  <a:pt x="3573" y="4302"/>
                </a:cubicBezTo>
                <a:cubicBezTo>
                  <a:pt x="3824" y="4258"/>
                  <a:pt x="4083" y="4239"/>
                  <a:pt x="4340" y="4239"/>
                </a:cubicBezTo>
                <a:cubicBezTo>
                  <a:pt x="4653" y="4239"/>
                  <a:pt x="4965" y="4268"/>
                  <a:pt x="5260" y="4318"/>
                </a:cubicBezTo>
                <a:cubicBezTo>
                  <a:pt x="6204" y="4480"/>
                  <a:pt x="7127" y="4789"/>
                  <a:pt x="8076" y="4904"/>
                </a:cubicBezTo>
                <a:cubicBezTo>
                  <a:pt x="7873" y="4991"/>
                  <a:pt x="7693" y="5120"/>
                  <a:pt x="7582" y="5323"/>
                </a:cubicBezTo>
                <a:cubicBezTo>
                  <a:pt x="7420" y="5619"/>
                  <a:pt x="7456" y="5984"/>
                  <a:pt x="7747" y="6180"/>
                </a:cubicBezTo>
                <a:cubicBezTo>
                  <a:pt x="7872" y="6264"/>
                  <a:pt x="8035" y="6303"/>
                  <a:pt x="8205" y="6303"/>
                </a:cubicBezTo>
                <a:cubicBezTo>
                  <a:pt x="8709" y="6303"/>
                  <a:pt x="9274" y="5959"/>
                  <a:pt x="9089" y="5423"/>
                </a:cubicBezTo>
                <a:cubicBezTo>
                  <a:pt x="9079" y="5392"/>
                  <a:pt x="9051" y="5377"/>
                  <a:pt x="9024" y="5377"/>
                </a:cubicBezTo>
                <a:cubicBezTo>
                  <a:pt x="8992" y="5377"/>
                  <a:pt x="8961" y="5398"/>
                  <a:pt x="8961" y="5439"/>
                </a:cubicBezTo>
                <a:cubicBezTo>
                  <a:pt x="8964" y="5837"/>
                  <a:pt x="8602" y="6130"/>
                  <a:pt x="8228" y="6130"/>
                </a:cubicBezTo>
                <a:cubicBezTo>
                  <a:pt x="8108" y="6130"/>
                  <a:pt x="7987" y="6100"/>
                  <a:pt x="7876" y="6033"/>
                </a:cubicBezTo>
                <a:cubicBezTo>
                  <a:pt x="7559" y="5840"/>
                  <a:pt x="7659" y="5437"/>
                  <a:pt x="7885" y="5220"/>
                </a:cubicBezTo>
                <a:cubicBezTo>
                  <a:pt x="8037" y="5076"/>
                  <a:pt x="8232" y="4994"/>
                  <a:pt x="8428" y="4930"/>
                </a:cubicBezTo>
                <a:cubicBezTo>
                  <a:pt x="8544" y="4937"/>
                  <a:pt x="8662" y="4941"/>
                  <a:pt x="8781" y="4941"/>
                </a:cubicBezTo>
                <a:cubicBezTo>
                  <a:pt x="8874" y="4941"/>
                  <a:pt x="8968" y="4938"/>
                  <a:pt x="9063" y="4932"/>
                </a:cubicBezTo>
                <a:cubicBezTo>
                  <a:pt x="10208" y="4858"/>
                  <a:pt x="11292" y="4431"/>
                  <a:pt x="12182" y="3706"/>
                </a:cubicBezTo>
                <a:cubicBezTo>
                  <a:pt x="12215" y="3681"/>
                  <a:pt x="12183" y="3631"/>
                  <a:pt x="12148" y="3631"/>
                </a:cubicBezTo>
                <a:cubicBezTo>
                  <a:pt x="12141" y="3631"/>
                  <a:pt x="12134" y="3633"/>
                  <a:pt x="12128" y="3637"/>
                </a:cubicBezTo>
                <a:cubicBezTo>
                  <a:pt x="11526" y="4042"/>
                  <a:pt x="10909" y="4312"/>
                  <a:pt x="10277" y="4472"/>
                </a:cubicBezTo>
                <a:cubicBezTo>
                  <a:pt x="10277" y="4448"/>
                  <a:pt x="10263" y="4422"/>
                  <a:pt x="10237" y="4422"/>
                </a:cubicBezTo>
                <a:cubicBezTo>
                  <a:pt x="10234" y="4422"/>
                  <a:pt x="10232" y="4422"/>
                  <a:pt x="10230" y="4423"/>
                </a:cubicBezTo>
                <a:cubicBezTo>
                  <a:pt x="10122" y="4437"/>
                  <a:pt x="10007" y="4446"/>
                  <a:pt x="9891" y="4446"/>
                </a:cubicBezTo>
                <a:cubicBezTo>
                  <a:pt x="9464" y="4446"/>
                  <a:pt x="9021" y="4325"/>
                  <a:pt x="8849" y="3889"/>
                </a:cubicBezTo>
                <a:cubicBezTo>
                  <a:pt x="8739" y="3608"/>
                  <a:pt x="8853" y="3227"/>
                  <a:pt x="9181" y="3150"/>
                </a:cubicBezTo>
                <a:cubicBezTo>
                  <a:pt x="9213" y="3142"/>
                  <a:pt x="9243" y="3139"/>
                  <a:pt x="9272" y="3139"/>
                </a:cubicBezTo>
                <a:cubicBezTo>
                  <a:pt x="9561" y="3139"/>
                  <a:pt x="9685" y="3491"/>
                  <a:pt x="9559" y="3731"/>
                </a:cubicBezTo>
                <a:cubicBezTo>
                  <a:pt x="9528" y="3790"/>
                  <a:pt x="9575" y="3847"/>
                  <a:pt x="9628" y="3847"/>
                </a:cubicBezTo>
                <a:cubicBezTo>
                  <a:pt x="9646" y="3847"/>
                  <a:pt x="9665" y="3840"/>
                  <a:pt x="9681" y="3826"/>
                </a:cubicBezTo>
                <a:cubicBezTo>
                  <a:pt x="9919" y="3611"/>
                  <a:pt x="9811" y="3223"/>
                  <a:pt x="9573" y="3050"/>
                </a:cubicBezTo>
                <a:cubicBezTo>
                  <a:pt x="9480" y="2981"/>
                  <a:pt x="9377" y="2951"/>
                  <a:pt x="9274" y="2951"/>
                </a:cubicBezTo>
                <a:cubicBezTo>
                  <a:pt x="9061" y="2951"/>
                  <a:pt x="8849" y="3082"/>
                  <a:pt x="8731" y="3272"/>
                </a:cubicBezTo>
                <a:cubicBezTo>
                  <a:pt x="8511" y="3623"/>
                  <a:pt x="8642" y="4046"/>
                  <a:pt x="8939" y="4303"/>
                </a:cubicBezTo>
                <a:cubicBezTo>
                  <a:pt x="9174" y="4507"/>
                  <a:pt x="9460" y="4577"/>
                  <a:pt x="9753" y="4577"/>
                </a:cubicBezTo>
                <a:cubicBezTo>
                  <a:pt x="9760" y="4577"/>
                  <a:pt x="9766" y="4577"/>
                  <a:pt x="9773" y="4577"/>
                </a:cubicBezTo>
                <a:lnTo>
                  <a:pt x="9773" y="4577"/>
                </a:lnTo>
                <a:cubicBezTo>
                  <a:pt x="9441" y="4630"/>
                  <a:pt x="9105" y="4656"/>
                  <a:pt x="8764" y="4656"/>
                </a:cubicBezTo>
                <a:cubicBezTo>
                  <a:pt x="8327" y="4656"/>
                  <a:pt x="7883" y="4614"/>
                  <a:pt x="7431" y="4536"/>
                </a:cubicBezTo>
                <a:cubicBezTo>
                  <a:pt x="7204" y="4298"/>
                  <a:pt x="6962" y="4058"/>
                  <a:pt x="6705" y="3827"/>
                </a:cubicBezTo>
                <a:cubicBezTo>
                  <a:pt x="6733" y="3452"/>
                  <a:pt x="6286" y="2948"/>
                  <a:pt x="6081" y="2723"/>
                </a:cubicBezTo>
                <a:cubicBezTo>
                  <a:pt x="5630" y="2223"/>
                  <a:pt x="5067" y="1814"/>
                  <a:pt x="4487" y="1481"/>
                </a:cubicBezTo>
                <a:cubicBezTo>
                  <a:pt x="3263" y="775"/>
                  <a:pt x="1868" y="355"/>
                  <a:pt x="506" y="4"/>
                </a:cubicBezTo>
                <a:cubicBezTo>
                  <a:pt x="496" y="2"/>
                  <a:pt x="487" y="1"/>
                  <a:pt x="479"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7" name="Google Shape;167;p14"/>
          <p:cNvSpPr txBox="1">
            <a:spLocks noGrp="1"/>
          </p:cNvSpPr>
          <p:nvPr>
            <p:ph type="title"/>
          </p:nvPr>
        </p:nvSpPr>
        <p:spPr>
          <a:xfrm>
            <a:off x="2752500" y="1883317"/>
            <a:ext cx="6668400" cy="21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4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68" name="Google Shape;168;p14"/>
          <p:cNvSpPr/>
          <p:nvPr/>
        </p:nvSpPr>
        <p:spPr>
          <a:xfrm>
            <a:off x="2821492" y="4425471"/>
            <a:ext cx="6806400" cy="549200"/>
          </a:xfrm>
          <a:prstGeom prst="rect">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14"/>
          <p:cNvSpPr/>
          <p:nvPr/>
        </p:nvSpPr>
        <p:spPr>
          <a:xfrm>
            <a:off x="2683484" y="4284999"/>
            <a:ext cx="6806400" cy="549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14"/>
          <p:cNvSpPr txBox="1">
            <a:spLocks noGrp="1"/>
          </p:cNvSpPr>
          <p:nvPr>
            <p:ph type="subTitle" idx="1"/>
          </p:nvPr>
        </p:nvSpPr>
        <p:spPr>
          <a:xfrm>
            <a:off x="3474133" y="4332884"/>
            <a:ext cx="53112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00541535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171"/>
        <p:cNvGrpSpPr/>
        <p:nvPr/>
      </p:nvGrpSpPr>
      <p:grpSpPr>
        <a:xfrm>
          <a:off x="0" y="0"/>
          <a:ext cx="0" cy="0"/>
          <a:chOff x="0" y="0"/>
          <a:chExt cx="0" cy="0"/>
        </a:xfrm>
      </p:grpSpPr>
      <p:sp>
        <p:nvSpPr>
          <p:cNvPr id="172" name="Google Shape;172;p15"/>
          <p:cNvSpPr/>
          <p:nvPr/>
        </p:nvSpPr>
        <p:spPr>
          <a:xfrm flipH="1">
            <a:off x="10511327" y="3357373"/>
            <a:ext cx="2447117" cy="4438003"/>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15"/>
          <p:cNvSpPr/>
          <p:nvPr/>
        </p:nvSpPr>
        <p:spPr>
          <a:xfrm>
            <a:off x="11162976" y="173791"/>
            <a:ext cx="1253921" cy="1495888"/>
          </a:xfrm>
          <a:custGeom>
            <a:avLst/>
            <a:gdLst/>
            <a:ahLst/>
            <a:cxnLst/>
            <a:rect l="l" t="t" r="r" b="b"/>
            <a:pathLst>
              <a:path w="32337" h="38577" extrusionOk="0">
                <a:moveTo>
                  <a:pt x="15948" y="0"/>
                </a:moveTo>
                <a:cubicBezTo>
                  <a:pt x="15908" y="0"/>
                  <a:pt x="15867" y="10"/>
                  <a:pt x="15826" y="33"/>
                </a:cubicBezTo>
                <a:cubicBezTo>
                  <a:pt x="15643" y="140"/>
                  <a:pt x="15524" y="501"/>
                  <a:pt x="15466" y="693"/>
                </a:cubicBezTo>
                <a:cubicBezTo>
                  <a:pt x="15156" y="1729"/>
                  <a:pt x="15578" y="2876"/>
                  <a:pt x="15825" y="3879"/>
                </a:cubicBezTo>
                <a:cubicBezTo>
                  <a:pt x="16368" y="6086"/>
                  <a:pt x="16128" y="8476"/>
                  <a:pt x="15165" y="10536"/>
                </a:cubicBezTo>
                <a:cubicBezTo>
                  <a:pt x="15115" y="10646"/>
                  <a:pt x="15013" y="10700"/>
                  <a:pt x="14910" y="10700"/>
                </a:cubicBezTo>
                <a:cubicBezTo>
                  <a:pt x="14806" y="10700"/>
                  <a:pt x="14701" y="10644"/>
                  <a:pt x="14648" y="10533"/>
                </a:cubicBezTo>
                <a:cubicBezTo>
                  <a:pt x="13213" y="7504"/>
                  <a:pt x="10960" y="4867"/>
                  <a:pt x="8194" y="2972"/>
                </a:cubicBezTo>
                <a:cubicBezTo>
                  <a:pt x="8142" y="2937"/>
                  <a:pt x="8087" y="2921"/>
                  <a:pt x="8033" y="2921"/>
                </a:cubicBezTo>
                <a:cubicBezTo>
                  <a:pt x="7861" y="2921"/>
                  <a:pt x="7707" y="3081"/>
                  <a:pt x="7756" y="3275"/>
                </a:cubicBezTo>
                <a:cubicBezTo>
                  <a:pt x="8661" y="6931"/>
                  <a:pt x="11143" y="10176"/>
                  <a:pt x="14444" y="11992"/>
                </a:cubicBezTo>
                <a:cubicBezTo>
                  <a:pt x="14565" y="12058"/>
                  <a:pt x="14622" y="12200"/>
                  <a:pt x="14576" y="12329"/>
                </a:cubicBezTo>
                <a:lnTo>
                  <a:pt x="10786" y="23357"/>
                </a:lnTo>
                <a:cubicBezTo>
                  <a:pt x="10742" y="23486"/>
                  <a:pt x="10632" y="23548"/>
                  <a:pt x="10522" y="23548"/>
                </a:cubicBezTo>
                <a:cubicBezTo>
                  <a:pt x="10398" y="23548"/>
                  <a:pt x="10274" y="23469"/>
                  <a:pt x="10243" y="23320"/>
                </a:cubicBezTo>
                <a:cubicBezTo>
                  <a:pt x="9417" y="19242"/>
                  <a:pt x="8345" y="15214"/>
                  <a:pt x="7031" y="11264"/>
                </a:cubicBezTo>
                <a:cubicBezTo>
                  <a:pt x="6989" y="11137"/>
                  <a:pt x="6875" y="11070"/>
                  <a:pt x="6760" y="11070"/>
                </a:cubicBezTo>
                <a:cubicBezTo>
                  <a:pt x="6662" y="11070"/>
                  <a:pt x="6564" y="11118"/>
                  <a:pt x="6509" y="11218"/>
                </a:cubicBezTo>
                <a:cubicBezTo>
                  <a:pt x="4781" y="14429"/>
                  <a:pt x="3120" y="17885"/>
                  <a:pt x="3566" y="21477"/>
                </a:cubicBezTo>
                <a:cubicBezTo>
                  <a:pt x="3881" y="24015"/>
                  <a:pt x="5224" y="26303"/>
                  <a:pt x="6640" y="28433"/>
                </a:cubicBezTo>
                <a:cubicBezTo>
                  <a:pt x="7193" y="29266"/>
                  <a:pt x="7790" y="30206"/>
                  <a:pt x="7610" y="31189"/>
                </a:cubicBezTo>
                <a:cubicBezTo>
                  <a:pt x="7477" y="31922"/>
                  <a:pt x="6937" y="32503"/>
                  <a:pt x="6407" y="33024"/>
                </a:cubicBezTo>
                <a:cubicBezTo>
                  <a:pt x="4517" y="34887"/>
                  <a:pt x="2454" y="36575"/>
                  <a:pt x="249" y="38056"/>
                </a:cubicBezTo>
                <a:cubicBezTo>
                  <a:pt x="1" y="38224"/>
                  <a:pt x="153" y="38577"/>
                  <a:pt x="403" y="38577"/>
                </a:cubicBezTo>
                <a:cubicBezTo>
                  <a:pt x="442" y="38577"/>
                  <a:pt x="484" y="38568"/>
                  <a:pt x="527" y="38548"/>
                </a:cubicBezTo>
                <a:cubicBezTo>
                  <a:pt x="4427" y="36755"/>
                  <a:pt x="7363" y="33015"/>
                  <a:pt x="9361" y="29117"/>
                </a:cubicBezTo>
                <a:cubicBezTo>
                  <a:pt x="10148" y="27582"/>
                  <a:pt x="10902" y="25913"/>
                  <a:pt x="12347" y="24972"/>
                </a:cubicBezTo>
                <a:cubicBezTo>
                  <a:pt x="13655" y="24121"/>
                  <a:pt x="15291" y="24022"/>
                  <a:pt x="16841" y="23874"/>
                </a:cubicBezTo>
                <a:cubicBezTo>
                  <a:pt x="22094" y="23375"/>
                  <a:pt x="27265" y="22046"/>
                  <a:pt x="32107" y="19952"/>
                </a:cubicBezTo>
                <a:cubicBezTo>
                  <a:pt x="32336" y="19854"/>
                  <a:pt x="32331" y="19523"/>
                  <a:pt x="32102" y="19425"/>
                </a:cubicBezTo>
                <a:cubicBezTo>
                  <a:pt x="30424" y="18700"/>
                  <a:pt x="28601" y="18383"/>
                  <a:pt x="26762" y="18383"/>
                </a:cubicBezTo>
                <a:cubicBezTo>
                  <a:pt x="25652" y="18383"/>
                  <a:pt x="24536" y="18499"/>
                  <a:pt x="23441" y="18710"/>
                </a:cubicBezTo>
                <a:cubicBezTo>
                  <a:pt x="22830" y="18826"/>
                  <a:pt x="22227" y="18973"/>
                  <a:pt x="21634" y="19147"/>
                </a:cubicBezTo>
                <a:cubicBezTo>
                  <a:pt x="18265" y="20132"/>
                  <a:pt x="15188" y="21896"/>
                  <a:pt x="12202" y="23752"/>
                </a:cubicBezTo>
                <a:cubicBezTo>
                  <a:pt x="12153" y="23782"/>
                  <a:pt x="12101" y="23796"/>
                  <a:pt x="12052" y="23796"/>
                </a:cubicBezTo>
                <a:cubicBezTo>
                  <a:pt x="11872" y="23796"/>
                  <a:pt x="11718" y="23617"/>
                  <a:pt x="11784" y="23421"/>
                </a:cubicBezTo>
                <a:lnTo>
                  <a:pt x="14282" y="16129"/>
                </a:lnTo>
                <a:cubicBezTo>
                  <a:pt x="14322" y="16015"/>
                  <a:pt x="14428" y="15941"/>
                  <a:pt x="14549" y="15941"/>
                </a:cubicBezTo>
                <a:cubicBezTo>
                  <a:pt x="14551" y="15941"/>
                  <a:pt x="14554" y="15941"/>
                  <a:pt x="14557" y="15941"/>
                </a:cubicBezTo>
                <a:cubicBezTo>
                  <a:pt x="14748" y="15946"/>
                  <a:pt x="14939" y="15948"/>
                  <a:pt x="15130" y="15948"/>
                </a:cubicBezTo>
                <a:cubicBezTo>
                  <a:pt x="20505" y="15948"/>
                  <a:pt x="25863" y="14000"/>
                  <a:pt x="29978" y="10539"/>
                </a:cubicBezTo>
                <a:cubicBezTo>
                  <a:pt x="30129" y="10413"/>
                  <a:pt x="30106" y="10164"/>
                  <a:pt x="29931" y="10073"/>
                </a:cubicBezTo>
                <a:cubicBezTo>
                  <a:pt x="28725" y="9443"/>
                  <a:pt x="27375" y="9163"/>
                  <a:pt x="26006" y="9163"/>
                </a:cubicBezTo>
                <a:cubicBezTo>
                  <a:pt x="24599" y="9163"/>
                  <a:pt x="23172" y="9459"/>
                  <a:pt x="21865" y="9976"/>
                </a:cubicBezTo>
                <a:cubicBezTo>
                  <a:pt x="19607" y="10868"/>
                  <a:pt x="17641" y="12347"/>
                  <a:pt x="15820" y="13969"/>
                </a:cubicBezTo>
                <a:cubicBezTo>
                  <a:pt x="15762" y="14021"/>
                  <a:pt x="15696" y="14044"/>
                  <a:pt x="15632" y="14044"/>
                </a:cubicBezTo>
                <a:cubicBezTo>
                  <a:pt x="15458" y="14044"/>
                  <a:pt x="15299" y="13877"/>
                  <a:pt x="15360" y="13678"/>
                </a:cubicBezTo>
                <a:cubicBezTo>
                  <a:pt x="15817" y="12182"/>
                  <a:pt x="15728" y="10433"/>
                  <a:pt x="16620" y="9132"/>
                </a:cubicBezTo>
                <a:cubicBezTo>
                  <a:pt x="17340" y="8083"/>
                  <a:pt x="18564" y="7522"/>
                  <a:pt x="19705" y="6964"/>
                </a:cubicBezTo>
                <a:cubicBezTo>
                  <a:pt x="22750" y="5473"/>
                  <a:pt x="25634" y="3650"/>
                  <a:pt x="28285" y="1536"/>
                </a:cubicBezTo>
                <a:cubicBezTo>
                  <a:pt x="28493" y="1368"/>
                  <a:pt x="28370" y="1027"/>
                  <a:pt x="28111" y="1027"/>
                </a:cubicBezTo>
                <a:cubicBezTo>
                  <a:pt x="28104" y="1027"/>
                  <a:pt x="28097" y="1028"/>
                  <a:pt x="28090" y="1028"/>
                </a:cubicBezTo>
                <a:cubicBezTo>
                  <a:pt x="26134" y="1161"/>
                  <a:pt x="24231" y="1863"/>
                  <a:pt x="22518" y="2830"/>
                </a:cubicBezTo>
                <a:cubicBezTo>
                  <a:pt x="20736" y="3836"/>
                  <a:pt x="19132" y="5121"/>
                  <a:pt x="17558" y="6430"/>
                </a:cubicBezTo>
                <a:cubicBezTo>
                  <a:pt x="17503" y="6476"/>
                  <a:pt x="17440" y="6496"/>
                  <a:pt x="17379" y="6496"/>
                </a:cubicBezTo>
                <a:cubicBezTo>
                  <a:pt x="17232" y="6496"/>
                  <a:pt x="17094" y="6379"/>
                  <a:pt x="17095" y="6209"/>
                </a:cubicBezTo>
                <a:cubicBezTo>
                  <a:pt x="17105" y="4674"/>
                  <a:pt x="17015" y="3141"/>
                  <a:pt x="16830" y="1617"/>
                </a:cubicBezTo>
                <a:cubicBezTo>
                  <a:pt x="16772" y="1154"/>
                  <a:pt x="16677" y="636"/>
                  <a:pt x="16365" y="271"/>
                </a:cubicBezTo>
                <a:cubicBezTo>
                  <a:pt x="16266" y="155"/>
                  <a:pt x="16108" y="0"/>
                  <a:pt x="1594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15"/>
          <p:cNvSpPr/>
          <p:nvPr/>
        </p:nvSpPr>
        <p:spPr>
          <a:xfrm rot="2954198">
            <a:off x="-391765" y="-1498993"/>
            <a:ext cx="2447111" cy="4437989"/>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15"/>
          <p:cNvSpPr/>
          <p:nvPr/>
        </p:nvSpPr>
        <p:spPr>
          <a:xfrm>
            <a:off x="544333" y="483676"/>
            <a:ext cx="11245600" cy="6126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 name="Google Shape;176;p15"/>
          <p:cNvSpPr/>
          <p:nvPr/>
        </p:nvSpPr>
        <p:spPr>
          <a:xfrm>
            <a:off x="402067" y="362167"/>
            <a:ext cx="11245600" cy="6113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 name="Google Shape;177;p15"/>
          <p:cNvSpPr/>
          <p:nvPr/>
        </p:nvSpPr>
        <p:spPr>
          <a:xfrm>
            <a:off x="94644" y="4397872"/>
            <a:ext cx="203577" cy="717213"/>
          </a:xfrm>
          <a:custGeom>
            <a:avLst/>
            <a:gdLst/>
            <a:ahLst/>
            <a:cxnLst/>
            <a:rect l="l" t="t" r="r" b="b"/>
            <a:pathLst>
              <a:path w="5250" h="18496" extrusionOk="0">
                <a:moveTo>
                  <a:pt x="2954" y="3678"/>
                </a:moveTo>
                <a:lnTo>
                  <a:pt x="2954" y="3678"/>
                </a:lnTo>
                <a:cubicBezTo>
                  <a:pt x="3176" y="3822"/>
                  <a:pt x="3437" y="3974"/>
                  <a:pt x="3666" y="4157"/>
                </a:cubicBezTo>
                <a:cubicBezTo>
                  <a:pt x="3530" y="4149"/>
                  <a:pt x="3394" y="4149"/>
                  <a:pt x="3263" y="4144"/>
                </a:cubicBezTo>
                <a:cubicBezTo>
                  <a:pt x="3176" y="3987"/>
                  <a:pt x="3080" y="3833"/>
                  <a:pt x="2964" y="3704"/>
                </a:cubicBezTo>
                <a:cubicBezTo>
                  <a:pt x="2962" y="3696"/>
                  <a:pt x="2957" y="3686"/>
                  <a:pt x="2954" y="3678"/>
                </a:cubicBezTo>
                <a:close/>
                <a:moveTo>
                  <a:pt x="3315" y="4239"/>
                </a:moveTo>
                <a:cubicBezTo>
                  <a:pt x="3486" y="4264"/>
                  <a:pt x="3661" y="4290"/>
                  <a:pt x="3833" y="4301"/>
                </a:cubicBezTo>
                <a:cubicBezTo>
                  <a:pt x="3954" y="4419"/>
                  <a:pt x="4058" y="4545"/>
                  <a:pt x="4130" y="4691"/>
                </a:cubicBezTo>
                <a:cubicBezTo>
                  <a:pt x="4018" y="4670"/>
                  <a:pt x="3898" y="4674"/>
                  <a:pt x="3783" y="4653"/>
                </a:cubicBezTo>
                <a:cubicBezTo>
                  <a:pt x="3685" y="4637"/>
                  <a:pt x="3592" y="4611"/>
                  <a:pt x="3497" y="4583"/>
                </a:cubicBezTo>
                <a:cubicBezTo>
                  <a:pt x="3494" y="4576"/>
                  <a:pt x="3492" y="4570"/>
                  <a:pt x="3487" y="4563"/>
                </a:cubicBezTo>
                <a:cubicBezTo>
                  <a:pt x="3428" y="4460"/>
                  <a:pt x="3373" y="4347"/>
                  <a:pt x="3315" y="4239"/>
                </a:cubicBezTo>
                <a:close/>
                <a:moveTo>
                  <a:pt x="3559" y="4691"/>
                </a:moveTo>
                <a:lnTo>
                  <a:pt x="3559" y="4691"/>
                </a:lnTo>
                <a:cubicBezTo>
                  <a:pt x="3711" y="4744"/>
                  <a:pt x="3879" y="4786"/>
                  <a:pt x="4034" y="4786"/>
                </a:cubicBezTo>
                <a:cubicBezTo>
                  <a:pt x="4080" y="4786"/>
                  <a:pt x="4125" y="4782"/>
                  <a:pt x="4168" y="4774"/>
                </a:cubicBezTo>
                <a:cubicBezTo>
                  <a:pt x="4222" y="4918"/>
                  <a:pt x="4247" y="5077"/>
                  <a:pt x="4224" y="5255"/>
                </a:cubicBezTo>
                <a:cubicBezTo>
                  <a:pt x="4224" y="5259"/>
                  <a:pt x="4222" y="5264"/>
                  <a:pt x="4222" y="5270"/>
                </a:cubicBezTo>
                <a:lnTo>
                  <a:pt x="4155" y="5257"/>
                </a:lnTo>
                <a:cubicBezTo>
                  <a:pt x="4067" y="5239"/>
                  <a:pt x="3977" y="5219"/>
                  <a:pt x="3888" y="5203"/>
                </a:cubicBezTo>
                <a:cubicBezTo>
                  <a:pt x="3886" y="5203"/>
                  <a:pt x="3884" y="5202"/>
                  <a:pt x="3881" y="5202"/>
                </a:cubicBezTo>
                <a:cubicBezTo>
                  <a:pt x="3867" y="5202"/>
                  <a:pt x="3857" y="5211"/>
                  <a:pt x="3854" y="5224"/>
                </a:cubicBezTo>
                <a:lnTo>
                  <a:pt x="3559" y="4691"/>
                </a:lnTo>
                <a:close/>
                <a:moveTo>
                  <a:pt x="3872" y="5264"/>
                </a:moveTo>
                <a:lnTo>
                  <a:pt x="4130" y="5337"/>
                </a:lnTo>
                <a:cubicBezTo>
                  <a:pt x="4152" y="5344"/>
                  <a:pt x="4176" y="5352"/>
                  <a:pt x="4201" y="5357"/>
                </a:cubicBezTo>
                <a:cubicBezTo>
                  <a:pt x="4173" y="5466"/>
                  <a:pt x="4122" y="5548"/>
                  <a:pt x="4058" y="5606"/>
                </a:cubicBezTo>
                <a:cubicBezTo>
                  <a:pt x="3996" y="5491"/>
                  <a:pt x="3936" y="5378"/>
                  <a:pt x="3872" y="5264"/>
                </a:cubicBezTo>
                <a:close/>
                <a:moveTo>
                  <a:pt x="2890" y="3864"/>
                </a:moveTo>
                <a:lnTo>
                  <a:pt x="2890" y="3864"/>
                </a:lnTo>
                <a:cubicBezTo>
                  <a:pt x="2915" y="3874"/>
                  <a:pt x="2939" y="3882"/>
                  <a:pt x="2965" y="3889"/>
                </a:cubicBezTo>
                <a:cubicBezTo>
                  <a:pt x="2969" y="3890"/>
                  <a:pt x="2972" y="3890"/>
                  <a:pt x="2976" y="3890"/>
                </a:cubicBezTo>
                <a:cubicBezTo>
                  <a:pt x="2980" y="3890"/>
                  <a:pt x="2983" y="3890"/>
                  <a:pt x="2987" y="3889"/>
                </a:cubicBezTo>
                <a:cubicBezTo>
                  <a:pt x="3086" y="4146"/>
                  <a:pt x="3247" y="4390"/>
                  <a:pt x="3374" y="4629"/>
                </a:cubicBezTo>
                <a:cubicBezTo>
                  <a:pt x="3563" y="4979"/>
                  <a:pt x="3749" y="5331"/>
                  <a:pt x="3944" y="5676"/>
                </a:cubicBezTo>
                <a:cubicBezTo>
                  <a:pt x="3944" y="5679"/>
                  <a:pt x="3946" y="5679"/>
                  <a:pt x="3947" y="5681"/>
                </a:cubicBezTo>
                <a:cubicBezTo>
                  <a:pt x="3882" y="5710"/>
                  <a:pt x="3811" y="5723"/>
                  <a:pt x="3738" y="5723"/>
                </a:cubicBezTo>
                <a:cubicBezTo>
                  <a:pt x="3595" y="5723"/>
                  <a:pt x="3446" y="5672"/>
                  <a:pt x="3324" y="5586"/>
                </a:cubicBezTo>
                <a:cubicBezTo>
                  <a:pt x="3350" y="5509"/>
                  <a:pt x="3379" y="5430"/>
                  <a:pt x="3419" y="5357"/>
                </a:cubicBezTo>
                <a:cubicBezTo>
                  <a:pt x="3464" y="5267"/>
                  <a:pt x="3543" y="5185"/>
                  <a:pt x="3569" y="5087"/>
                </a:cubicBezTo>
                <a:cubicBezTo>
                  <a:pt x="3574" y="5066"/>
                  <a:pt x="3557" y="5046"/>
                  <a:pt x="3537" y="5046"/>
                </a:cubicBezTo>
                <a:cubicBezTo>
                  <a:pt x="3532" y="5046"/>
                  <a:pt x="3527" y="5048"/>
                  <a:pt x="3522" y="5051"/>
                </a:cubicBezTo>
                <a:cubicBezTo>
                  <a:pt x="3430" y="5111"/>
                  <a:pt x="3381" y="5234"/>
                  <a:pt x="3337" y="5332"/>
                </a:cubicBezTo>
                <a:cubicBezTo>
                  <a:pt x="3306" y="5398"/>
                  <a:pt x="3281" y="5466"/>
                  <a:pt x="3260" y="5534"/>
                </a:cubicBezTo>
                <a:cubicBezTo>
                  <a:pt x="3248" y="5524"/>
                  <a:pt x="3235" y="5512"/>
                  <a:pt x="3224" y="5501"/>
                </a:cubicBezTo>
                <a:cubicBezTo>
                  <a:pt x="3109" y="5385"/>
                  <a:pt x="3029" y="5229"/>
                  <a:pt x="2972" y="5075"/>
                </a:cubicBezTo>
                <a:cubicBezTo>
                  <a:pt x="3044" y="4800"/>
                  <a:pt x="3091" y="4530"/>
                  <a:pt x="3132" y="4249"/>
                </a:cubicBezTo>
                <a:cubicBezTo>
                  <a:pt x="3133" y="4238"/>
                  <a:pt x="3125" y="4231"/>
                  <a:pt x="3117" y="4231"/>
                </a:cubicBezTo>
                <a:cubicBezTo>
                  <a:pt x="3111" y="4231"/>
                  <a:pt x="3106" y="4234"/>
                  <a:pt x="3104" y="4241"/>
                </a:cubicBezTo>
                <a:cubicBezTo>
                  <a:pt x="3034" y="4457"/>
                  <a:pt x="2965" y="4668"/>
                  <a:pt x="2913" y="4886"/>
                </a:cubicBezTo>
                <a:cubicBezTo>
                  <a:pt x="2825" y="4550"/>
                  <a:pt x="2829" y="4203"/>
                  <a:pt x="2890" y="3864"/>
                </a:cubicBezTo>
                <a:close/>
                <a:moveTo>
                  <a:pt x="1851" y="5904"/>
                </a:moveTo>
                <a:cubicBezTo>
                  <a:pt x="1943" y="5904"/>
                  <a:pt x="2035" y="5909"/>
                  <a:pt x="2127" y="5916"/>
                </a:cubicBezTo>
                <a:cubicBezTo>
                  <a:pt x="2127" y="5974"/>
                  <a:pt x="2126" y="6028"/>
                  <a:pt x="2119" y="6082"/>
                </a:cubicBezTo>
                <a:cubicBezTo>
                  <a:pt x="2113" y="6065"/>
                  <a:pt x="2098" y="6052"/>
                  <a:pt x="2079" y="6052"/>
                </a:cubicBezTo>
                <a:cubicBezTo>
                  <a:pt x="2074" y="6052"/>
                  <a:pt x="2068" y="6053"/>
                  <a:pt x="2062" y="6056"/>
                </a:cubicBezTo>
                <a:cubicBezTo>
                  <a:pt x="1956" y="6092"/>
                  <a:pt x="1843" y="6139"/>
                  <a:pt x="1727" y="6191"/>
                </a:cubicBezTo>
                <a:cubicBezTo>
                  <a:pt x="1637" y="6170"/>
                  <a:pt x="1540" y="6162"/>
                  <a:pt x="1450" y="6147"/>
                </a:cubicBezTo>
                <a:cubicBezTo>
                  <a:pt x="1368" y="6135"/>
                  <a:pt x="1282" y="6111"/>
                  <a:pt x="1198" y="6111"/>
                </a:cubicBezTo>
                <a:cubicBezTo>
                  <a:pt x="1169" y="6111"/>
                  <a:pt x="1141" y="6114"/>
                  <a:pt x="1113" y="6121"/>
                </a:cubicBezTo>
                <a:cubicBezTo>
                  <a:pt x="1090" y="6126"/>
                  <a:pt x="1090" y="6155"/>
                  <a:pt x="1106" y="6165"/>
                </a:cubicBezTo>
                <a:cubicBezTo>
                  <a:pt x="1204" y="6229"/>
                  <a:pt x="1334" y="6232"/>
                  <a:pt x="1447" y="6254"/>
                </a:cubicBezTo>
                <a:cubicBezTo>
                  <a:pt x="1483" y="6260"/>
                  <a:pt x="1520" y="6268"/>
                  <a:pt x="1556" y="6276"/>
                </a:cubicBezTo>
                <a:cubicBezTo>
                  <a:pt x="1353" y="6383"/>
                  <a:pt x="1147" y="6509"/>
                  <a:pt x="966" y="6653"/>
                </a:cubicBezTo>
                <a:cubicBezTo>
                  <a:pt x="920" y="6641"/>
                  <a:pt x="876" y="6632"/>
                  <a:pt x="833" y="6617"/>
                </a:cubicBezTo>
                <a:cubicBezTo>
                  <a:pt x="718" y="6579"/>
                  <a:pt x="607" y="6527"/>
                  <a:pt x="506" y="6465"/>
                </a:cubicBezTo>
                <a:cubicBezTo>
                  <a:pt x="686" y="6236"/>
                  <a:pt x="988" y="6077"/>
                  <a:pt x="1244" y="5995"/>
                </a:cubicBezTo>
                <a:cubicBezTo>
                  <a:pt x="1447" y="5927"/>
                  <a:pt x="1649" y="5904"/>
                  <a:pt x="1851" y="5904"/>
                </a:cubicBezTo>
                <a:close/>
                <a:moveTo>
                  <a:pt x="2108" y="6139"/>
                </a:moveTo>
                <a:lnTo>
                  <a:pt x="2108" y="6139"/>
                </a:lnTo>
                <a:cubicBezTo>
                  <a:pt x="2062" y="6450"/>
                  <a:pt x="1905" y="6722"/>
                  <a:pt x="1676" y="6959"/>
                </a:cubicBezTo>
                <a:cubicBezTo>
                  <a:pt x="1607" y="7029"/>
                  <a:pt x="1515" y="7106"/>
                  <a:pt x="1414" y="7177"/>
                </a:cubicBezTo>
                <a:cubicBezTo>
                  <a:pt x="1417" y="7170"/>
                  <a:pt x="1419" y="7163"/>
                  <a:pt x="1422" y="7157"/>
                </a:cubicBezTo>
                <a:cubicBezTo>
                  <a:pt x="1447" y="6925"/>
                  <a:pt x="1506" y="6699"/>
                  <a:pt x="1540" y="6468"/>
                </a:cubicBezTo>
                <a:lnTo>
                  <a:pt x="1540" y="6465"/>
                </a:lnTo>
                <a:cubicBezTo>
                  <a:pt x="1725" y="6355"/>
                  <a:pt x="1915" y="6255"/>
                  <a:pt x="2098" y="6147"/>
                </a:cubicBezTo>
                <a:cubicBezTo>
                  <a:pt x="2103" y="6146"/>
                  <a:pt x="2105" y="6141"/>
                  <a:pt x="2108" y="6139"/>
                </a:cubicBezTo>
                <a:close/>
                <a:moveTo>
                  <a:pt x="1435" y="6525"/>
                </a:moveTo>
                <a:lnTo>
                  <a:pt x="1435" y="6525"/>
                </a:lnTo>
                <a:cubicBezTo>
                  <a:pt x="1373" y="6727"/>
                  <a:pt x="1357" y="6949"/>
                  <a:pt x="1350" y="7155"/>
                </a:cubicBezTo>
                <a:cubicBezTo>
                  <a:pt x="1350" y="7179"/>
                  <a:pt x="1365" y="7190"/>
                  <a:pt x="1382" y="7190"/>
                </a:cubicBezTo>
                <a:cubicBezTo>
                  <a:pt x="1386" y="7190"/>
                  <a:pt x="1390" y="7189"/>
                  <a:pt x="1394" y="7188"/>
                </a:cubicBezTo>
                <a:lnTo>
                  <a:pt x="1394" y="7188"/>
                </a:lnTo>
                <a:cubicBezTo>
                  <a:pt x="1262" y="7278"/>
                  <a:pt x="1113" y="7353"/>
                  <a:pt x="967" y="7393"/>
                </a:cubicBezTo>
                <a:cubicBezTo>
                  <a:pt x="936" y="7195"/>
                  <a:pt x="951" y="7026"/>
                  <a:pt x="1000" y="6836"/>
                </a:cubicBezTo>
                <a:cubicBezTo>
                  <a:pt x="1029" y="6813"/>
                  <a:pt x="1056" y="6792"/>
                  <a:pt x="1083" y="6771"/>
                </a:cubicBezTo>
                <a:lnTo>
                  <a:pt x="1111" y="6771"/>
                </a:lnTo>
                <a:cubicBezTo>
                  <a:pt x="1132" y="6769"/>
                  <a:pt x="1152" y="6743"/>
                  <a:pt x="1146" y="6723"/>
                </a:cubicBezTo>
                <a:cubicBezTo>
                  <a:pt x="1188" y="6691"/>
                  <a:pt x="1231" y="6658"/>
                  <a:pt x="1276" y="6628"/>
                </a:cubicBezTo>
                <a:cubicBezTo>
                  <a:pt x="1329" y="6592"/>
                  <a:pt x="1383" y="6558"/>
                  <a:pt x="1435" y="6525"/>
                </a:cubicBezTo>
                <a:close/>
                <a:moveTo>
                  <a:pt x="470" y="6511"/>
                </a:moveTo>
                <a:cubicBezTo>
                  <a:pt x="576" y="6584"/>
                  <a:pt x="722" y="6679"/>
                  <a:pt x="867" y="6731"/>
                </a:cubicBezTo>
                <a:cubicBezTo>
                  <a:pt x="712" y="6866"/>
                  <a:pt x="579" y="7010"/>
                  <a:pt x="486" y="7162"/>
                </a:cubicBezTo>
                <a:cubicBezTo>
                  <a:pt x="478" y="7177"/>
                  <a:pt x="491" y="7192"/>
                  <a:pt x="506" y="7192"/>
                </a:cubicBezTo>
                <a:cubicBezTo>
                  <a:pt x="509" y="7192"/>
                  <a:pt x="512" y="7191"/>
                  <a:pt x="516" y="7190"/>
                </a:cubicBezTo>
                <a:cubicBezTo>
                  <a:pt x="638" y="7123"/>
                  <a:pt x="753" y="7037"/>
                  <a:pt x="867" y="6947"/>
                </a:cubicBezTo>
                <a:lnTo>
                  <a:pt x="867" y="6947"/>
                </a:lnTo>
                <a:cubicBezTo>
                  <a:pt x="841" y="7100"/>
                  <a:pt x="858" y="7263"/>
                  <a:pt x="910" y="7407"/>
                </a:cubicBezTo>
                <a:cubicBezTo>
                  <a:pt x="865" y="7416"/>
                  <a:pt x="820" y="7421"/>
                  <a:pt x="778" y="7421"/>
                </a:cubicBezTo>
                <a:cubicBezTo>
                  <a:pt x="570" y="7421"/>
                  <a:pt x="401" y="7305"/>
                  <a:pt x="355" y="6977"/>
                </a:cubicBezTo>
                <a:cubicBezTo>
                  <a:pt x="331" y="6800"/>
                  <a:pt x="380" y="6646"/>
                  <a:pt x="470" y="6511"/>
                </a:cubicBezTo>
                <a:close/>
                <a:moveTo>
                  <a:pt x="2432" y="7139"/>
                </a:moveTo>
                <a:lnTo>
                  <a:pt x="2432" y="7139"/>
                </a:lnTo>
                <a:cubicBezTo>
                  <a:pt x="2802" y="7157"/>
                  <a:pt x="3145" y="7319"/>
                  <a:pt x="3428" y="7564"/>
                </a:cubicBezTo>
                <a:cubicBezTo>
                  <a:pt x="3535" y="7656"/>
                  <a:pt x="3659" y="7779"/>
                  <a:pt x="3765" y="7918"/>
                </a:cubicBezTo>
                <a:cubicBezTo>
                  <a:pt x="3680" y="7893"/>
                  <a:pt x="3592" y="7880"/>
                  <a:pt x="3505" y="7859"/>
                </a:cubicBezTo>
                <a:cubicBezTo>
                  <a:pt x="3356" y="7823"/>
                  <a:pt x="3207" y="7787"/>
                  <a:pt x="3055" y="7753"/>
                </a:cubicBezTo>
                <a:cubicBezTo>
                  <a:pt x="3053" y="7752"/>
                  <a:pt x="3050" y="7752"/>
                  <a:pt x="3048" y="7752"/>
                </a:cubicBezTo>
                <a:cubicBezTo>
                  <a:pt x="3032" y="7752"/>
                  <a:pt x="3018" y="7761"/>
                  <a:pt x="3011" y="7774"/>
                </a:cubicBezTo>
                <a:cubicBezTo>
                  <a:pt x="2826" y="7555"/>
                  <a:pt x="2635" y="7342"/>
                  <a:pt x="2432" y="7139"/>
                </a:cubicBezTo>
                <a:close/>
                <a:moveTo>
                  <a:pt x="2397" y="7221"/>
                </a:moveTo>
                <a:cubicBezTo>
                  <a:pt x="2471" y="7304"/>
                  <a:pt x="2543" y="7391"/>
                  <a:pt x="2617" y="7474"/>
                </a:cubicBezTo>
                <a:cubicBezTo>
                  <a:pt x="2610" y="7479"/>
                  <a:pt x="2605" y="7484"/>
                  <a:pt x="2604" y="7492"/>
                </a:cubicBezTo>
                <a:cubicBezTo>
                  <a:pt x="2569" y="7672"/>
                  <a:pt x="2571" y="7877"/>
                  <a:pt x="2584" y="8075"/>
                </a:cubicBezTo>
                <a:cubicBezTo>
                  <a:pt x="2489" y="7800"/>
                  <a:pt x="2433" y="7514"/>
                  <a:pt x="2397" y="7221"/>
                </a:cubicBezTo>
                <a:close/>
                <a:moveTo>
                  <a:pt x="2134" y="8391"/>
                </a:moveTo>
                <a:lnTo>
                  <a:pt x="2134" y="8504"/>
                </a:lnTo>
                <a:cubicBezTo>
                  <a:pt x="1915" y="8536"/>
                  <a:pt x="1705" y="8587"/>
                  <a:pt x="1489" y="8620"/>
                </a:cubicBezTo>
                <a:cubicBezTo>
                  <a:pt x="1689" y="8512"/>
                  <a:pt x="1905" y="8437"/>
                  <a:pt x="2134" y="8391"/>
                </a:cubicBezTo>
                <a:close/>
                <a:moveTo>
                  <a:pt x="2676" y="7543"/>
                </a:moveTo>
                <a:lnTo>
                  <a:pt x="2676" y="7543"/>
                </a:lnTo>
                <a:cubicBezTo>
                  <a:pt x="2792" y="7684"/>
                  <a:pt x="2908" y="7826"/>
                  <a:pt x="3019" y="7970"/>
                </a:cubicBezTo>
                <a:cubicBezTo>
                  <a:pt x="3018" y="7972"/>
                  <a:pt x="3014" y="7973"/>
                  <a:pt x="3013" y="7977"/>
                </a:cubicBezTo>
                <a:cubicBezTo>
                  <a:pt x="2946" y="8212"/>
                  <a:pt x="2954" y="8491"/>
                  <a:pt x="2939" y="8741"/>
                </a:cubicBezTo>
                <a:cubicBezTo>
                  <a:pt x="2857" y="8653"/>
                  <a:pt x="2790" y="8559"/>
                  <a:pt x="2743" y="8466"/>
                </a:cubicBezTo>
                <a:cubicBezTo>
                  <a:pt x="2718" y="8417"/>
                  <a:pt x="2694" y="8368"/>
                  <a:pt x="2674" y="8317"/>
                </a:cubicBezTo>
                <a:cubicBezTo>
                  <a:pt x="2690" y="8068"/>
                  <a:pt x="2712" y="7787"/>
                  <a:pt x="2676" y="7543"/>
                </a:cubicBezTo>
                <a:close/>
                <a:moveTo>
                  <a:pt x="3072" y="7841"/>
                </a:moveTo>
                <a:lnTo>
                  <a:pt x="3484" y="7957"/>
                </a:lnTo>
                <a:cubicBezTo>
                  <a:pt x="3608" y="7991"/>
                  <a:pt x="3733" y="8044"/>
                  <a:pt x="3862" y="8049"/>
                </a:cubicBezTo>
                <a:cubicBezTo>
                  <a:pt x="4001" y="8270"/>
                  <a:pt x="4076" y="8522"/>
                  <a:pt x="3968" y="8751"/>
                </a:cubicBezTo>
                <a:cubicBezTo>
                  <a:pt x="3934" y="8823"/>
                  <a:pt x="3895" y="8880"/>
                  <a:pt x="3854" y="8924"/>
                </a:cubicBezTo>
                <a:cubicBezTo>
                  <a:pt x="3731" y="8728"/>
                  <a:pt x="3602" y="8538"/>
                  <a:pt x="3469" y="8351"/>
                </a:cubicBezTo>
                <a:lnTo>
                  <a:pt x="3469" y="8351"/>
                </a:lnTo>
                <a:cubicBezTo>
                  <a:pt x="3517" y="8366"/>
                  <a:pt x="3566" y="8381"/>
                  <a:pt x="3612" y="8396"/>
                </a:cubicBezTo>
                <a:cubicBezTo>
                  <a:pt x="3700" y="8422"/>
                  <a:pt x="3788" y="8461"/>
                  <a:pt x="3878" y="8463"/>
                </a:cubicBezTo>
                <a:cubicBezTo>
                  <a:pt x="3919" y="8463"/>
                  <a:pt x="3937" y="8404"/>
                  <a:pt x="3901" y="8383"/>
                </a:cubicBezTo>
                <a:cubicBezTo>
                  <a:pt x="3821" y="8340"/>
                  <a:pt x="3725" y="8330"/>
                  <a:pt x="3636" y="8309"/>
                </a:cubicBezTo>
                <a:lnTo>
                  <a:pt x="3397" y="8253"/>
                </a:lnTo>
                <a:cubicBezTo>
                  <a:pt x="3293" y="8113"/>
                  <a:pt x="3185" y="7975"/>
                  <a:pt x="3072" y="7841"/>
                </a:cubicBezTo>
                <a:close/>
                <a:moveTo>
                  <a:pt x="3095" y="8068"/>
                </a:moveTo>
                <a:lnTo>
                  <a:pt x="3095" y="8068"/>
                </a:lnTo>
                <a:cubicBezTo>
                  <a:pt x="3322" y="8368"/>
                  <a:pt x="3536" y="8679"/>
                  <a:pt x="3734" y="9003"/>
                </a:cubicBezTo>
                <a:cubicBezTo>
                  <a:pt x="3736" y="9006"/>
                  <a:pt x="3741" y="9009"/>
                  <a:pt x="3744" y="9013"/>
                </a:cubicBezTo>
                <a:cubicBezTo>
                  <a:pt x="3681" y="9049"/>
                  <a:pt x="3613" y="9066"/>
                  <a:pt x="3543" y="9066"/>
                </a:cubicBezTo>
                <a:cubicBezTo>
                  <a:pt x="3360" y="9066"/>
                  <a:pt x="3164" y="8955"/>
                  <a:pt x="3005" y="8806"/>
                </a:cubicBezTo>
                <a:cubicBezTo>
                  <a:pt x="3036" y="8571"/>
                  <a:pt x="3096" y="8309"/>
                  <a:pt x="3095" y="8068"/>
                </a:cubicBezTo>
                <a:close/>
                <a:moveTo>
                  <a:pt x="2136" y="8592"/>
                </a:moveTo>
                <a:lnTo>
                  <a:pt x="2136" y="8618"/>
                </a:lnTo>
                <a:cubicBezTo>
                  <a:pt x="2008" y="8761"/>
                  <a:pt x="1885" y="8906"/>
                  <a:pt x="1766" y="9052"/>
                </a:cubicBezTo>
                <a:cubicBezTo>
                  <a:pt x="1759" y="9042"/>
                  <a:pt x="1749" y="9034"/>
                  <a:pt x="1733" y="9034"/>
                </a:cubicBezTo>
                <a:cubicBezTo>
                  <a:pt x="1452" y="9034"/>
                  <a:pt x="1157" y="9101"/>
                  <a:pt x="877" y="9152"/>
                </a:cubicBezTo>
                <a:cubicBezTo>
                  <a:pt x="931" y="9085"/>
                  <a:pt x="984" y="9021"/>
                  <a:pt x="1034" y="8968"/>
                </a:cubicBezTo>
                <a:cubicBezTo>
                  <a:pt x="1128" y="8872"/>
                  <a:pt x="1227" y="8790"/>
                  <a:pt x="1332" y="8718"/>
                </a:cubicBezTo>
                <a:cubicBezTo>
                  <a:pt x="1340" y="8718"/>
                  <a:pt x="1349" y="8718"/>
                  <a:pt x="1357" y="8718"/>
                </a:cubicBezTo>
                <a:cubicBezTo>
                  <a:pt x="1620" y="8718"/>
                  <a:pt x="1899" y="8692"/>
                  <a:pt x="2136" y="8592"/>
                </a:cubicBezTo>
                <a:close/>
                <a:moveTo>
                  <a:pt x="1702" y="9126"/>
                </a:moveTo>
                <a:lnTo>
                  <a:pt x="1334" y="9579"/>
                </a:lnTo>
                <a:cubicBezTo>
                  <a:pt x="1308" y="9610"/>
                  <a:pt x="1283" y="9643"/>
                  <a:pt x="1255" y="9675"/>
                </a:cubicBezTo>
                <a:cubicBezTo>
                  <a:pt x="1239" y="9675"/>
                  <a:pt x="1226" y="9677"/>
                  <a:pt x="1209" y="9677"/>
                </a:cubicBezTo>
                <a:cubicBezTo>
                  <a:pt x="1206" y="9666"/>
                  <a:pt x="1204" y="9652"/>
                  <a:pt x="1201" y="9643"/>
                </a:cubicBezTo>
                <a:cubicBezTo>
                  <a:pt x="1196" y="9627"/>
                  <a:pt x="1183" y="9619"/>
                  <a:pt x="1169" y="9619"/>
                </a:cubicBezTo>
                <a:cubicBezTo>
                  <a:pt x="1152" y="9619"/>
                  <a:pt x="1136" y="9631"/>
                  <a:pt x="1136" y="9651"/>
                </a:cubicBezTo>
                <a:lnTo>
                  <a:pt x="1136" y="9680"/>
                </a:lnTo>
                <a:cubicBezTo>
                  <a:pt x="939" y="9692"/>
                  <a:pt x="735" y="9729"/>
                  <a:pt x="547" y="9757"/>
                </a:cubicBezTo>
                <a:cubicBezTo>
                  <a:pt x="604" y="9579"/>
                  <a:pt x="699" y="9404"/>
                  <a:pt x="804" y="9252"/>
                </a:cubicBezTo>
                <a:cubicBezTo>
                  <a:pt x="1098" y="9219"/>
                  <a:pt x="1417" y="9202"/>
                  <a:pt x="1702" y="9126"/>
                </a:cubicBezTo>
                <a:close/>
                <a:moveTo>
                  <a:pt x="2121" y="8855"/>
                </a:moveTo>
                <a:lnTo>
                  <a:pt x="2121" y="8855"/>
                </a:lnTo>
                <a:cubicBezTo>
                  <a:pt x="2073" y="9181"/>
                  <a:pt x="1988" y="9494"/>
                  <a:pt x="1820" y="9790"/>
                </a:cubicBezTo>
                <a:cubicBezTo>
                  <a:pt x="1808" y="9813"/>
                  <a:pt x="1792" y="9837"/>
                  <a:pt x="1774" y="9865"/>
                </a:cubicBezTo>
                <a:cubicBezTo>
                  <a:pt x="1803" y="9669"/>
                  <a:pt x="1812" y="9468"/>
                  <a:pt x="1777" y="9276"/>
                </a:cubicBezTo>
                <a:cubicBezTo>
                  <a:pt x="1893" y="9137"/>
                  <a:pt x="2008" y="8998"/>
                  <a:pt x="2121" y="8855"/>
                </a:cubicBezTo>
                <a:close/>
                <a:moveTo>
                  <a:pt x="1689" y="9382"/>
                </a:moveTo>
                <a:cubicBezTo>
                  <a:pt x="1689" y="9587"/>
                  <a:pt x="1694" y="9792"/>
                  <a:pt x="1676" y="9999"/>
                </a:cubicBezTo>
                <a:cubicBezTo>
                  <a:pt x="1578" y="10124"/>
                  <a:pt x="1445" y="10264"/>
                  <a:pt x="1309" y="10384"/>
                </a:cubicBezTo>
                <a:cubicBezTo>
                  <a:pt x="1299" y="10224"/>
                  <a:pt x="1285" y="10053"/>
                  <a:pt x="1258" y="9893"/>
                </a:cubicBezTo>
                <a:cubicBezTo>
                  <a:pt x="1285" y="9862"/>
                  <a:pt x="1309" y="9831"/>
                  <a:pt x="1335" y="9800"/>
                </a:cubicBezTo>
                <a:cubicBezTo>
                  <a:pt x="1348" y="9787"/>
                  <a:pt x="1358" y="9772"/>
                  <a:pt x="1370" y="9759"/>
                </a:cubicBezTo>
                <a:cubicBezTo>
                  <a:pt x="1378" y="9757"/>
                  <a:pt x="1389" y="9756"/>
                  <a:pt x="1399" y="9754"/>
                </a:cubicBezTo>
                <a:cubicBezTo>
                  <a:pt x="1424" y="9746"/>
                  <a:pt x="1427" y="9723"/>
                  <a:pt x="1417" y="9705"/>
                </a:cubicBezTo>
                <a:cubicBezTo>
                  <a:pt x="1507" y="9598"/>
                  <a:pt x="1597" y="9489"/>
                  <a:pt x="1689" y="9382"/>
                </a:cubicBezTo>
                <a:close/>
                <a:moveTo>
                  <a:pt x="1141" y="9798"/>
                </a:moveTo>
                <a:cubicBezTo>
                  <a:pt x="1141" y="9805"/>
                  <a:pt x="1141" y="9808"/>
                  <a:pt x="1144" y="9814"/>
                </a:cubicBezTo>
                <a:cubicBezTo>
                  <a:pt x="1077" y="9896"/>
                  <a:pt x="1010" y="9978"/>
                  <a:pt x="944" y="10060"/>
                </a:cubicBezTo>
                <a:cubicBezTo>
                  <a:pt x="879" y="10140"/>
                  <a:pt x="817" y="10222"/>
                  <a:pt x="750" y="10304"/>
                </a:cubicBezTo>
                <a:cubicBezTo>
                  <a:pt x="717" y="10345"/>
                  <a:pt x="687" y="10386"/>
                  <a:pt x="655" y="10425"/>
                </a:cubicBezTo>
                <a:cubicBezTo>
                  <a:pt x="638" y="10458"/>
                  <a:pt x="617" y="10479"/>
                  <a:pt x="591" y="10494"/>
                </a:cubicBezTo>
                <a:cubicBezTo>
                  <a:pt x="550" y="10428"/>
                  <a:pt x="517" y="10336"/>
                  <a:pt x="498" y="10214"/>
                </a:cubicBezTo>
                <a:cubicBezTo>
                  <a:pt x="476" y="10093"/>
                  <a:pt x="491" y="9962"/>
                  <a:pt x="525" y="9831"/>
                </a:cubicBezTo>
                <a:cubicBezTo>
                  <a:pt x="722" y="9823"/>
                  <a:pt x="936" y="9823"/>
                  <a:pt x="1141" y="9798"/>
                </a:cubicBezTo>
                <a:close/>
                <a:moveTo>
                  <a:pt x="1164" y="10003"/>
                </a:moveTo>
                <a:cubicBezTo>
                  <a:pt x="1185" y="10150"/>
                  <a:pt x="1214" y="10297"/>
                  <a:pt x="1245" y="10435"/>
                </a:cubicBezTo>
                <a:cubicBezTo>
                  <a:pt x="1099" y="10548"/>
                  <a:pt x="948" y="10628"/>
                  <a:pt x="819" y="10628"/>
                </a:cubicBezTo>
                <a:cubicBezTo>
                  <a:pt x="763" y="10628"/>
                  <a:pt x="710" y="10612"/>
                  <a:pt x="664" y="10577"/>
                </a:cubicBezTo>
                <a:cubicBezTo>
                  <a:pt x="704" y="10543"/>
                  <a:pt x="738" y="10498"/>
                  <a:pt x="784" y="10446"/>
                </a:cubicBezTo>
                <a:cubicBezTo>
                  <a:pt x="912" y="10302"/>
                  <a:pt x="1039" y="10152"/>
                  <a:pt x="1164" y="10003"/>
                </a:cubicBezTo>
                <a:close/>
                <a:moveTo>
                  <a:pt x="2719" y="12586"/>
                </a:moveTo>
                <a:cubicBezTo>
                  <a:pt x="3032" y="12586"/>
                  <a:pt x="3315" y="12698"/>
                  <a:pt x="3577" y="12861"/>
                </a:cubicBezTo>
                <a:cubicBezTo>
                  <a:pt x="3503" y="12868"/>
                  <a:pt x="3428" y="12872"/>
                  <a:pt x="3354" y="12872"/>
                </a:cubicBezTo>
                <a:cubicBezTo>
                  <a:pt x="3183" y="12872"/>
                  <a:pt x="3013" y="12851"/>
                  <a:pt x="2846" y="12793"/>
                </a:cubicBezTo>
                <a:cubicBezTo>
                  <a:pt x="2793" y="12742"/>
                  <a:pt x="2744" y="12691"/>
                  <a:pt x="2694" y="12642"/>
                </a:cubicBezTo>
                <a:cubicBezTo>
                  <a:pt x="2687" y="12635"/>
                  <a:pt x="2681" y="12632"/>
                  <a:pt x="2674" y="12632"/>
                </a:cubicBezTo>
                <a:cubicBezTo>
                  <a:pt x="2669" y="12632"/>
                  <a:pt x="2664" y="12634"/>
                  <a:pt x="2659" y="12637"/>
                </a:cubicBezTo>
                <a:cubicBezTo>
                  <a:pt x="2653" y="12623"/>
                  <a:pt x="2651" y="12605"/>
                  <a:pt x="2649" y="12588"/>
                </a:cubicBezTo>
                <a:cubicBezTo>
                  <a:pt x="2673" y="12587"/>
                  <a:pt x="2696" y="12586"/>
                  <a:pt x="2719" y="12586"/>
                </a:cubicBezTo>
                <a:close/>
                <a:moveTo>
                  <a:pt x="2933" y="12881"/>
                </a:moveTo>
                <a:cubicBezTo>
                  <a:pt x="3085" y="12940"/>
                  <a:pt x="3243" y="12977"/>
                  <a:pt x="3403" y="12977"/>
                </a:cubicBezTo>
                <a:cubicBezTo>
                  <a:pt x="3496" y="12977"/>
                  <a:pt x="3590" y="12964"/>
                  <a:pt x="3684" y="12937"/>
                </a:cubicBezTo>
                <a:cubicBezTo>
                  <a:pt x="3684" y="12937"/>
                  <a:pt x="3684" y="12937"/>
                  <a:pt x="3684" y="12937"/>
                </a:cubicBezTo>
                <a:cubicBezTo>
                  <a:pt x="3684" y="12937"/>
                  <a:pt x="3684" y="12937"/>
                  <a:pt x="3685" y="12937"/>
                </a:cubicBezTo>
                <a:cubicBezTo>
                  <a:pt x="3782" y="13002"/>
                  <a:pt x="3874" y="13076"/>
                  <a:pt x="3964" y="13151"/>
                </a:cubicBezTo>
                <a:cubicBezTo>
                  <a:pt x="4011" y="13189"/>
                  <a:pt x="4060" y="13233"/>
                  <a:pt x="4108" y="13274"/>
                </a:cubicBezTo>
                <a:cubicBezTo>
                  <a:pt x="4054" y="13270"/>
                  <a:pt x="3999" y="13268"/>
                  <a:pt x="3944" y="13268"/>
                </a:cubicBezTo>
                <a:cubicBezTo>
                  <a:pt x="3760" y="13268"/>
                  <a:pt x="3573" y="13286"/>
                  <a:pt x="3397" y="13290"/>
                </a:cubicBezTo>
                <a:cubicBezTo>
                  <a:pt x="3379" y="13290"/>
                  <a:pt x="3371" y="13305"/>
                  <a:pt x="3369" y="13316"/>
                </a:cubicBezTo>
                <a:lnTo>
                  <a:pt x="2933" y="12881"/>
                </a:lnTo>
                <a:close/>
                <a:moveTo>
                  <a:pt x="2666" y="12704"/>
                </a:moveTo>
                <a:lnTo>
                  <a:pt x="2666" y="12704"/>
                </a:lnTo>
                <a:cubicBezTo>
                  <a:pt x="2777" y="12827"/>
                  <a:pt x="2890" y="12950"/>
                  <a:pt x="3005" y="13073"/>
                </a:cubicBezTo>
                <a:cubicBezTo>
                  <a:pt x="3013" y="13284"/>
                  <a:pt x="3054" y="13496"/>
                  <a:pt x="3095" y="13707"/>
                </a:cubicBezTo>
                <a:cubicBezTo>
                  <a:pt x="3037" y="13603"/>
                  <a:pt x="2987" y="13503"/>
                  <a:pt x="2944" y="13413"/>
                </a:cubicBezTo>
                <a:cubicBezTo>
                  <a:pt x="2829" y="13185"/>
                  <a:pt x="2741" y="12953"/>
                  <a:pt x="2667" y="12716"/>
                </a:cubicBezTo>
                <a:cubicBezTo>
                  <a:pt x="2667" y="12711"/>
                  <a:pt x="2667" y="12709"/>
                  <a:pt x="2666" y="12704"/>
                </a:cubicBezTo>
                <a:close/>
                <a:moveTo>
                  <a:pt x="3404" y="13351"/>
                </a:moveTo>
                <a:lnTo>
                  <a:pt x="3404" y="13351"/>
                </a:lnTo>
                <a:cubicBezTo>
                  <a:pt x="3576" y="13355"/>
                  <a:pt x="3761" y="13374"/>
                  <a:pt x="3941" y="13374"/>
                </a:cubicBezTo>
                <a:cubicBezTo>
                  <a:pt x="4028" y="13374"/>
                  <a:pt x="4113" y="13370"/>
                  <a:pt x="4196" y="13357"/>
                </a:cubicBezTo>
                <a:cubicBezTo>
                  <a:pt x="4281" y="13447"/>
                  <a:pt x="4356" y="13544"/>
                  <a:pt x="4410" y="13652"/>
                </a:cubicBezTo>
                <a:cubicBezTo>
                  <a:pt x="4436" y="13707"/>
                  <a:pt x="4454" y="13766"/>
                  <a:pt x="4468" y="13825"/>
                </a:cubicBezTo>
                <a:cubicBezTo>
                  <a:pt x="4253" y="13793"/>
                  <a:pt x="4029" y="13781"/>
                  <a:pt x="3815" y="13766"/>
                </a:cubicBezTo>
                <a:lnTo>
                  <a:pt x="3813" y="13766"/>
                </a:lnTo>
                <a:cubicBezTo>
                  <a:pt x="3677" y="13627"/>
                  <a:pt x="3541" y="13490"/>
                  <a:pt x="3404" y="13351"/>
                </a:cubicBezTo>
                <a:close/>
                <a:moveTo>
                  <a:pt x="3104" y="13182"/>
                </a:moveTo>
                <a:lnTo>
                  <a:pt x="3104" y="13182"/>
                </a:lnTo>
                <a:cubicBezTo>
                  <a:pt x="3224" y="13310"/>
                  <a:pt x="3340" y="13439"/>
                  <a:pt x="3458" y="13567"/>
                </a:cubicBezTo>
                <a:cubicBezTo>
                  <a:pt x="3445" y="13570"/>
                  <a:pt x="3430" y="13580"/>
                  <a:pt x="3430" y="13599"/>
                </a:cubicBezTo>
                <a:cubicBezTo>
                  <a:pt x="3425" y="13815"/>
                  <a:pt x="3461" y="14041"/>
                  <a:pt x="3491" y="14259"/>
                </a:cubicBezTo>
                <a:cubicBezTo>
                  <a:pt x="3381" y="14153"/>
                  <a:pt x="3283" y="14020"/>
                  <a:pt x="3199" y="13883"/>
                </a:cubicBezTo>
                <a:cubicBezTo>
                  <a:pt x="3170" y="13652"/>
                  <a:pt x="3152" y="13411"/>
                  <a:pt x="3104" y="13182"/>
                </a:cubicBezTo>
                <a:close/>
                <a:moveTo>
                  <a:pt x="3505" y="13617"/>
                </a:moveTo>
                <a:cubicBezTo>
                  <a:pt x="3743" y="13868"/>
                  <a:pt x="3980" y="14120"/>
                  <a:pt x="4220" y="14370"/>
                </a:cubicBezTo>
                <a:cubicBezTo>
                  <a:pt x="4233" y="14384"/>
                  <a:pt x="4248" y="14389"/>
                  <a:pt x="4262" y="14389"/>
                </a:cubicBezTo>
                <a:cubicBezTo>
                  <a:pt x="4310" y="14389"/>
                  <a:pt x="4354" y="14326"/>
                  <a:pt x="4309" y="14280"/>
                </a:cubicBezTo>
                <a:cubicBezTo>
                  <a:pt x="4165" y="14128"/>
                  <a:pt x="4019" y="13981"/>
                  <a:pt x="3874" y="13832"/>
                </a:cubicBezTo>
                <a:lnTo>
                  <a:pt x="3874" y="13832"/>
                </a:lnTo>
                <a:cubicBezTo>
                  <a:pt x="4075" y="13863"/>
                  <a:pt x="4279" y="13896"/>
                  <a:pt x="4482" y="13907"/>
                </a:cubicBezTo>
                <a:cubicBezTo>
                  <a:pt x="4509" y="14208"/>
                  <a:pt x="4355" y="14501"/>
                  <a:pt x="4030" y="14501"/>
                </a:cubicBezTo>
                <a:cubicBezTo>
                  <a:pt x="3962" y="14501"/>
                  <a:pt x="3886" y="14489"/>
                  <a:pt x="3803" y="14460"/>
                </a:cubicBezTo>
                <a:cubicBezTo>
                  <a:pt x="3723" y="14434"/>
                  <a:pt x="3648" y="14390"/>
                  <a:pt x="3577" y="14334"/>
                </a:cubicBezTo>
                <a:cubicBezTo>
                  <a:pt x="3561" y="14095"/>
                  <a:pt x="3553" y="13850"/>
                  <a:pt x="3505" y="13617"/>
                </a:cubicBezTo>
                <a:close/>
                <a:moveTo>
                  <a:pt x="3130" y="16348"/>
                </a:moveTo>
                <a:cubicBezTo>
                  <a:pt x="3135" y="16348"/>
                  <a:pt x="3140" y="16349"/>
                  <a:pt x="3145" y="16349"/>
                </a:cubicBezTo>
                <a:cubicBezTo>
                  <a:pt x="3152" y="16378"/>
                  <a:pt x="3160" y="16414"/>
                  <a:pt x="3168" y="16450"/>
                </a:cubicBezTo>
                <a:cubicBezTo>
                  <a:pt x="3157" y="16457"/>
                  <a:pt x="3145" y="16463"/>
                  <a:pt x="3137" y="16476"/>
                </a:cubicBezTo>
                <a:cubicBezTo>
                  <a:pt x="3101" y="16538"/>
                  <a:pt x="3063" y="16602"/>
                  <a:pt x="3027" y="16665"/>
                </a:cubicBezTo>
                <a:cubicBezTo>
                  <a:pt x="2882" y="16697"/>
                  <a:pt x="2743" y="16768"/>
                  <a:pt x="2597" y="16809"/>
                </a:cubicBezTo>
                <a:cubicBezTo>
                  <a:pt x="2538" y="16825"/>
                  <a:pt x="2479" y="16836"/>
                  <a:pt x="2417" y="16851"/>
                </a:cubicBezTo>
                <a:cubicBezTo>
                  <a:pt x="2583" y="16582"/>
                  <a:pt x="2826" y="16348"/>
                  <a:pt x="3130" y="16348"/>
                </a:cubicBezTo>
                <a:close/>
                <a:moveTo>
                  <a:pt x="3207" y="16647"/>
                </a:moveTo>
                <a:cubicBezTo>
                  <a:pt x="3263" y="16975"/>
                  <a:pt x="3307" y="17406"/>
                  <a:pt x="3232" y="17749"/>
                </a:cubicBezTo>
                <a:lnTo>
                  <a:pt x="3232" y="17743"/>
                </a:lnTo>
                <a:cubicBezTo>
                  <a:pt x="3209" y="17637"/>
                  <a:pt x="3145" y="17540"/>
                  <a:pt x="3099" y="17443"/>
                </a:cubicBezTo>
                <a:lnTo>
                  <a:pt x="2952" y="17144"/>
                </a:lnTo>
                <a:cubicBezTo>
                  <a:pt x="3034" y="16975"/>
                  <a:pt x="3117" y="16810"/>
                  <a:pt x="3207" y="16647"/>
                </a:cubicBezTo>
                <a:close/>
                <a:moveTo>
                  <a:pt x="2913" y="17221"/>
                </a:moveTo>
                <a:cubicBezTo>
                  <a:pt x="2947" y="17308"/>
                  <a:pt x="2985" y="17393"/>
                  <a:pt x="3019" y="17478"/>
                </a:cubicBezTo>
                <a:cubicBezTo>
                  <a:pt x="3060" y="17576"/>
                  <a:pt x="3093" y="17687"/>
                  <a:pt x="3157" y="17774"/>
                </a:cubicBezTo>
                <a:cubicBezTo>
                  <a:pt x="3166" y="17786"/>
                  <a:pt x="3179" y="17792"/>
                  <a:pt x="3192" y="17792"/>
                </a:cubicBezTo>
                <a:cubicBezTo>
                  <a:pt x="3204" y="17792"/>
                  <a:pt x="3216" y="17786"/>
                  <a:pt x="3224" y="17776"/>
                </a:cubicBezTo>
                <a:lnTo>
                  <a:pt x="3224" y="17776"/>
                </a:lnTo>
                <a:cubicBezTo>
                  <a:pt x="3181" y="17961"/>
                  <a:pt x="3101" y="18116"/>
                  <a:pt x="2969" y="18214"/>
                </a:cubicBezTo>
                <a:cubicBezTo>
                  <a:pt x="2947" y="18101"/>
                  <a:pt x="2883" y="17995"/>
                  <a:pt x="2838" y="17890"/>
                </a:cubicBezTo>
                <a:cubicBezTo>
                  <a:pt x="2800" y="17810"/>
                  <a:pt x="2766" y="17728"/>
                  <a:pt x="2728" y="17648"/>
                </a:cubicBezTo>
                <a:cubicBezTo>
                  <a:pt x="2761" y="17560"/>
                  <a:pt x="2797" y="17471"/>
                  <a:pt x="2834" y="17385"/>
                </a:cubicBezTo>
                <a:cubicBezTo>
                  <a:pt x="2859" y="17331"/>
                  <a:pt x="2887" y="17277"/>
                  <a:pt x="2913" y="17221"/>
                </a:cubicBezTo>
                <a:close/>
                <a:moveTo>
                  <a:pt x="2944" y="16809"/>
                </a:moveTo>
                <a:lnTo>
                  <a:pt x="2944" y="16809"/>
                </a:lnTo>
                <a:cubicBezTo>
                  <a:pt x="2699" y="17250"/>
                  <a:pt x="2469" y="17753"/>
                  <a:pt x="2425" y="18229"/>
                </a:cubicBezTo>
                <a:cubicBezTo>
                  <a:pt x="2424" y="18246"/>
                  <a:pt x="2439" y="18256"/>
                  <a:pt x="2453" y="18256"/>
                </a:cubicBezTo>
                <a:cubicBezTo>
                  <a:pt x="2461" y="18256"/>
                  <a:pt x="2470" y="18252"/>
                  <a:pt x="2474" y="18244"/>
                </a:cubicBezTo>
                <a:cubicBezTo>
                  <a:pt x="2561" y="18088"/>
                  <a:pt x="2625" y="17918"/>
                  <a:pt x="2687" y="17751"/>
                </a:cubicBezTo>
                <a:cubicBezTo>
                  <a:pt x="2710" y="17810"/>
                  <a:pt x="2731" y="17867"/>
                  <a:pt x="2753" y="17926"/>
                </a:cubicBezTo>
                <a:cubicBezTo>
                  <a:pt x="2793" y="18037"/>
                  <a:pt x="2825" y="18160"/>
                  <a:pt x="2892" y="18257"/>
                </a:cubicBezTo>
                <a:cubicBezTo>
                  <a:pt x="2892" y="18257"/>
                  <a:pt x="2895" y="18257"/>
                  <a:pt x="2895" y="18258"/>
                </a:cubicBezTo>
                <a:cubicBezTo>
                  <a:pt x="2859" y="18273"/>
                  <a:pt x="2818" y="18291"/>
                  <a:pt x="2774" y="18301"/>
                </a:cubicBezTo>
                <a:cubicBezTo>
                  <a:pt x="2725" y="18313"/>
                  <a:pt x="2679" y="18319"/>
                  <a:pt x="2637" y="18319"/>
                </a:cubicBezTo>
                <a:cubicBezTo>
                  <a:pt x="2273" y="18319"/>
                  <a:pt x="2155" y="17896"/>
                  <a:pt x="2170" y="17553"/>
                </a:cubicBezTo>
                <a:cubicBezTo>
                  <a:pt x="2348" y="17502"/>
                  <a:pt x="2528" y="17414"/>
                  <a:pt x="2659" y="17293"/>
                </a:cubicBezTo>
                <a:cubicBezTo>
                  <a:pt x="2685" y="17270"/>
                  <a:pt x="2662" y="17231"/>
                  <a:pt x="2631" y="17231"/>
                </a:cubicBezTo>
                <a:cubicBezTo>
                  <a:pt x="2625" y="17231"/>
                  <a:pt x="2619" y="17232"/>
                  <a:pt x="2613" y="17236"/>
                </a:cubicBezTo>
                <a:cubicBezTo>
                  <a:pt x="2466" y="17319"/>
                  <a:pt x="2327" y="17398"/>
                  <a:pt x="2177" y="17461"/>
                </a:cubicBezTo>
                <a:cubicBezTo>
                  <a:pt x="2185" y="17398"/>
                  <a:pt x="2195" y="17340"/>
                  <a:pt x="2211" y="17291"/>
                </a:cubicBezTo>
                <a:cubicBezTo>
                  <a:pt x="2245" y="17185"/>
                  <a:pt x="2294" y="17065"/>
                  <a:pt x="2357" y="16951"/>
                </a:cubicBezTo>
                <a:cubicBezTo>
                  <a:pt x="2556" y="16928"/>
                  <a:pt x="2767" y="16887"/>
                  <a:pt x="2944" y="16809"/>
                </a:cubicBezTo>
                <a:close/>
                <a:moveTo>
                  <a:pt x="3431" y="0"/>
                </a:moveTo>
                <a:cubicBezTo>
                  <a:pt x="3405" y="0"/>
                  <a:pt x="3380" y="14"/>
                  <a:pt x="3369" y="45"/>
                </a:cubicBezTo>
                <a:cubicBezTo>
                  <a:pt x="2915" y="1389"/>
                  <a:pt x="2604" y="2793"/>
                  <a:pt x="2407" y="4216"/>
                </a:cubicBezTo>
                <a:cubicBezTo>
                  <a:pt x="2213" y="4512"/>
                  <a:pt x="1995" y="4828"/>
                  <a:pt x="1632" y="4912"/>
                </a:cubicBezTo>
                <a:cubicBezTo>
                  <a:pt x="1586" y="4922"/>
                  <a:pt x="1540" y="4927"/>
                  <a:pt x="1495" y="4927"/>
                </a:cubicBezTo>
                <a:cubicBezTo>
                  <a:pt x="1291" y="4927"/>
                  <a:pt x="1098" y="4822"/>
                  <a:pt x="1039" y="4609"/>
                </a:cubicBezTo>
                <a:cubicBezTo>
                  <a:pt x="997" y="4454"/>
                  <a:pt x="1065" y="4334"/>
                  <a:pt x="1172" y="4224"/>
                </a:cubicBezTo>
                <a:cubicBezTo>
                  <a:pt x="1214" y="4190"/>
                  <a:pt x="1255" y="4154"/>
                  <a:pt x="1299" y="4121"/>
                </a:cubicBezTo>
                <a:cubicBezTo>
                  <a:pt x="1347" y="4078"/>
                  <a:pt x="1396" y="4056"/>
                  <a:pt x="1445" y="4056"/>
                </a:cubicBezTo>
                <a:cubicBezTo>
                  <a:pt x="1528" y="4056"/>
                  <a:pt x="1614" y="4116"/>
                  <a:pt x="1700" y="4234"/>
                </a:cubicBezTo>
                <a:cubicBezTo>
                  <a:pt x="1672" y="4294"/>
                  <a:pt x="1716" y="4355"/>
                  <a:pt x="1769" y="4355"/>
                </a:cubicBezTo>
                <a:cubicBezTo>
                  <a:pt x="1787" y="4355"/>
                  <a:pt x="1807" y="4347"/>
                  <a:pt x="1825" y="4331"/>
                </a:cubicBezTo>
                <a:cubicBezTo>
                  <a:pt x="2059" y="4117"/>
                  <a:pt x="1793" y="3805"/>
                  <a:pt x="1533" y="3805"/>
                </a:cubicBezTo>
                <a:cubicBezTo>
                  <a:pt x="1527" y="3805"/>
                  <a:pt x="1520" y="3805"/>
                  <a:pt x="1514" y="3805"/>
                </a:cubicBezTo>
                <a:cubicBezTo>
                  <a:pt x="1157" y="3827"/>
                  <a:pt x="748" y="4231"/>
                  <a:pt x="805" y="4599"/>
                </a:cubicBezTo>
                <a:cubicBezTo>
                  <a:pt x="857" y="4932"/>
                  <a:pt x="1162" y="5135"/>
                  <a:pt x="1480" y="5135"/>
                </a:cubicBezTo>
                <a:cubicBezTo>
                  <a:pt x="1514" y="5135"/>
                  <a:pt x="1548" y="5132"/>
                  <a:pt x="1582" y="5128"/>
                </a:cubicBezTo>
                <a:cubicBezTo>
                  <a:pt x="1934" y="5077"/>
                  <a:pt x="2180" y="4840"/>
                  <a:pt x="2363" y="4553"/>
                </a:cubicBezTo>
                <a:lnTo>
                  <a:pt x="2363" y="4553"/>
                </a:lnTo>
                <a:cubicBezTo>
                  <a:pt x="2309" y="4976"/>
                  <a:pt x="2267" y="5396"/>
                  <a:pt x="2232" y="5820"/>
                </a:cubicBezTo>
                <a:cubicBezTo>
                  <a:pt x="2079" y="5778"/>
                  <a:pt x="1919" y="5757"/>
                  <a:pt x="1757" y="5757"/>
                </a:cubicBezTo>
                <a:cubicBezTo>
                  <a:pt x="1357" y="5757"/>
                  <a:pt x="951" y="5884"/>
                  <a:pt x="633" y="6116"/>
                </a:cubicBezTo>
                <a:cubicBezTo>
                  <a:pt x="262" y="6388"/>
                  <a:pt x="0" y="6920"/>
                  <a:pt x="311" y="7343"/>
                </a:cubicBezTo>
                <a:cubicBezTo>
                  <a:pt x="442" y="7523"/>
                  <a:pt x="619" y="7593"/>
                  <a:pt x="805" y="7593"/>
                </a:cubicBezTo>
                <a:cubicBezTo>
                  <a:pt x="1051" y="7593"/>
                  <a:pt x="1314" y="7472"/>
                  <a:pt x="1512" y="7327"/>
                </a:cubicBezTo>
                <a:cubicBezTo>
                  <a:pt x="1803" y="7113"/>
                  <a:pt x="2062" y="6823"/>
                  <a:pt x="2186" y="6491"/>
                </a:cubicBezTo>
                <a:lnTo>
                  <a:pt x="2186" y="6491"/>
                </a:lnTo>
                <a:cubicBezTo>
                  <a:pt x="2178" y="6650"/>
                  <a:pt x="2170" y="6812"/>
                  <a:pt x="2162" y="6970"/>
                </a:cubicBezTo>
                <a:cubicBezTo>
                  <a:pt x="2147" y="6974"/>
                  <a:pt x="2136" y="6974"/>
                  <a:pt x="2123" y="6975"/>
                </a:cubicBezTo>
                <a:cubicBezTo>
                  <a:pt x="2015" y="6992"/>
                  <a:pt x="2055" y="7145"/>
                  <a:pt x="2155" y="7145"/>
                </a:cubicBezTo>
                <a:cubicBezTo>
                  <a:pt x="2142" y="7527"/>
                  <a:pt x="2134" y="7908"/>
                  <a:pt x="2134" y="8286"/>
                </a:cubicBezTo>
                <a:cubicBezTo>
                  <a:pt x="1555" y="8332"/>
                  <a:pt x="1034" y="8641"/>
                  <a:pt x="689" y="9109"/>
                </a:cubicBezTo>
                <a:cubicBezTo>
                  <a:pt x="427" y="9466"/>
                  <a:pt x="74" y="10273"/>
                  <a:pt x="453" y="10667"/>
                </a:cubicBezTo>
                <a:cubicBezTo>
                  <a:pt x="557" y="10775"/>
                  <a:pt x="677" y="10819"/>
                  <a:pt x="802" y="10819"/>
                </a:cubicBezTo>
                <a:cubicBezTo>
                  <a:pt x="1136" y="10819"/>
                  <a:pt x="1504" y="10507"/>
                  <a:pt x="1694" y="10287"/>
                </a:cubicBezTo>
                <a:cubicBezTo>
                  <a:pt x="1893" y="10055"/>
                  <a:pt x="2052" y="9783"/>
                  <a:pt x="2152" y="9494"/>
                </a:cubicBezTo>
                <a:cubicBezTo>
                  <a:pt x="2172" y="10039"/>
                  <a:pt x="2208" y="10584"/>
                  <a:pt x="2257" y="11125"/>
                </a:cubicBezTo>
                <a:cubicBezTo>
                  <a:pt x="2227" y="11523"/>
                  <a:pt x="2109" y="12014"/>
                  <a:pt x="1656" y="12105"/>
                </a:cubicBezTo>
                <a:cubicBezTo>
                  <a:pt x="1628" y="12111"/>
                  <a:pt x="1600" y="12114"/>
                  <a:pt x="1571" y="12114"/>
                </a:cubicBezTo>
                <a:cubicBezTo>
                  <a:pt x="1393" y="12114"/>
                  <a:pt x="1204" y="12008"/>
                  <a:pt x="1164" y="11822"/>
                </a:cubicBezTo>
                <a:cubicBezTo>
                  <a:pt x="1119" y="11619"/>
                  <a:pt x="1284" y="11507"/>
                  <a:pt x="1453" y="11507"/>
                </a:cubicBezTo>
                <a:cubicBezTo>
                  <a:pt x="1502" y="11507"/>
                  <a:pt x="1551" y="11516"/>
                  <a:pt x="1596" y="11536"/>
                </a:cubicBezTo>
                <a:cubicBezTo>
                  <a:pt x="1609" y="11542"/>
                  <a:pt x="1621" y="11544"/>
                  <a:pt x="1633" y="11544"/>
                </a:cubicBezTo>
                <a:cubicBezTo>
                  <a:pt x="1694" y="11544"/>
                  <a:pt x="1734" y="11474"/>
                  <a:pt x="1687" y="11418"/>
                </a:cubicBezTo>
                <a:cubicBezTo>
                  <a:pt x="1619" y="11334"/>
                  <a:pt x="1527" y="11299"/>
                  <a:pt x="1431" y="11299"/>
                </a:cubicBezTo>
                <a:cubicBezTo>
                  <a:pt x="1292" y="11299"/>
                  <a:pt x="1146" y="11372"/>
                  <a:pt x="1056" y="11477"/>
                </a:cubicBezTo>
                <a:cubicBezTo>
                  <a:pt x="859" y="11705"/>
                  <a:pt x="952" y="12025"/>
                  <a:pt x="1177" y="12197"/>
                </a:cubicBezTo>
                <a:cubicBezTo>
                  <a:pt x="1289" y="12283"/>
                  <a:pt x="1418" y="12323"/>
                  <a:pt x="1548" y="12323"/>
                </a:cubicBezTo>
                <a:cubicBezTo>
                  <a:pt x="1710" y="12323"/>
                  <a:pt x="1873" y="12261"/>
                  <a:pt x="2006" y="12150"/>
                </a:cubicBezTo>
                <a:cubicBezTo>
                  <a:pt x="2167" y="12017"/>
                  <a:pt x="2258" y="11839"/>
                  <a:pt x="2307" y="11647"/>
                </a:cubicBezTo>
                <a:cubicBezTo>
                  <a:pt x="2339" y="11934"/>
                  <a:pt x="2371" y="12218"/>
                  <a:pt x="2409" y="12501"/>
                </a:cubicBezTo>
                <a:cubicBezTo>
                  <a:pt x="2401" y="12524"/>
                  <a:pt x="2406" y="12549"/>
                  <a:pt x="2420" y="12570"/>
                </a:cubicBezTo>
                <a:cubicBezTo>
                  <a:pt x="2424" y="12591"/>
                  <a:pt x="2425" y="12616"/>
                  <a:pt x="2430" y="12639"/>
                </a:cubicBezTo>
                <a:cubicBezTo>
                  <a:pt x="2397" y="12639"/>
                  <a:pt x="2360" y="12668"/>
                  <a:pt x="2368" y="12711"/>
                </a:cubicBezTo>
                <a:cubicBezTo>
                  <a:pt x="2466" y="13233"/>
                  <a:pt x="2548" y="13833"/>
                  <a:pt x="2455" y="14365"/>
                </a:cubicBezTo>
                <a:cubicBezTo>
                  <a:pt x="2404" y="14660"/>
                  <a:pt x="2285" y="15000"/>
                  <a:pt x="1949" y="15094"/>
                </a:cubicBezTo>
                <a:cubicBezTo>
                  <a:pt x="1893" y="15104"/>
                  <a:pt x="1840" y="15109"/>
                  <a:pt x="1789" y="15109"/>
                </a:cubicBezTo>
                <a:cubicBezTo>
                  <a:pt x="1529" y="15109"/>
                  <a:pt x="1349" y="14971"/>
                  <a:pt x="1250" y="14691"/>
                </a:cubicBezTo>
                <a:cubicBezTo>
                  <a:pt x="1206" y="14369"/>
                  <a:pt x="1271" y="14208"/>
                  <a:pt x="1446" y="14208"/>
                </a:cubicBezTo>
                <a:cubicBezTo>
                  <a:pt x="1552" y="14208"/>
                  <a:pt x="1698" y="14268"/>
                  <a:pt x="1885" y="14387"/>
                </a:cubicBezTo>
                <a:cubicBezTo>
                  <a:pt x="1860" y="14451"/>
                  <a:pt x="1922" y="14503"/>
                  <a:pt x="1981" y="14503"/>
                </a:cubicBezTo>
                <a:cubicBezTo>
                  <a:pt x="2011" y="14503"/>
                  <a:pt x="2040" y="14489"/>
                  <a:pt x="2057" y="14457"/>
                </a:cubicBezTo>
                <a:cubicBezTo>
                  <a:pt x="2227" y="14130"/>
                  <a:pt x="1983" y="13824"/>
                  <a:pt x="1662" y="13824"/>
                </a:cubicBezTo>
                <a:cubicBezTo>
                  <a:pt x="1611" y="13824"/>
                  <a:pt x="1559" y="13832"/>
                  <a:pt x="1506" y="13848"/>
                </a:cubicBezTo>
                <a:cubicBezTo>
                  <a:pt x="984" y="14005"/>
                  <a:pt x="874" y="14724"/>
                  <a:pt x="1222" y="15092"/>
                </a:cubicBezTo>
                <a:cubicBezTo>
                  <a:pt x="1378" y="15256"/>
                  <a:pt x="1580" y="15332"/>
                  <a:pt x="1781" y="15332"/>
                </a:cubicBezTo>
                <a:cubicBezTo>
                  <a:pt x="2051" y="15332"/>
                  <a:pt x="2320" y="15195"/>
                  <a:pt x="2478" y="14946"/>
                </a:cubicBezTo>
                <a:cubicBezTo>
                  <a:pt x="2617" y="14727"/>
                  <a:pt x="2677" y="14472"/>
                  <a:pt x="2694" y="14202"/>
                </a:cubicBezTo>
                <a:cubicBezTo>
                  <a:pt x="2826" y="14887"/>
                  <a:pt x="2985" y="15566"/>
                  <a:pt x="3167" y="16241"/>
                </a:cubicBezTo>
                <a:cubicBezTo>
                  <a:pt x="3165" y="16244"/>
                  <a:pt x="3162" y="16246"/>
                  <a:pt x="3160" y="16246"/>
                </a:cubicBezTo>
                <a:cubicBezTo>
                  <a:pt x="3130" y="16242"/>
                  <a:pt x="3100" y="16240"/>
                  <a:pt x="3070" y="16240"/>
                </a:cubicBezTo>
                <a:cubicBezTo>
                  <a:pt x="2699" y="16240"/>
                  <a:pt x="2368" y="16524"/>
                  <a:pt x="2168" y="16895"/>
                </a:cubicBezTo>
                <a:cubicBezTo>
                  <a:pt x="2160" y="16899"/>
                  <a:pt x="2152" y="16900"/>
                  <a:pt x="2142" y="16900"/>
                </a:cubicBezTo>
                <a:cubicBezTo>
                  <a:pt x="2111" y="16903"/>
                  <a:pt x="2111" y="16949"/>
                  <a:pt x="2131" y="16964"/>
                </a:cubicBezTo>
                <a:cubicBezTo>
                  <a:pt x="1898" y="17443"/>
                  <a:pt x="1882" y="18044"/>
                  <a:pt x="2268" y="18352"/>
                </a:cubicBezTo>
                <a:cubicBezTo>
                  <a:pt x="2392" y="18451"/>
                  <a:pt x="2527" y="18496"/>
                  <a:pt x="2660" y="18496"/>
                </a:cubicBezTo>
                <a:cubicBezTo>
                  <a:pt x="2884" y="18496"/>
                  <a:pt x="3101" y="18366"/>
                  <a:pt x="3235" y="18150"/>
                </a:cubicBezTo>
                <a:cubicBezTo>
                  <a:pt x="3405" y="17880"/>
                  <a:pt x="3456" y="17548"/>
                  <a:pt x="3445" y="17214"/>
                </a:cubicBezTo>
                <a:lnTo>
                  <a:pt x="3445" y="17214"/>
                </a:lnTo>
                <a:cubicBezTo>
                  <a:pt x="3538" y="17524"/>
                  <a:pt x="3639" y="17833"/>
                  <a:pt x="3743" y="18139"/>
                </a:cubicBezTo>
                <a:cubicBezTo>
                  <a:pt x="3760" y="18189"/>
                  <a:pt x="3802" y="18211"/>
                  <a:pt x="3843" y="18211"/>
                </a:cubicBezTo>
                <a:cubicBezTo>
                  <a:pt x="3905" y="18211"/>
                  <a:pt x="3967" y="18161"/>
                  <a:pt x="3942" y="18085"/>
                </a:cubicBezTo>
                <a:cubicBezTo>
                  <a:pt x="3772" y="17578"/>
                  <a:pt x="3618" y="17067"/>
                  <a:pt x="3476" y="16555"/>
                </a:cubicBezTo>
                <a:lnTo>
                  <a:pt x="3476" y="16555"/>
                </a:lnTo>
                <a:cubicBezTo>
                  <a:pt x="3543" y="16617"/>
                  <a:pt x="3620" y="16674"/>
                  <a:pt x="3708" y="16720"/>
                </a:cubicBezTo>
                <a:cubicBezTo>
                  <a:pt x="3841" y="16787"/>
                  <a:pt x="3997" y="16825"/>
                  <a:pt x="4151" y="16825"/>
                </a:cubicBezTo>
                <a:cubicBezTo>
                  <a:pt x="4399" y="16825"/>
                  <a:pt x="4641" y="16728"/>
                  <a:pt x="4769" y="16498"/>
                </a:cubicBezTo>
                <a:cubicBezTo>
                  <a:pt x="4942" y="16185"/>
                  <a:pt x="4795" y="15706"/>
                  <a:pt x="4438" y="15596"/>
                </a:cubicBezTo>
                <a:cubicBezTo>
                  <a:pt x="4389" y="15581"/>
                  <a:pt x="4339" y="15574"/>
                  <a:pt x="4289" y="15574"/>
                </a:cubicBezTo>
                <a:cubicBezTo>
                  <a:pt x="3948" y="15574"/>
                  <a:pt x="3616" y="15908"/>
                  <a:pt x="3725" y="16255"/>
                </a:cubicBezTo>
                <a:cubicBezTo>
                  <a:pt x="3736" y="16295"/>
                  <a:pt x="3769" y="16314"/>
                  <a:pt x="3802" y="16314"/>
                </a:cubicBezTo>
                <a:cubicBezTo>
                  <a:pt x="3843" y="16314"/>
                  <a:pt x="3883" y="16286"/>
                  <a:pt x="3885" y="16234"/>
                </a:cubicBezTo>
                <a:cubicBezTo>
                  <a:pt x="3891" y="15961"/>
                  <a:pt x="4102" y="15789"/>
                  <a:pt x="4301" y="15789"/>
                </a:cubicBezTo>
                <a:cubicBezTo>
                  <a:pt x="4449" y="15789"/>
                  <a:pt x="4591" y="15885"/>
                  <a:pt x="4634" y="16106"/>
                </a:cubicBezTo>
                <a:cubicBezTo>
                  <a:pt x="4701" y="16443"/>
                  <a:pt x="4427" y="16631"/>
                  <a:pt x="4138" y="16631"/>
                </a:cubicBezTo>
                <a:cubicBezTo>
                  <a:pt x="4106" y="16631"/>
                  <a:pt x="4073" y="16628"/>
                  <a:pt x="4040" y="16624"/>
                </a:cubicBezTo>
                <a:cubicBezTo>
                  <a:pt x="3713" y="16575"/>
                  <a:pt x="3502" y="16360"/>
                  <a:pt x="3355" y="16092"/>
                </a:cubicBezTo>
                <a:cubicBezTo>
                  <a:pt x="3127" y="15224"/>
                  <a:pt x="2937" y="14349"/>
                  <a:pt x="2785" y="13465"/>
                </a:cubicBezTo>
                <a:lnTo>
                  <a:pt x="2785" y="13465"/>
                </a:lnTo>
                <a:cubicBezTo>
                  <a:pt x="2915" y="13750"/>
                  <a:pt x="3075" y="14017"/>
                  <a:pt x="3268" y="14249"/>
                </a:cubicBezTo>
                <a:cubicBezTo>
                  <a:pt x="3463" y="14483"/>
                  <a:pt x="3783" y="14711"/>
                  <a:pt x="4084" y="14711"/>
                </a:cubicBezTo>
                <a:cubicBezTo>
                  <a:pt x="4244" y="14711"/>
                  <a:pt x="4398" y="14647"/>
                  <a:pt x="4526" y="14486"/>
                </a:cubicBezTo>
                <a:cubicBezTo>
                  <a:pt x="5250" y="13589"/>
                  <a:pt x="3673" y="12416"/>
                  <a:pt x="2731" y="12416"/>
                </a:cubicBezTo>
                <a:cubicBezTo>
                  <a:pt x="2695" y="12416"/>
                  <a:pt x="2660" y="12418"/>
                  <a:pt x="2627" y="12421"/>
                </a:cubicBezTo>
                <a:cubicBezTo>
                  <a:pt x="2563" y="11948"/>
                  <a:pt x="2510" y="11472"/>
                  <a:pt x="2469" y="10994"/>
                </a:cubicBezTo>
                <a:lnTo>
                  <a:pt x="2469" y="10994"/>
                </a:lnTo>
                <a:cubicBezTo>
                  <a:pt x="2595" y="11248"/>
                  <a:pt x="2784" y="11457"/>
                  <a:pt x="3083" y="11559"/>
                </a:cubicBezTo>
                <a:cubicBezTo>
                  <a:pt x="3185" y="11594"/>
                  <a:pt x="3284" y="11611"/>
                  <a:pt x="3377" y="11611"/>
                </a:cubicBezTo>
                <a:cubicBezTo>
                  <a:pt x="3785" y="11611"/>
                  <a:pt x="4095" y="11298"/>
                  <a:pt x="4147" y="10847"/>
                </a:cubicBezTo>
                <a:cubicBezTo>
                  <a:pt x="4194" y="10430"/>
                  <a:pt x="3936" y="9902"/>
                  <a:pt x="3494" y="9902"/>
                </a:cubicBezTo>
                <a:cubicBezTo>
                  <a:pt x="3430" y="9902"/>
                  <a:pt x="3362" y="9913"/>
                  <a:pt x="3291" y="9937"/>
                </a:cubicBezTo>
                <a:cubicBezTo>
                  <a:pt x="2916" y="10065"/>
                  <a:pt x="2833" y="10633"/>
                  <a:pt x="3219" y="10801"/>
                </a:cubicBezTo>
                <a:cubicBezTo>
                  <a:pt x="3234" y="10808"/>
                  <a:pt x="3250" y="10811"/>
                  <a:pt x="3264" y="10811"/>
                </a:cubicBezTo>
                <a:cubicBezTo>
                  <a:pt x="3357" y="10811"/>
                  <a:pt x="3421" y="10686"/>
                  <a:pt x="3320" y="10626"/>
                </a:cubicBezTo>
                <a:cubicBezTo>
                  <a:pt x="3013" y="10447"/>
                  <a:pt x="3243" y="10133"/>
                  <a:pt x="3511" y="10133"/>
                </a:cubicBezTo>
                <a:cubicBezTo>
                  <a:pt x="3563" y="10133"/>
                  <a:pt x="3617" y="10145"/>
                  <a:pt x="3669" y="10173"/>
                </a:cubicBezTo>
                <a:cubicBezTo>
                  <a:pt x="3852" y="10269"/>
                  <a:pt x="3937" y="10494"/>
                  <a:pt x="3944" y="10687"/>
                </a:cubicBezTo>
                <a:cubicBezTo>
                  <a:pt x="3955" y="11053"/>
                  <a:pt x="3756" y="11405"/>
                  <a:pt x="3371" y="11405"/>
                </a:cubicBezTo>
                <a:cubicBezTo>
                  <a:pt x="3350" y="11405"/>
                  <a:pt x="3329" y="11404"/>
                  <a:pt x="3307" y="11402"/>
                </a:cubicBezTo>
                <a:cubicBezTo>
                  <a:pt x="2789" y="11351"/>
                  <a:pt x="2561" y="10878"/>
                  <a:pt x="2425" y="10418"/>
                </a:cubicBezTo>
                <a:cubicBezTo>
                  <a:pt x="2397" y="9986"/>
                  <a:pt x="2376" y="9553"/>
                  <a:pt x="2366" y="9117"/>
                </a:cubicBezTo>
                <a:cubicBezTo>
                  <a:pt x="2357" y="8703"/>
                  <a:pt x="2358" y="8293"/>
                  <a:pt x="2368" y="7883"/>
                </a:cubicBezTo>
                <a:cubicBezTo>
                  <a:pt x="2450" y="8293"/>
                  <a:pt x="2613" y="8690"/>
                  <a:pt x="2890" y="8965"/>
                </a:cubicBezTo>
                <a:cubicBezTo>
                  <a:pt x="3060" y="9135"/>
                  <a:pt x="3305" y="9243"/>
                  <a:pt x="3540" y="9243"/>
                </a:cubicBezTo>
                <a:cubicBezTo>
                  <a:pt x="3743" y="9243"/>
                  <a:pt x="3937" y="9163"/>
                  <a:pt x="4070" y="8970"/>
                </a:cubicBezTo>
                <a:cubicBezTo>
                  <a:pt x="4387" y="8510"/>
                  <a:pt x="4081" y="7949"/>
                  <a:pt x="3747" y="7599"/>
                </a:cubicBezTo>
                <a:cubicBezTo>
                  <a:pt x="3386" y="7219"/>
                  <a:pt x="2919" y="6969"/>
                  <a:pt x="2406" y="6957"/>
                </a:cubicBezTo>
                <a:cubicBezTo>
                  <a:pt x="2466" y="5879"/>
                  <a:pt x="2589" y="4812"/>
                  <a:pt x="2757" y="3748"/>
                </a:cubicBezTo>
                <a:cubicBezTo>
                  <a:pt x="2764" y="3760"/>
                  <a:pt x="2772" y="3773"/>
                  <a:pt x="2780" y="3784"/>
                </a:cubicBezTo>
                <a:cubicBezTo>
                  <a:pt x="2661" y="4251"/>
                  <a:pt x="2654" y="4771"/>
                  <a:pt x="2843" y="5214"/>
                </a:cubicBezTo>
                <a:cubicBezTo>
                  <a:pt x="2846" y="5223"/>
                  <a:pt x="2847" y="5231"/>
                  <a:pt x="2854" y="5237"/>
                </a:cubicBezTo>
                <a:cubicBezTo>
                  <a:pt x="2879" y="5295"/>
                  <a:pt x="2906" y="5349"/>
                  <a:pt x="2939" y="5404"/>
                </a:cubicBezTo>
                <a:cubicBezTo>
                  <a:pt x="3013" y="5529"/>
                  <a:pt x="3113" y="5640"/>
                  <a:pt x="3227" y="5725"/>
                </a:cubicBezTo>
                <a:cubicBezTo>
                  <a:pt x="3230" y="5728"/>
                  <a:pt x="3232" y="5728"/>
                  <a:pt x="3234" y="5730"/>
                </a:cubicBezTo>
                <a:cubicBezTo>
                  <a:pt x="3382" y="5839"/>
                  <a:pt x="3557" y="5906"/>
                  <a:pt x="3735" y="5906"/>
                </a:cubicBezTo>
                <a:cubicBezTo>
                  <a:pt x="3857" y="5906"/>
                  <a:pt x="3981" y="5875"/>
                  <a:pt x="4101" y="5804"/>
                </a:cubicBezTo>
                <a:cubicBezTo>
                  <a:pt x="4270" y="5704"/>
                  <a:pt x="4356" y="5552"/>
                  <a:pt x="4389" y="5380"/>
                </a:cubicBezTo>
                <a:cubicBezTo>
                  <a:pt x="4405" y="5368"/>
                  <a:pt x="4410" y="5345"/>
                  <a:pt x="4397" y="5331"/>
                </a:cubicBezTo>
                <a:cubicBezTo>
                  <a:pt x="4430" y="5067"/>
                  <a:pt x="4343" y="4766"/>
                  <a:pt x="4224" y="4545"/>
                </a:cubicBezTo>
                <a:cubicBezTo>
                  <a:pt x="4181" y="4463"/>
                  <a:pt x="4127" y="4383"/>
                  <a:pt x="4068" y="4305"/>
                </a:cubicBezTo>
                <a:lnTo>
                  <a:pt x="4091" y="4305"/>
                </a:lnTo>
                <a:cubicBezTo>
                  <a:pt x="4140" y="4300"/>
                  <a:pt x="4157" y="4226"/>
                  <a:pt x="4103" y="4215"/>
                </a:cubicBezTo>
                <a:cubicBezTo>
                  <a:pt x="4060" y="4203"/>
                  <a:pt x="4018" y="4195"/>
                  <a:pt x="3972" y="4190"/>
                </a:cubicBezTo>
                <a:cubicBezTo>
                  <a:pt x="3707" y="3882"/>
                  <a:pt x="3340" y="3621"/>
                  <a:pt x="2977" y="3508"/>
                </a:cubicBezTo>
                <a:lnTo>
                  <a:pt x="2977" y="3506"/>
                </a:lnTo>
                <a:cubicBezTo>
                  <a:pt x="2988" y="3468"/>
                  <a:pt x="2959" y="3444"/>
                  <a:pt x="2928" y="3444"/>
                </a:cubicBezTo>
                <a:cubicBezTo>
                  <a:pt x="2907" y="3444"/>
                  <a:pt x="2885" y="3455"/>
                  <a:pt x="2875" y="3480"/>
                </a:cubicBezTo>
                <a:cubicBezTo>
                  <a:pt x="2875" y="3481"/>
                  <a:pt x="2875" y="3481"/>
                  <a:pt x="2874" y="3483"/>
                </a:cubicBezTo>
                <a:cubicBezTo>
                  <a:pt x="2872" y="3483"/>
                  <a:pt x="2867" y="3481"/>
                  <a:pt x="2864" y="3481"/>
                </a:cubicBezTo>
                <a:cubicBezTo>
                  <a:pt x="2859" y="3480"/>
                  <a:pt x="2854" y="3480"/>
                  <a:pt x="2849" y="3480"/>
                </a:cubicBezTo>
                <a:cubicBezTo>
                  <a:pt x="2827" y="3480"/>
                  <a:pt x="2812" y="3491"/>
                  <a:pt x="2800" y="3504"/>
                </a:cubicBezTo>
                <a:cubicBezTo>
                  <a:pt x="2798" y="3504"/>
                  <a:pt x="2793" y="3503"/>
                  <a:pt x="2792" y="3503"/>
                </a:cubicBezTo>
                <a:cubicBezTo>
                  <a:pt x="2859" y="3085"/>
                  <a:pt x="2936" y="2668"/>
                  <a:pt x="3018" y="2251"/>
                </a:cubicBezTo>
                <a:cubicBezTo>
                  <a:pt x="3118" y="2584"/>
                  <a:pt x="3396" y="2863"/>
                  <a:pt x="3728" y="2863"/>
                </a:cubicBezTo>
                <a:cubicBezTo>
                  <a:pt x="3855" y="2863"/>
                  <a:pt x="3990" y="2822"/>
                  <a:pt x="4126" y="2727"/>
                </a:cubicBezTo>
                <a:cubicBezTo>
                  <a:pt x="4420" y="2521"/>
                  <a:pt x="4450" y="1997"/>
                  <a:pt x="4093" y="1834"/>
                </a:cubicBezTo>
                <a:cubicBezTo>
                  <a:pt x="4041" y="1810"/>
                  <a:pt x="3988" y="1799"/>
                  <a:pt x="3935" y="1799"/>
                </a:cubicBezTo>
                <a:cubicBezTo>
                  <a:pt x="3666" y="1799"/>
                  <a:pt x="3413" y="2076"/>
                  <a:pt x="3543" y="2344"/>
                </a:cubicBezTo>
                <a:cubicBezTo>
                  <a:pt x="3556" y="2369"/>
                  <a:pt x="3581" y="2381"/>
                  <a:pt x="3608" y="2381"/>
                </a:cubicBezTo>
                <a:cubicBezTo>
                  <a:pt x="3649" y="2381"/>
                  <a:pt x="3692" y="2352"/>
                  <a:pt x="3685" y="2305"/>
                </a:cubicBezTo>
                <a:cubicBezTo>
                  <a:pt x="3669" y="2169"/>
                  <a:pt x="3741" y="2046"/>
                  <a:pt x="3878" y="2014"/>
                </a:cubicBezTo>
                <a:cubicBezTo>
                  <a:pt x="3897" y="2009"/>
                  <a:pt x="3914" y="2007"/>
                  <a:pt x="3931" y="2007"/>
                </a:cubicBezTo>
                <a:cubicBezTo>
                  <a:pt x="4070" y="2007"/>
                  <a:pt x="4150" y="2152"/>
                  <a:pt x="4148" y="2287"/>
                </a:cubicBezTo>
                <a:cubicBezTo>
                  <a:pt x="4145" y="2522"/>
                  <a:pt x="3932" y="2635"/>
                  <a:pt x="3722" y="2635"/>
                </a:cubicBezTo>
                <a:cubicBezTo>
                  <a:pt x="3654" y="2635"/>
                  <a:pt x="3585" y="2623"/>
                  <a:pt x="3525" y="2599"/>
                </a:cubicBezTo>
                <a:cubicBezTo>
                  <a:pt x="3109" y="2436"/>
                  <a:pt x="3009" y="1868"/>
                  <a:pt x="3260" y="1531"/>
                </a:cubicBezTo>
                <a:cubicBezTo>
                  <a:pt x="3287" y="1495"/>
                  <a:pt x="3250" y="1452"/>
                  <a:pt x="3212" y="1452"/>
                </a:cubicBezTo>
                <a:cubicBezTo>
                  <a:pt x="3200" y="1452"/>
                  <a:pt x="3188" y="1457"/>
                  <a:pt x="3178" y="1467"/>
                </a:cubicBezTo>
                <a:cubicBezTo>
                  <a:pt x="3276" y="1004"/>
                  <a:pt x="3381" y="542"/>
                  <a:pt x="3494" y="79"/>
                </a:cubicBezTo>
                <a:cubicBezTo>
                  <a:pt x="3506" y="30"/>
                  <a:pt x="3468" y="0"/>
                  <a:pt x="3431"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8" name="Google Shape;178;p15"/>
          <p:cNvSpPr/>
          <p:nvPr/>
        </p:nvSpPr>
        <p:spPr>
          <a:xfrm>
            <a:off x="2821492" y="4425471"/>
            <a:ext cx="6806400" cy="549200"/>
          </a:xfrm>
          <a:prstGeom prst="rect">
            <a:avLst/>
          </a:pr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9" name="Google Shape;179;p15"/>
          <p:cNvSpPr/>
          <p:nvPr/>
        </p:nvSpPr>
        <p:spPr>
          <a:xfrm>
            <a:off x="2683484" y="4284999"/>
            <a:ext cx="6806400" cy="549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0" name="Google Shape;180;p15"/>
          <p:cNvSpPr txBox="1">
            <a:spLocks noGrp="1"/>
          </p:cNvSpPr>
          <p:nvPr>
            <p:ph type="title"/>
          </p:nvPr>
        </p:nvSpPr>
        <p:spPr>
          <a:xfrm>
            <a:off x="2752500" y="1883317"/>
            <a:ext cx="6668400" cy="21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4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81" name="Google Shape;181;p15"/>
          <p:cNvSpPr txBox="1">
            <a:spLocks noGrp="1"/>
          </p:cNvSpPr>
          <p:nvPr>
            <p:ph type="subTitle" idx="1"/>
          </p:nvPr>
        </p:nvSpPr>
        <p:spPr>
          <a:xfrm>
            <a:off x="3474133" y="4332884"/>
            <a:ext cx="53112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50407613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182"/>
        <p:cNvGrpSpPr/>
        <p:nvPr/>
      </p:nvGrpSpPr>
      <p:grpSpPr>
        <a:xfrm>
          <a:off x="0" y="0"/>
          <a:ext cx="0" cy="0"/>
          <a:chOff x="0" y="0"/>
          <a:chExt cx="0" cy="0"/>
        </a:xfrm>
      </p:grpSpPr>
      <p:sp>
        <p:nvSpPr>
          <p:cNvPr id="183" name="Google Shape;183;p16"/>
          <p:cNvSpPr/>
          <p:nvPr/>
        </p:nvSpPr>
        <p:spPr>
          <a:xfrm>
            <a:off x="9624628" y="-636196"/>
            <a:ext cx="3058496" cy="3113623"/>
          </a:xfrm>
          <a:custGeom>
            <a:avLst/>
            <a:gdLst/>
            <a:ahLst/>
            <a:cxnLst/>
            <a:rect l="l" t="t" r="r" b="b"/>
            <a:pathLst>
              <a:path w="56980" h="58007" extrusionOk="0">
                <a:moveTo>
                  <a:pt x="29980" y="1"/>
                </a:moveTo>
                <a:cubicBezTo>
                  <a:pt x="23007" y="1"/>
                  <a:pt x="15784" y="1090"/>
                  <a:pt x="9276" y="2620"/>
                </a:cubicBezTo>
                <a:cubicBezTo>
                  <a:pt x="7641" y="3005"/>
                  <a:pt x="5996" y="3455"/>
                  <a:pt x="4538" y="4283"/>
                </a:cubicBezTo>
                <a:cubicBezTo>
                  <a:pt x="4476" y="4319"/>
                  <a:pt x="4415" y="4353"/>
                  <a:pt x="4355" y="4389"/>
                </a:cubicBezTo>
                <a:cubicBezTo>
                  <a:pt x="997" y="6390"/>
                  <a:pt x="0" y="10328"/>
                  <a:pt x="378" y="14016"/>
                </a:cubicBezTo>
                <a:cubicBezTo>
                  <a:pt x="907" y="19148"/>
                  <a:pt x="3982" y="23498"/>
                  <a:pt x="8616" y="25748"/>
                </a:cubicBezTo>
                <a:cubicBezTo>
                  <a:pt x="11452" y="27122"/>
                  <a:pt x="14538" y="27916"/>
                  <a:pt x="17369" y="29295"/>
                </a:cubicBezTo>
                <a:cubicBezTo>
                  <a:pt x="19382" y="30277"/>
                  <a:pt x="21331" y="31627"/>
                  <a:pt x="22637" y="33480"/>
                </a:cubicBezTo>
                <a:cubicBezTo>
                  <a:pt x="24414" y="36002"/>
                  <a:pt x="23558" y="39294"/>
                  <a:pt x="23630" y="42161"/>
                </a:cubicBezTo>
                <a:cubicBezTo>
                  <a:pt x="23845" y="50667"/>
                  <a:pt x="32001" y="56121"/>
                  <a:pt x="39653" y="57661"/>
                </a:cubicBezTo>
                <a:cubicBezTo>
                  <a:pt x="40779" y="57888"/>
                  <a:pt x="41939" y="58007"/>
                  <a:pt x="43098" y="58007"/>
                </a:cubicBezTo>
                <a:cubicBezTo>
                  <a:pt x="46244" y="58007"/>
                  <a:pt x="49378" y="57130"/>
                  <a:pt x="51798" y="55158"/>
                </a:cubicBezTo>
                <a:cubicBezTo>
                  <a:pt x="56287" y="51495"/>
                  <a:pt x="56963" y="45514"/>
                  <a:pt x="56971" y="40119"/>
                </a:cubicBezTo>
                <a:cubicBezTo>
                  <a:pt x="56979" y="33285"/>
                  <a:pt x="56205" y="26466"/>
                  <a:pt x="54937" y="19757"/>
                </a:cubicBezTo>
                <a:cubicBezTo>
                  <a:pt x="53978" y="14679"/>
                  <a:pt x="52595" y="9387"/>
                  <a:pt x="48977" y="5697"/>
                </a:cubicBezTo>
                <a:cubicBezTo>
                  <a:pt x="45969" y="2628"/>
                  <a:pt x="41719" y="1028"/>
                  <a:pt x="37460" y="467"/>
                </a:cubicBezTo>
                <a:cubicBezTo>
                  <a:pt x="35031" y="146"/>
                  <a:pt x="32522" y="1"/>
                  <a:pt x="29980"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 name="Google Shape;184;p16"/>
          <p:cNvSpPr/>
          <p:nvPr/>
        </p:nvSpPr>
        <p:spPr>
          <a:xfrm>
            <a:off x="599096" y="-321133"/>
            <a:ext cx="1318872" cy="1201029"/>
          </a:xfrm>
          <a:custGeom>
            <a:avLst/>
            <a:gdLst/>
            <a:ahLst/>
            <a:cxnLst/>
            <a:rect l="l" t="t" r="r" b="b"/>
            <a:pathLst>
              <a:path w="34012" h="30973" extrusionOk="0">
                <a:moveTo>
                  <a:pt x="22094" y="1"/>
                </a:moveTo>
                <a:cubicBezTo>
                  <a:pt x="22032" y="1"/>
                  <a:pt x="21968" y="21"/>
                  <a:pt x="21910" y="70"/>
                </a:cubicBezTo>
                <a:cubicBezTo>
                  <a:pt x="21708" y="237"/>
                  <a:pt x="21535" y="475"/>
                  <a:pt x="21414" y="700"/>
                </a:cubicBezTo>
                <a:cubicBezTo>
                  <a:pt x="20800" y="1832"/>
                  <a:pt x="20187" y="2963"/>
                  <a:pt x="19573" y="4095"/>
                </a:cubicBezTo>
                <a:cubicBezTo>
                  <a:pt x="19373" y="4463"/>
                  <a:pt x="19161" y="4848"/>
                  <a:pt x="18809" y="5075"/>
                </a:cubicBezTo>
                <a:cubicBezTo>
                  <a:pt x="18442" y="5311"/>
                  <a:pt x="17984" y="5342"/>
                  <a:pt x="17547" y="5342"/>
                </a:cubicBezTo>
                <a:cubicBezTo>
                  <a:pt x="17544" y="5342"/>
                  <a:pt x="17540" y="5342"/>
                  <a:pt x="17537" y="5342"/>
                </a:cubicBezTo>
                <a:cubicBezTo>
                  <a:pt x="16104" y="5342"/>
                  <a:pt x="14659" y="5106"/>
                  <a:pt x="13233" y="5106"/>
                </a:cubicBezTo>
                <a:cubicBezTo>
                  <a:pt x="12626" y="5106"/>
                  <a:pt x="12024" y="5148"/>
                  <a:pt x="11427" y="5270"/>
                </a:cubicBezTo>
                <a:cubicBezTo>
                  <a:pt x="7976" y="5974"/>
                  <a:pt x="5635" y="8937"/>
                  <a:pt x="2551" y="10407"/>
                </a:cubicBezTo>
                <a:cubicBezTo>
                  <a:pt x="2215" y="10566"/>
                  <a:pt x="301" y="10949"/>
                  <a:pt x="194" y="11151"/>
                </a:cubicBezTo>
                <a:cubicBezTo>
                  <a:pt x="0" y="11512"/>
                  <a:pt x="1774" y="11562"/>
                  <a:pt x="2624" y="11562"/>
                </a:cubicBezTo>
                <a:cubicBezTo>
                  <a:pt x="2804" y="11562"/>
                  <a:pt x="2943" y="11559"/>
                  <a:pt x="3012" y="11557"/>
                </a:cubicBezTo>
                <a:cubicBezTo>
                  <a:pt x="5333" y="11498"/>
                  <a:pt x="7632" y="11017"/>
                  <a:pt x="9817" y="10251"/>
                </a:cubicBezTo>
                <a:cubicBezTo>
                  <a:pt x="12729" y="9232"/>
                  <a:pt x="15444" y="7720"/>
                  <a:pt x="18022" y="6016"/>
                </a:cubicBezTo>
                <a:cubicBezTo>
                  <a:pt x="18074" y="5982"/>
                  <a:pt x="18129" y="5967"/>
                  <a:pt x="18182" y="5967"/>
                </a:cubicBezTo>
                <a:cubicBezTo>
                  <a:pt x="18372" y="5967"/>
                  <a:pt x="18536" y="6161"/>
                  <a:pt x="18455" y="6368"/>
                </a:cubicBezTo>
                <a:cubicBezTo>
                  <a:pt x="18007" y="7496"/>
                  <a:pt x="17689" y="8676"/>
                  <a:pt x="17511" y="9877"/>
                </a:cubicBezTo>
                <a:cubicBezTo>
                  <a:pt x="17411" y="10546"/>
                  <a:pt x="17328" y="11238"/>
                  <a:pt x="17318" y="11916"/>
                </a:cubicBezTo>
                <a:cubicBezTo>
                  <a:pt x="17305" y="12649"/>
                  <a:pt x="17400" y="13043"/>
                  <a:pt x="17099" y="13742"/>
                </a:cubicBezTo>
                <a:cubicBezTo>
                  <a:pt x="16657" y="14771"/>
                  <a:pt x="15482" y="15640"/>
                  <a:pt x="14703" y="16377"/>
                </a:cubicBezTo>
                <a:cubicBezTo>
                  <a:pt x="13762" y="17265"/>
                  <a:pt x="12883" y="18209"/>
                  <a:pt x="12034" y="19186"/>
                </a:cubicBezTo>
                <a:cubicBezTo>
                  <a:pt x="11137" y="20212"/>
                  <a:pt x="10268" y="21263"/>
                  <a:pt x="9335" y="22258"/>
                </a:cubicBezTo>
                <a:cubicBezTo>
                  <a:pt x="8885" y="22737"/>
                  <a:pt x="8424" y="23204"/>
                  <a:pt x="7938" y="23646"/>
                </a:cubicBezTo>
                <a:cubicBezTo>
                  <a:pt x="7570" y="23978"/>
                  <a:pt x="6902" y="24770"/>
                  <a:pt x="6413" y="24884"/>
                </a:cubicBezTo>
                <a:lnTo>
                  <a:pt x="6413" y="24884"/>
                </a:lnTo>
                <a:cubicBezTo>
                  <a:pt x="10862" y="23844"/>
                  <a:pt x="14703" y="20563"/>
                  <a:pt x="16528" y="16385"/>
                </a:cubicBezTo>
                <a:cubicBezTo>
                  <a:pt x="16581" y="16262"/>
                  <a:pt x="16687" y="16207"/>
                  <a:pt x="16794" y="16207"/>
                </a:cubicBezTo>
                <a:cubicBezTo>
                  <a:pt x="16949" y="16207"/>
                  <a:pt x="17104" y="16324"/>
                  <a:pt x="17090" y="16521"/>
                </a:cubicBezTo>
                <a:cubicBezTo>
                  <a:pt x="16730" y="21623"/>
                  <a:pt x="14701" y="26603"/>
                  <a:pt x="11373" y="30489"/>
                </a:cubicBezTo>
                <a:cubicBezTo>
                  <a:pt x="11206" y="30683"/>
                  <a:pt x="11352" y="30973"/>
                  <a:pt x="11601" y="30973"/>
                </a:cubicBezTo>
                <a:cubicBezTo>
                  <a:pt x="11608" y="30973"/>
                  <a:pt x="11616" y="30972"/>
                  <a:pt x="11623" y="30972"/>
                </a:cubicBezTo>
                <a:cubicBezTo>
                  <a:pt x="13371" y="30841"/>
                  <a:pt x="14988" y="29666"/>
                  <a:pt x="15940" y="28164"/>
                </a:cubicBezTo>
                <a:cubicBezTo>
                  <a:pt x="17015" y="26470"/>
                  <a:pt x="17377" y="24421"/>
                  <a:pt x="17518" y="22422"/>
                </a:cubicBezTo>
                <a:cubicBezTo>
                  <a:pt x="17634" y="20775"/>
                  <a:pt x="17616" y="19114"/>
                  <a:pt x="17796" y="17475"/>
                </a:cubicBezTo>
                <a:cubicBezTo>
                  <a:pt x="17814" y="17308"/>
                  <a:pt x="17951" y="17214"/>
                  <a:pt x="18090" y="17214"/>
                </a:cubicBezTo>
                <a:cubicBezTo>
                  <a:pt x="18192" y="17214"/>
                  <a:pt x="18294" y="17265"/>
                  <a:pt x="18351" y="17375"/>
                </a:cubicBezTo>
                <a:cubicBezTo>
                  <a:pt x="19442" y="19515"/>
                  <a:pt x="21519" y="21143"/>
                  <a:pt x="23860" y="21683"/>
                </a:cubicBezTo>
                <a:cubicBezTo>
                  <a:pt x="23885" y="21689"/>
                  <a:pt x="23909" y="21692"/>
                  <a:pt x="23932" y="21692"/>
                </a:cubicBezTo>
                <a:cubicBezTo>
                  <a:pt x="24176" y="21692"/>
                  <a:pt x="24326" y="21392"/>
                  <a:pt x="24145" y="21197"/>
                </a:cubicBezTo>
                <a:lnTo>
                  <a:pt x="19357" y="16054"/>
                </a:lnTo>
                <a:cubicBezTo>
                  <a:pt x="18963" y="15625"/>
                  <a:pt x="18562" y="15190"/>
                  <a:pt x="18301" y="14681"/>
                </a:cubicBezTo>
                <a:cubicBezTo>
                  <a:pt x="18251" y="14580"/>
                  <a:pt x="18203" y="14473"/>
                  <a:pt x="18164" y="14364"/>
                </a:cubicBezTo>
                <a:cubicBezTo>
                  <a:pt x="17948" y="13765"/>
                  <a:pt x="17959" y="13112"/>
                  <a:pt x="17999" y="12477"/>
                </a:cubicBezTo>
                <a:cubicBezTo>
                  <a:pt x="18113" y="10556"/>
                  <a:pt x="18442" y="8649"/>
                  <a:pt x="18974" y="6800"/>
                </a:cubicBezTo>
                <a:cubicBezTo>
                  <a:pt x="19015" y="6660"/>
                  <a:pt x="19133" y="6591"/>
                  <a:pt x="19253" y="6591"/>
                </a:cubicBezTo>
                <a:cubicBezTo>
                  <a:pt x="19378" y="6591"/>
                  <a:pt x="19504" y="6667"/>
                  <a:pt x="19540" y="6817"/>
                </a:cubicBezTo>
                <a:cubicBezTo>
                  <a:pt x="20306" y="9896"/>
                  <a:pt x="22113" y="12700"/>
                  <a:pt x="24502" y="14801"/>
                </a:cubicBezTo>
                <a:cubicBezTo>
                  <a:pt x="27073" y="17059"/>
                  <a:pt x="30287" y="18525"/>
                  <a:pt x="33638" y="19222"/>
                </a:cubicBezTo>
                <a:cubicBezTo>
                  <a:pt x="33658" y="19226"/>
                  <a:pt x="33678" y="19228"/>
                  <a:pt x="33697" y="19228"/>
                </a:cubicBezTo>
                <a:cubicBezTo>
                  <a:pt x="33870" y="19228"/>
                  <a:pt x="34012" y="19071"/>
                  <a:pt x="33987" y="18892"/>
                </a:cubicBezTo>
                <a:cubicBezTo>
                  <a:pt x="33509" y="15426"/>
                  <a:pt x="31872" y="12128"/>
                  <a:pt x="29396" y="9659"/>
                </a:cubicBezTo>
                <a:cubicBezTo>
                  <a:pt x="26922" y="7195"/>
                  <a:pt x="23626" y="5573"/>
                  <a:pt x="20167" y="5108"/>
                </a:cubicBezTo>
                <a:cubicBezTo>
                  <a:pt x="19962" y="5082"/>
                  <a:pt x="19851" y="4853"/>
                  <a:pt x="19954" y="4675"/>
                </a:cubicBezTo>
                <a:lnTo>
                  <a:pt x="22352" y="443"/>
                </a:lnTo>
                <a:cubicBezTo>
                  <a:pt x="22476" y="225"/>
                  <a:pt x="22296" y="1"/>
                  <a:pt x="22094"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16"/>
          <p:cNvSpPr/>
          <p:nvPr/>
        </p:nvSpPr>
        <p:spPr>
          <a:xfrm>
            <a:off x="544333" y="483676"/>
            <a:ext cx="11245600" cy="6126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 name="Google Shape;186;p16"/>
          <p:cNvSpPr/>
          <p:nvPr/>
        </p:nvSpPr>
        <p:spPr>
          <a:xfrm>
            <a:off x="402067" y="362167"/>
            <a:ext cx="11245600" cy="6113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16"/>
          <p:cNvSpPr/>
          <p:nvPr/>
        </p:nvSpPr>
        <p:spPr>
          <a:xfrm>
            <a:off x="154484" y="6408215"/>
            <a:ext cx="247589" cy="402696"/>
          </a:xfrm>
          <a:custGeom>
            <a:avLst/>
            <a:gdLst/>
            <a:ahLst/>
            <a:cxnLst/>
            <a:rect l="l" t="t" r="r" b="b"/>
            <a:pathLst>
              <a:path w="6385" h="10385" extrusionOk="0">
                <a:moveTo>
                  <a:pt x="971" y="2133"/>
                </a:moveTo>
                <a:lnTo>
                  <a:pt x="971" y="2133"/>
                </a:lnTo>
                <a:cubicBezTo>
                  <a:pt x="1225" y="2358"/>
                  <a:pt x="1491" y="2556"/>
                  <a:pt x="1696" y="2725"/>
                </a:cubicBezTo>
                <a:cubicBezTo>
                  <a:pt x="3771" y="4443"/>
                  <a:pt x="5391" y="7222"/>
                  <a:pt x="4116" y="9847"/>
                </a:cubicBezTo>
                <a:cubicBezTo>
                  <a:pt x="4408" y="8452"/>
                  <a:pt x="3627" y="7045"/>
                  <a:pt x="2799" y="5954"/>
                </a:cubicBezTo>
                <a:cubicBezTo>
                  <a:pt x="2241" y="5220"/>
                  <a:pt x="1606" y="4530"/>
                  <a:pt x="1135" y="3733"/>
                </a:cubicBezTo>
                <a:cubicBezTo>
                  <a:pt x="856" y="3265"/>
                  <a:pt x="575" y="2610"/>
                  <a:pt x="971" y="2133"/>
                </a:cubicBezTo>
                <a:close/>
                <a:moveTo>
                  <a:pt x="2181" y="1677"/>
                </a:moveTo>
                <a:cubicBezTo>
                  <a:pt x="2326" y="1677"/>
                  <a:pt x="2469" y="1690"/>
                  <a:pt x="2603" y="1710"/>
                </a:cubicBezTo>
                <a:cubicBezTo>
                  <a:pt x="4583" y="2010"/>
                  <a:pt x="5502" y="4109"/>
                  <a:pt x="5645" y="5900"/>
                </a:cubicBezTo>
                <a:cubicBezTo>
                  <a:pt x="5758" y="7392"/>
                  <a:pt x="5370" y="8935"/>
                  <a:pt x="4273" y="9974"/>
                </a:cubicBezTo>
                <a:cubicBezTo>
                  <a:pt x="5095" y="8415"/>
                  <a:pt x="4825" y="6485"/>
                  <a:pt x="3969" y="4985"/>
                </a:cubicBezTo>
                <a:cubicBezTo>
                  <a:pt x="3478" y="4126"/>
                  <a:pt x="2807" y="3365"/>
                  <a:pt x="2064" y="2717"/>
                </a:cubicBezTo>
                <a:cubicBezTo>
                  <a:pt x="1770" y="2458"/>
                  <a:pt x="1436" y="2236"/>
                  <a:pt x="1140" y="1975"/>
                </a:cubicBezTo>
                <a:cubicBezTo>
                  <a:pt x="1426" y="1757"/>
                  <a:pt x="1811" y="1677"/>
                  <a:pt x="2181" y="1677"/>
                </a:cubicBezTo>
                <a:close/>
                <a:moveTo>
                  <a:pt x="1024" y="0"/>
                </a:moveTo>
                <a:cubicBezTo>
                  <a:pt x="766" y="0"/>
                  <a:pt x="497" y="121"/>
                  <a:pt x="359" y="364"/>
                </a:cubicBezTo>
                <a:cubicBezTo>
                  <a:pt x="1" y="987"/>
                  <a:pt x="346" y="1538"/>
                  <a:pt x="812" y="1992"/>
                </a:cubicBezTo>
                <a:cubicBezTo>
                  <a:pt x="179" y="2745"/>
                  <a:pt x="1032" y="4026"/>
                  <a:pt x="1585" y="4751"/>
                </a:cubicBezTo>
                <a:cubicBezTo>
                  <a:pt x="2807" y="6358"/>
                  <a:pt x="4445" y="8056"/>
                  <a:pt x="3853" y="10254"/>
                </a:cubicBezTo>
                <a:cubicBezTo>
                  <a:pt x="3839" y="10304"/>
                  <a:pt x="3877" y="10336"/>
                  <a:pt x="3917" y="10336"/>
                </a:cubicBezTo>
                <a:cubicBezTo>
                  <a:pt x="3937" y="10336"/>
                  <a:pt x="3957" y="10328"/>
                  <a:pt x="3971" y="10311"/>
                </a:cubicBezTo>
                <a:cubicBezTo>
                  <a:pt x="3976" y="10313"/>
                  <a:pt x="3982" y="10315"/>
                  <a:pt x="3985" y="10318"/>
                </a:cubicBezTo>
                <a:cubicBezTo>
                  <a:pt x="4003" y="10354"/>
                  <a:pt x="4040" y="10384"/>
                  <a:pt x="4079" y="10384"/>
                </a:cubicBezTo>
                <a:cubicBezTo>
                  <a:pt x="4095" y="10384"/>
                  <a:pt x="4111" y="10379"/>
                  <a:pt x="4126" y="10367"/>
                </a:cubicBezTo>
                <a:cubicBezTo>
                  <a:pt x="6311" y="8744"/>
                  <a:pt x="6384" y="5078"/>
                  <a:pt x="4898" y="2970"/>
                </a:cubicBezTo>
                <a:cubicBezTo>
                  <a:pt x="4303" y="2126"/>
                  <a:pt x="3279" y="1457"/>
                  <a:pt x="2229" y="1457"/>
                </a:cubicBezTo>
                <a:cubicBezTo>
                  <a:pt x="1956" y="1457"/>
                  <a:pt x="1682" y="1502"/>
                  <a:pt x="1413" y="1601"/>
                </a:cubicBezTo>
                <a:cubicBezTo>
                  <a:pt x="1238" y="1664"/>
                  <a:pt x="1097" y="1745"/>
                  <a:pt x="983" y="1830"/>
                </a:cubicBezTo>
                <a:cubicBezTo>
                  <a:pt x="956" y="1804"/>
                  <a:pt x="927" y="1777"/>
                  <a:pt x="901" y="1751"/>
                </a:cubicBezTo>
                <a:cubicBezTo>
                  <a:pt x="657" y="1494"/>
                  <a:pt x="456" y="1165"/>
                  <a:pt x="483" y="799"/>
                </a:cubicBezTo>
                <a:cubicBezTo>
                  <a:pt x="498" y="594"/>
                  <a:pt x="640" y="308"/>
                  <a:pt x="850" y="239"/>
                </a:cubicBezTo>
                <a:cubicBezTo>
                  <a:pt x="897" y="223"/>
                  <a:pt x="948" y="216"/>
                  <a:pt x="1000" y="216"/>
                </a:cubicBezTo>
                <a:cubicBezTo>
                  <a:pt x="1234" y="216"/>
                  <a:pt x="1488" y="370"/>
                  <a:pt x="1519" y="619"/>
                </a:cubicBezTo>
                <a:cubicBezTo>
                  <a:pt x="1524" y="666"/>
                  <a:pt x="1560" y="690"/>
                  <a:pt x="1595" y="690"/>
                </a:cubicBezTo>
                <a:cubicBezTo>
                  <a:pt x="1629" y="690"/>
                  <a:pt x="1662" y="667"/>
                  <a:pt x="1663" y="619"/>
                </a:cubicBezTo>
                <a:cubicBezTo>
                  <a:pt x="1679" y="207"/>
                  <a:pt x="1361" y="0"/>
                  <a:pt x="102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 name="Google Shape;188;p16"/>
          <p:cNvSpPr/>
          <p:nvPr/>
        </p:nvSpPr>
        <p:spPr>
          <a:xfrm>
            <a:off x="2821492" y="4425471"/>
            <a:ext cx="6806400" cy="549200"/>
          </a:xfrm>
          <a:prstGeom prst="rect">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 name="Google Shape;189;p16"/>
          <p:cNvSpPr/>
          <p:nvPr/>
        </p:nvSpPr>
        <p:spPr>
          <a:xfrm>
            <a:off x="2683484" y="4284999"/>
            <a:ext cx="6806400" cy="549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 name="Google Shape;190;p16"/>
          <p:cNvSpPr txBox="1">
            <a:spLocks noGrp="1"/>
          </p:cNvSpPr>
          <p:nvPr>
            <p:ph type="title"/>
          </p:nvPr>
        </p:nvSpPr>
        <p:spPr>
          <a:xfrm>
            <a:off x="2752500" y="1883317"/>
            <a:ext cx="6668400" cy="217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4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91" name="Google Shape;191;p16"/>
          <p:cNvSpPr txBox="1">
            <a:spLocks noGrp="1"/>
          </p:cNvSpPr>
          <p:nvPr>
            <p:ph type="subTitle" idx="1"/>
          </p:nvPr>
        </p:nvSpPr>
        <p:spPr>
          <a:xfrm>
            <a:off x="3474133" y="4332884"/>
            <a:ext cx="53112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425502856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92"/>
        <p:cNvGrpSpPr/>
        <p:nvPr/>
      </p:nvGrpSpPr>
      <p:grpSpPr>
        <a:xfrm>
          <a:off x="0" y="0"/>
          <a:ext cx="0" cy="0"/>
          <a:chOff x="0" y="0"/>
          <a:chExt cx="0" cy="0"/>
        </a:xfrm>
      </p:grpSpPr>
      <p:sp>
        <p:nvSpPr>
          <p:cNvPr id="193" name="Google Shape;193;p17"/>
          <p:cNvSpPr/>
          <p:nvPr/>
        </p:nvSpPr>
        <p:spPr>
          <a:xfrm flipH="1">
            <a:off x="8031544" y="5266108"/>
            <a:ext cx="4546403" cy="2159051"/>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 name="Google Shape;194;p17"/>
          <p:cNvSpPr/>
          <p:nvPr/>
        </p:nvSpPr>
        <p:spPr>
          <a:xfrm flipH="1">
            <a:off x="238735" y="4313385"/>
            <a:ext cx="712133" cy="523524"/>
          </a:xfrm>
          <a:custGeom>
            <a:avLst/>
            <a:gdLst/>
            <a:ahLst/>
            <a:cxnLst/>
            <a:rect l="l" t="t" r="r" b="b"/>
            <a:pathLst>
              <a:path w="18365" h="13501" extrusionOk="0">
                <a:moveTo>
                  <a:pt x="12856" y="5895"/>
                </a:moveTo>
                <a:cubicBezTo>
                  <a:pt x="13692" y="5895"/>
                  <a:pt x="14772" y="6310"/>
                  <a:pt x="14779" y="7258"/>
                </a:cubicBezTo>
                <a:cubicBezTo>
                  <a:pt x="14782" y="7705"/>
                  <a:pt x="14515" y="7873"/>
                  <a:pt x="14198" y="7873"/>
                </a:cubicBezTo>
                <a:cubicBezTo>
                  <a:pt x="13907" y="7873"/>
                  <a:pt x="13574" y="7730"/>
                  <a:pt x="13372" y="7532"/>
                </a:cubicBezTo>
                <a:cubicBezTo>
                  <a:pt x="12982" y="7152"/>
                  <a:pt x="12711" y="6620"/>
                  <a:pt x="12526" y="6116"/>
                </a:cubicBezTo>
                <a:cubicBezTo>
                  <a:pt x="12505" y="6056"/>
                  <a:pt x="12482" y="5992"/>
                  <a:pt x="12464" y="5930"/>
                </a:cubicBezTo>
                <a:cubicBezTo>
                  <a:pt x="12490" y="5926"/>
                  <a:pt x="12521" y="5918"/>
                  <a:pt x="12549" y="5915"/>
                </a:cubicBezTo>
                <a:cubicBezTo>
                  <a:pt x="12645" y="5902"/>
                  <a:pt x="12748" y="5895"/>
                  <a:pt x="12856" y="5895"/>
                </a:cubicBezTo>
                <a:close/>
                <a:moveTo>
                  <a:pt x="6882" y="9733"/>
                </a:moveTo>
                <a:cubicBezTo>
                  <a:pt x="7055" y="9733"/>
                  <a:pt x="7237" y="9877"/>
                  <a:pt x="7340" y="10003"/>
                </a:cubicBezTo>
                <a:cubicBezTo>
                  <a:pt x="7528" y="10235"/>
                  <a:pt x="7608" y="10556"/>
                  <a:pt x="7616" y="10850"/>
                </a:cubicBezTo>
                <a:cubicBezTo>
                  <a:pt x="7618" y="10919"/>
                  <a:pt x="7615" y="10990"/>
                  <a:pt x="7608" y="11058"/>
                </a:cubicBezTo>
                <a:cubicBezTo>
                  <a:pt x="7214" y="10999"/>
                  <a:pt x="6842" y="10734"/>
                  <a:pt x="6674" y="10371"/>
                </a:cubicBezTo>
                <a:cubicBezTo>
                  <a:pt x="6594" y="10199"/>
                  <a:pt x="6437" y="9747"/>
                  <a:pt x="6874" y="9733"/>
                </a:cubicBezTo>
                <a:cubicBezTo>
                  <a:pt x="6876" y="9733"/>
                  <a:pt x="6879" y="9733"/>
                  <a:pt x="6882" y="9733"/>
                </a:cubicBezTo>
                <a:close/>
                <a:moveTo>
                  <a:pt x="1976" y="10229"/>
                </a:moveTo>
                <a:cubicBezTo>
                  <a:pt x="2187" y="10229"/>
                  <a:pt x="2307" y="10660"/>
                  <a:pt x="2287" y="10816"/>
                </a:cubicBezTo>
                <a:cubicBezTo>
                  <a:pt x="2249" y="11096"/>
                  <a:pt x="2064" y="11333"/>
                  <a:pt x="1820" y="11477"/>
                </a:cubicBezTo>
                <a:cubicBezTo>
                  <a:pt x="1734" y="11299"/>
                  <a:pt x="1665" y="11106"/>
                  <a:pt x="1644" y="10914"/>
                </a:cubicBezTo>
                <a:cubicBezTo>
                  <a:pt x="1630" y="10780"/>
                  <a:pt x="1622" y="10571"/>
                  <a:pt x="1699" y="10451"/>
                </a:cubicBezTo>
                <a:cubicBezTo>
                  <a:pt x="1803" y="10290"/>
                  <a:pt x="1896" y="10229"/>
                  <a:pt x="1976" y="10229"/>
                </a:cubicBezTo>
                <a:close/>
                <a:moveTo>
                  <a:pt x="15599" y="0"/>
                </a:moveTo>
                <a:cubicBezTo>
                  <a:pt x="15515" y="0"/>
                  <a:pt x="15430" y="4"/>
                  <a:pt x="15345" y="11"/>
                </a:cubicBezTo>
                <a:cubicBezTo>
                  <a:pt x="13576" y="161"/>
                  <a:pt x="12338" y="1770"/>
                  <a:pt x="12014" y="3416"/>
                </a:cubicBezTo>
                <a:cubicBezTo>
                  <a:pt x="11863" y="4174"/>
                  <a:pt x="11892" y="4961"/>
                  <a:pt x="12081" y="5710"/>
                </a:cubicBezTo>
                <a:cubicBezTo>
                  <a:pt x="11264" y="5989"/>
                  <a:pt x="10536" y="6620"/>
                  <a:pt x="10084" y="7363"/>
                </a:cubicBezTo>
                <a:cubicBezTo>
                  <a:pt x="9561" y="8222"/>
                  <a:pt x="9425" y="9204"/>
                  <a:pt x="8998" y="10098"/>
                </a:cubicBezTo>
                <a:cubicBezTo>
                  <a:pt x="8782" y="10551"/>
                  <a:pt x="8430" y="10999"/>
                  <a:pt x="7898" y="11063"/>
                </a:cubicBezTo>
                <a:cubicBezTo>
                  <a:pt x="7939" y="10628"/>
                  <a:pt x="7849" y="10183"/>
                  <a:pt x="7579" y="9837"/>
                </a:cubicBezTo>
                <a:cubicBezTo>
                  <a:pt x="7413" y="9625"/>
                  <a:pt x="7084" y="9453"/>
                  <a:pt x="6800" y="9453"/>
                </a:cubicBezTo>
                <a:cubicBezTo>
                  <a:pt x="6567" y="9453"/>
                  <a:pt x="6364" y="9568"/>
                  <a:pt x="6304" y="9870"/>
                </a:cubicBezTo>
                <a:cubicBezTo>
                  <a:pt x="6173" y="10523"/>
                  <a:pt x="6806" y="11137"/>
                  <a:pt x="7378" y="11302"/>
                </a:cubicBezTo>
                <a:cubicBezTo>
                  <a:pt x="7441" y="11320"/>
                  <a:pt x="7502" y="11335"/>
                  <a:pt x="7564" y="11345"/>
                </a:cubicBezTo>
                <a:cubicBezTo>
                  <a:pt x="7436" y="11826"/>
                  <a:pt x="7112" y="12241"/>
                  <a:pt x="6713" y="12546"/>
                </a:cubicBezTo>
                <a:cubicBezTo>
                  <a:pt x="6128" y="12992"/>
                  <a:pt x="5383" y="13232"/>
                  <a:pt x="4642" y="13232"/>
                </a:cubicBezTo>
                <a:cubicBezTo>
                  <a:pt x="4216" y="13232"/>
                  <a:pt x="3791" y="13153"/>
                  <a:pt x="3399" y="12988"/>
                </a:cubicBezTo>
                <a:cubicBezTo>
                  <a:pt x="2822" y="12744"/>
                  <a:pt x="2321" y="12318"/>
                  <a:pt x="1990" y="11786"/>
                </a:cubicBezTo>
                <a:cubicBezTo>
                  <a:pt x="1974" y="11760"/>
                  <a:pt x="1958" y="11732"/>
                  <a:pt x="1938" y="11703"/>
                </a:cubicBezTo>
                <a:cubicBezTo>
                  <a:pt x="2043" y="11642"/>
                  <a:pt x="2138" y="11569"/>
                  <a:pt x="2221" y="11482"/>
                </a:cubicBezTo>
                <a:cubicBezTo>
                  <a:pt x="2573" y="11119"/>
                  <a:pt x="2761" y="10230"/>
                  <a:pt x="2126" y="10016"/>
                </a:cubicBezTo>
                <a:cubicBezTo>
                  <a:pt x="2055" y="9991"/>
                  <a:pt x="1989" y="9980"/>
                  <a:pt x="1929" y="9980"/>
                </a:cubicBezTo>
                <a:cubicBezTo>
                  <a:pt x="1429" y="9980"/>
                  <a:pt x="1320" y="10757"/>
                  <a:pt x="1418" y="11153"/>
                </a:cubicBezTo>
                <a:cubicBezTo>
                  <a:pt x="1455" y="11309"/>
                  <a:pt x="1508" y="11458"/>
                  <a:pt x="1567" y="11598"/>
                </a:cubicBezTo>
                <a:cubicBezTo>
                  <a:pt x="1469" y="11629"/>
                  <a:pt x="1367" y="11645"/>
                  <a:pt x="1266" y="11645"/>
                </a:cubicBezTo>
                <a:cubicBezTo>
                  <a:pt x="1138" y="11645"/>
                  <a:pt x="1010" y="11618"/>
                  <a:pt x="894" y="11561"/>
                </a:cubicBezTo>
                <a:cubicBezTo>
                  <a:pt x="374" y="11302"/>
                  <a:pt x="192" y="10633"/>
                  <a:pt x="446" y="10132"/>
                </a:cubicBezTo>
                <a:cubicBezTo>
                  <a:pt x="478" y="10068"/>
                  <a:pt x="423" y="10018"/>
                  <a:pt x="368" y="10018"/>
                </a:cubicBezTo>
                <a:cubicBezTo>
                  <a:pt x="339" y="10018"/>
                  <a:pt x="309" y="10031"/>
                  <a:pt x="292" y="10063"/>
                </a:cubicBezTo>
                <a:cubicBezTo>
                  <a:pt x="1" y="10580"/>
                  <a:pt x="123" y="11282"/>
                  <a:pt x="595" y="11659"/>
                </a:cubicBezTo>
                <a:cubicBezTo>
                  <a:pt x="794" y="11818"/>
                  <a:pt x="1032" y="11889"/>
                  <a:pt x="1273" y="11889"/>
                </a:cubicBezTo>
                <a:cubicBezTo>
                  <a:pt x="1408" y="11889"/>
                  <a:pt x="1544" y="11867"/>
                  <a:pt x="1675" y="11824"/>
                </a:cubicBezTo>
                <a:cubicBezTo>
                  <a:pt x="2255" y="12896"/>
                  <a:pt x="3487" y="13500"/>
                  <a:pt x="4703" y="13500"/>
                </a:cubicBezTo>
                <a:cubicBezTo>
                  <a:pt x="4964" y="13500"/>
                  <a:pt x="5226" y="13472"/>
                  <a:pt x="5479" y="13415"/>
                </a:cubicBezTo>
                <a:cubicBezTo>
                  <a:pt x="6314" y="13227"/>
                  <a:pt x="7142" y="12744"/>
                  <a:pt x="7590" y="11996"/>
                </a:cubicBezTo>
                <a:cubicBezTo>
                  <a:pt x="7703" y="11808"/>
                  <a:pt x="7787" y="11597"/>
                  <a:pt x="7841" y="11374"/>
                </a:cubicBezTo>
                <a:cubicBezTo>
                  <a:pt x="9335" y="11361"/>
                  <a:pt x="9619" y="8887"/>
                  <a:pt x="10145" y="7867"/>
                </a:cubicBezTo>
                <a:cubicBezTo>
                  <a:pt x="10575" y="7038"/>
                  <a:pt x="11253" y="6280"/>
                  <a:pt x="12156" y="6008"/>
                </a:cubicBezTo>
                <a:cubicBezTo>
                  <a:pt x="12387" y="6753"/>
                  <a:pt x="12820" y="7669"/>
                  <a:pt x="13531" y="8060"/>
                </a:cubicBezTo>
                <a:cubicBezTo>
                  <a:pt x="13715" y="8162"/>
                  <a:pt x="13926" y="8213"/>
                  <a:pt x="14132" y="8213"/>
                </a:cubicBezTo>
                <a:cubicBezTo>
                  <a:pt x="14572" y="8213"/>
                  <a:pt x="14990" y="7977"/>
                  <a:pt x="15084" y="7483"/>
                </a:cubicBezTo>
                <a:cubicBezTo>
                  <a:pt x="15208" y="6823"/>
                  <a:pt x="14717" y="6205"/>
                  <a:pt x="14179" y="5895"/>
                </a:cubicBezTo>
                <a:cubicBezTo>
                  <a:pt x="13778" y="5666"/>
                  <a:pt x="13363" y="5566"/>
                  <a:pt x="12954" y="5566"/>
                </a:cubicBezTo>
                <a:cubicBezTo>
                  <a:pt x="12759" y="5566"/>
                  <a:pt x="12564" y="5589"/>
                  <a:pt x="12374" y="5632"/>
                </a:cubicBezTo>
                <a:cubicBezTo>
                  <a:pt x="12174" y="4845"/>
                  <a:pt x="12172" y="4002"/>
                  <a:pt x="12379" y="3217"/>
                </a:cubicBezTo>
                <a:cubicBezTo>
                  <a:pt x="12680" y="2071"/>
                  <a:pt x="13468" y="981"/>
                  <a:pt x="14601" y="548"/>
                </a:cubicBezTo>
                <a:cubicBezTo>
                  <a:pt x="14917" y="426"/>
                  <a:pt x="15264" y="363"/>
                  <a:pt x="15612" y="363"/>
                </a:cubicBezTo>
                <a:cubicBezTo>
                  <a:pt x="16333" y="363"/>
                  <a:pt x="17056" y="634"/>
                  <a:pt x="17509" y="1210"/>
                </a:cubicBezTo>
                <a:cubicBezTo>
                  <a:pt x="18152" y="2025"/>
                  <a:pt x="18117" y="3415"/>
                  <a:pt x="17177" y="4000"/>
                </a:cubicBezTo>
                <a:cubicBezTo>
                  <a:pt x="16973" y="4126"/>
                  <a:pt x="16716" y="4194"/>
                  <a:pt x="16463" y="4194"/>
                </a:cubicBezTo>
                <a:cubicBezTo>
                  <a:pt x="16000" y="4194"/>
                  <a:pt x="15550" y="3966"/>
                  <a:pt x="15470" y="3444"/>
                </a:cubicBezTo>
                <a:cubicBezTo>
                  <a:pt x="15395" y="2954"/>
                  <a:pt x="15821" y="2596"/>
                  <a:pt x="16200" y="2596"/>
                </a:cubicBezTo>
                <a:cubicBezTo>
                  <a:pt x="16439" y="2596"/>
                  <a:pt x="16660" y="2740"/>
                  <a:pt x="16720" y="3086"/>
                </a:cubicBezTo>
                <a:cubicBezTo>
                  <a:pt x="16737" y="3184"/>
                  <a:pt x="16818" y="3230"/>
                  <a:pt x="16896" y="3230"/>
                </a:cubicBezTo>
                <a:cubicBezTo>
                  <a:pt x="16987" y="3230"/>
                  <a:pt x="17075" y="3169"/>
                  <a:pt x="17055" y="3055"/>
                </a:cubicBezTo>
                <a:cubicBezTo>
                  <a:pt x="16973" y="2590"/>
                  <a:pt x="16556" y="2248"/>
                  <a:pt x="16108" y="2248"/>
                </a:cubicBezTo>
                <a:cubicBezTo>
                  <a:pt x="15976" y="2248"/>
                  <a:pt x="15841" y="2278"/>
                  <a:pt x="15712" y="2343"/>
                </a:cubicBezTo>
                <a:cubicBezTo>
                  <a:pt x="15102" y="2644"/>
                  <a:pt x="14969" y="3470"/>
                  <a:pt x="15354" y="3997"/>
                </a:cubicBezTo>
                <a:cubicBezTo>
                  <a:pt x="15626" y="4371"/>
                  <a:pt x="16046" y="4545"/>
                  <a:pt x="16475" y="4545"/>
                </a:cubicBezTo>
                <a:cubicBezTo>
                  <a:pt x="16747" y="4545"/>
                  <a:pt x="17022" y="4476"/>
                  <a:pt x="17268" y="4344"/>
                </a:cubicBezTo>
                <a:cubicBezTo>
                  <a:pt x="17910" y="3997"/>
                  <a:pt x="18270" y="3315"/>
                  <a:pt x="18299" y="2598"/>
                </a:cubicBezTo>
                <a:cubicBezTo>
                  <a:pt x="18364" y="1050"/>
                  <a:pt x="17048" y="0"/>
                  <a:pt x="1559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 name="Google Shape;195;p17"/>
          <p:cNvSpPr/>
          <p:nvPr/>
        </p:nvSpPr>
        <p:spPr>
          <a:xfrm flipH="1">
            <a:off x="-263160" y="-337678"/>
            <a:ext cx="2209495" cy="2249319"/>
          </a:xfrm>
          <a:custGeom>
            <a:avLst/>
            <a:gdLst/>
            <a:ahLst/>
            <a:cxnLst/>
            <a:rect l="l" t="t" r="r" b="b"/>
            <a:pathLst>
              <a:path w="56980" h="58007" extrusionOk="0">
                <a:moveTo>
                  <a:pt x="29980" y="1"/>
                </a:moveTo>
                <a:cubicBezTo>
                  <a:pt x="23007" y="1"/>
                  <a:pt x="15784" y="1090"/>
                  <a:pt x="9276" y="2620"/>
                </a:cubicBezTo>
                <a:cubicBezTo>
                  <a:pt x="7641" y="3005"/>
                  <a:pt x="5996" y="3455"/>
                  <a:pt x="4538" y="4283"/>
                </a:cubicBezTo>
                <a:cubicBezTo>
                  <a:pt x="4476" y="4319"/>
                  <a:pt x="4415" y="4353"/>
                  <a:pt x="4355" y="4389"/>
                </a:cubicBezTo>
                <a:cubicBezTo>
                  <a:pt x="997" y="6390"/>
                  <a:pt x="0" y="10328"/>
                  <a:pt x="378" y="14016"/>
                </a:cubicBezTo>
                <a:cubicBezTo>
                  <a:pt x="907" y="19148"/>
                  <a:pt x="3982" y="23498"/>
                  <a:pt x="8616" y="25748"/>
                </a:cubicBezTo>
                <a:cubicBezTo>
                  <a:pt x="11452" y="27122"/>
                  <a:pt x="14538" y="27916"/>
                  <a:pt x="17369" y="29295"/>
                </a:cubicBezTo>
                <a:cubicBezTo>
                  <a:pt x="19382" y="30277"/>
                  <a:pt x="21331" y="31627"/>
                  <a:pt x="22637" y="33480"/>
                </a:cubicBezTo>
                <a:cubicBezTo>
                  <a:pt x="24414" y="36002"/>
                  <a:pt x="23558" y="39294"/>
                  <a:pt x="23630" y="42161"/>
                </a:cubicBezTo>
                <a:cubicBezTo>
                  <a:pt x="23845" y="50667"/>
                  <a:pt x="32001" y="56121"/>
                  <a:pt x="39653" y="57661"/>
                </a:cubicBezTo>
                <a:cubicBezTo>
                  <a:pt x="40779" y="57888"/>
                  <a:pt x="41939" y="58007"/>
                  <a:pt x="43098" y="58007"/>
                </a:cubicBezTo>
                <a:cubicBezTo>
                  <a:pt x="46244" y="58007"/>
                  <a:pt x="49378" y="57130"/>
                  <a:pt x="51798" y="55158"/>
                </a:cubicBezTo>
                <a:cubicBezTo>
                  <a:pt x="56287" y="51495"/>
                  <a:pt x="56963" y="45514"/>
                  <a:pt x="56971" y="40119"/>
                </a:cubicBezTo>
                <a:cubicBezTo>
                  <a:pt x="56979" y="33285"/>
                  <a:pt x="56205" y="26466"/>
                  <a:pt x="54937" y="19757"/>
                </a:cubicBezTo>
                <a:cubicBezTo>
                  <a:pt x="53978" y="14679"/>
                  <a:pt x="52595" y="9387"/>
                  <a:pt x="48977" y="5697"/>
                </a:cubicBezTo>
                <a:cubicBezTo>
                  <a:pt x="45969" y="2628"/>
                  <a:pt x="41719" y="1028"/>
                  <a:pt x="37460" y="467"/>
                </a:cubicBezTo>
                <a:cubicBezTo>
                  <a:pt x="35031" y="146"/>
                  <a:pt x="32522" y="1"/>
                  <a:pt x="2998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 name="Google Shape;196;p17"/>
          <p:cNvSpPr/>
          <p:nvPr/>
        </p:nvSpPr>
        <p:spPr>
          <a:xfrm>
            <a:off x="544341" y="1648360"/>
            <a:ext cx="112456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 name="Google Shape;197;p17"/>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17"/>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9" name="Google Shape;199;p17"/>
          <p:cNvSpPr txBox="1">
            <a:spLocks noGrp="1"/>
          </p:cNvSpPr>
          <p:nvPr>
            <p:ph type="title"/>
          </p:nvPr>
        </p:nvSpPr>
        <p:spPr>
          <a:xfrm>
            <a:off x="960000" y="5168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0" name="Google Shape;200;p17"/>
          <p:cNvSpPr txBox="1">
            <a:spLocks noGrp="1"/>
          </p:cNvSpPr>
          <p:nvPr>
            <p:ph type="title" idx="2"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01" name="Google Shape;201;p17"/>
          <p:cNvSpPr txBox="1">
            <a:spLocks noGrp="1"/>
          </p:cNvSpPr>
          <p:nvPr>
            <p:ph type="title" idx="3"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02" name="Google Shape;202;p17"/>
          <p:cNvSpPr txBox="1">
            <a:spLocks noGrp="1"/>
          </p:cNvSpPr>
          <p:nvPr>
            <p:ph type="title" idx="4"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03" name="Google Shape;203;p17"/>
          <p:cNvSpPr/>
          <p:nvPr/>
        </p:nvSpPr>
        <p:spPr>
          <a:xfrm>
            <a:off x="402067" y="1529467"/>
            <a:ext cx="112456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29624896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04"/>
        <p:cNvGrpSpPr/>
        <p:nvPr/>
      </p:nvGrpSpPr>
      <p:grpSpPr>
        <a:xfrm>
          <a:off x="0" y="0"/>
          <a:ext cx="0" cy="0"/>
          <a:chOff x="0" y="0"/>
          <a:chExt cx="0" cy="0"/>
        </a:xfrm>
      </p:grpSpPr>
      <p:sp>
        <p:nvSpPr>
          <p:cNvPr id="205" name="Google Shape;205;p18"/>
          <p:cNvSpPr/>
          <p:nvPr/>
        </p:nvSpPr>
        <p:spPr>
          <a:xfrm rot="-3879730">
            <a:off x="749057" y="2980155"/>
            <a:ext cx="3412809" cy="6189343"/>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6" name="Google Shape;206;p18"/>
          <p:cNvSpPr/>
          <p:nvPr/>
        </p:nvSpPr>
        <p:spPr>
          <a:xfrm>
            <a:off x="7988734" y="-179131"/>
            <a:ext cx="2744953" cy="899153"/>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7" name="Google Shape;207;p18"/>
          <p:cNvSpPr/>
          <p:nvPr/>
        </p:nvSpPr>
        <p:spPr>
          <a:xfrm>
            <a:off x="2662529" y="3857334"/>
            <a:ext cx="1318872" cy="1201029"/>
          </a:xfrm>
          <a:custGeom>
            <a:avLst/>
            <a:gdLst/>
            <a:ahLst/>
            <a:cxnLst/>
            <a:rect l="l" t="t" r="r" b="b"/>
            <a:pathLst>
              <a:path w="34012" h="30973" extrusionOk="0">
                <a:moveTo>
                  <a:pt x="22094" y="1"/>
                </a:moveTo>
                <a:cubicBezTo>
                  <a:pt x="22032" y="1"/>
                  <a:pt x="21968" y="21"/>
                  <a:pt x="21910" y="70"/>
                </a:cubicBezTo>
                <a:cubicBezTo>
                  <a:pt x="21708" y="237"/>
                  <a:pt x="21535" y="475"/>
                  <a:pt x="21414" y="700"/>
                </a:cubicBezTo>
                <a:cubicBezTo>
                  <a:pt x="20800" y="1832"/>
                  <a:pt x="20187" y="2963"/>
                  <a:pt x="19573" y="4095"/>
                </a:cubicBezTo>
                <a:cubicBezTo>
                  <a:pt x="19373" y="4463"/>
                  <a:pt x="19161" y="4848"/>
                  <a:pt x="18809" y="5075"/>
                </a:cubicBezTo>
                <a:cubicBezTo>
                  <a:pt x="18442" y="5311"/>
                  <a:pt x="17984" y="5342"/>
                  <a:pt x="17547" y="5342"/>
                </a:cubicBezTo>
                <a:cubicBezTo>
                  <a:pt x="17544" y="5342"/>
                  <a:pt x="17540" y="5342"/>
                  <a:pt x="17537" y="5342"/>
                </a:cubicBezTo>
                <a:cubicBezTo>
                  <a:pt x="16104" y="5342"/>
                  <a:pt x="14659" y="5106"/>
                  <a:pt x="13233" y="5106"/>
                </a:cubicBezTo>
                <a:cubicBezTo>
                  <a:pt x="12626" y="5106"/>
                  <a:pt x="12024" y="5148"/>
                  <a:pt x="11427" y="5270"/>
                </a:cubicBezTo>
                <a:cubicBezTo>
                  <a:pt x="7976" y="5974"/>
                  <a:pt x="5635" y="8937"/>
                  <a:pt x="2551" y="10407"/>
                </a:cubicBezTo>
                <a:cubicBezTo>
                  <a:pt x="2215" y="10566"/>
                  <a:pt x="301" y="10949"/>
                  <a:pt x="194" y="11151"/>
                </a:cubicBezTo>
                <a:cubicBezTo>
                  <a:pt x="0" y="11512"/>
                  <a:pt x="1774" y="11562"/>
                  <a:pt x="2624" y="11562"/>
                </a:cubicBezTo>
                <a:cubicBezTo>
                  <a:pt x="2804" y="11562"/>
                  <a:pt x="2943" y="11559"/>
                  <a:pt x="3012" y="11557"/>
                </a:cubicBezTo>
                <a:cubicBezTo>
                  <a:pt x="5333" y="11498"/>
                  <a:pt x="7632" y="11017"/>
                  <a:pt x="9817" y="10251"/>
                </a:cubicBezTo>
                <a:cubicBezTo>
                  <a:pt x="12729" y="9232"/>
                  <a:pt x="15444" y="7720"/>
                  <a:pt x="18022" y="6016"/>
                </a:cubicBezTo>
                <a:cubicBezTo>
                  <a:pt x="18074" y="5982"/>
                  <a:pt x="18129" y="5967"/>
                  <a:pt x="18182" y="5967"/>
                </a:cubicBezTo>
                <a:cubicBezTo>
                  <a:pt x="18372" y="5967"/>
                  <a:pt x="18536" y="6161"/>
                  <a:pt x="18455" y="6368"/>
                </a:cubicBezTo>
                <a:cubicBezTo>
                  <a:pt x="18007" y="7496"/>
                  <a:pt x="17689" y="8676"/>
                  <a:pt x="17511" y="9877"/>
                </a:cubicBezTo>
                <a:cubicBezTo>
                  <a:pt x="17411" y="10546"/>
                  <a:pt x="17328" y="11238"/>
                  <a:pt x="17318" y="11916"/>
                </a:cubicBezTo>
                <a:cubicBezTo>
                  <a:pt x="17305" y="12649"/>
                  <a:pt x="17400" y="13043"/>
                  <a:pt x="17099" y="13742"/>
                </a:cubicBezTo>
                <a:cubicBezTo>
                  <a:pt x="16657" y="14771"/>
                  <a:pt x="15482" y="15640"/>
                  <a:pt x="14703" y="16377"/>
                </a:cubicBezTo>
                <a:cubicBezTo>
                  <a:pt x="13762" y="17265"/>
                  <a:pt x="12883" y="18209"/>
                  <a:pt x="12034" y="19186"/>
                </a:cubicBezTo>
                <a:cubicBezTo>
                  <a:pt x="11137" y="20212"/>
                  <a:pt x="10268" y="21263"/>
                  <a:pt x="9335" y="22258"/>
                </a:cubicBezTo>
                <a:cubicBezTo>
                  <a:pt x="8885" y="22737"/>
                  <a:pt x="8424" y="23204"/>
                  <a:pt x="7938" y="23646"/>
                </a:cubicBezTo>
                <a:cubicBezTo>
                  <a:pt x="7570" y="23978"/>
                  <a:pt x="6902" y="24770"/>
                  <a:pt x="6413" y="24884"/>
                </a:cubicBezTo>
                <a:lnTo>
                  <a:pt x="6413" y="24884"/>
                </a:lnTo>
                <a:cubicBezTo>
                  <a:pt x="10862" y="23844"/>
                  <a:pt x="14703" y="20563"/>
                  <a:pt x="16528" y="16385"/>
                </a:cubicBezTo>
                <a:cubicBezTo>
                  <a:pt x="16581" y="16262"/>
                  <a:pt x="16687" y="16207"/>
                  <a:pt x="16794" y="16207"/>
                </a:cubicBezTo>
                <a:cubicBezTo>
                  <a:pt x="16949" y="16207"/>
                  <a:pt x="17104" y="16324"/>
                  <a:pt x="17090" y="16521"/>
                </a:cubicBezTo>
                <a:cubicBezTo>
                  <a:pt x="16730" y="21623"/>
                  <a:pt x="14701" y="26603"/>
                  <a:pt x="11373" y="30489"/>
                </a:cubicBezTo>
                <a:cubicBezTo>
                  <a:pt x="11206" y="30683"/>
                  <a:pt x="11352" y="30973"/>
                  <a:pt x="11601" y="30973"/>
                </a:cubicBezTo>
                <a:cubicBezTo>
                  <a:pt x="11608" y="30973"/>
                  <a:pt x="11616" y="30972"/>
                  <a:pt x="11623" y="30972"/>
                </a:cubicBezTo>
                <a:cubicBezTo>
                  <a:pt x="13371" y="30841"/>
                  <a:pt x="14988" y="29666"/>
                  <a:pt x="15940" y="28164"/>
                </a:cubicBezTo>
                <a:cubicBezTo>
                  <a:pt x="17015" y="26470"/>
                  <a:pt x="17377" y="24421"/>
                  <a:pt x="17518" y="22422"/>
                </a:cubicBezTo>
                <a:cubicBezTo>
                  <a:pt x="17634" y="20775"/>
                  <a:pt x="17616" y="19114"/>
                  <a:pt x="17796" y="17475"/>
                </a:cubicBezTo>
                <a:cubicBezTo>
                  <a:pt x="17814" y="17308"/>
                  <a:pt x="17951" y="17214"/>
                  <a:pt x="18090" y="17214"/>
                </a:cubicBezTo>
                <a:cubicBezTo>
                  <a:pt x="18192" y="17214"/>
                  <a:pt x="18294" y="17265"/>
                  <a:pt x="18351" y="17375"/>
                </a:cubicBezTo>
                <a:cubicBezTo>
                  <a:pt x="19442" y="19515"/>
                  <a:pt x="21519" y="21143"/>
                  <a:pt x="23860" y="21683"/>
                </a:cubicBezTo>
                <a:cubicBezTo>
                  <a:pt x="23885" y="21689"/>
                  <a:pt x="23909" y="21692"/>
                  <a:pt x="23932" y="21692"/>
                </a:cubicBezTo>
                <a:cubicBezTo>
                  <a:pt x="24176" y="21692"/>
                  <a:pt x="24326" y="21392"/>
                  <a:pt x="24145" y="21197"/>
                </a:cubicBezTo>
                <a:lnTo>
                  <a:pt x="19357" y="16054"/>
                </a:lnTo>
                <a:cubicBezTo>
                  <a:pt x="18963" y="15625"/>
                  <a:pt x="18562" y="15190"/>
                  <a:pt x="18301" y="14681"/>
                </a:cubicBezTo>
                <a:cubicBezTo>
                  <a:pt x="18251" y="14580"/>
                  <a:pt x="18203" y="14473"/>
                  <a:pt x="18164" y="14364"/>
                </a:cubicBezTo>
                <a:cubicBezTo>
                  <a:pt x="17948" y="13765"/>
                  <a:pt x="17959" y="13112"/>
                  <a:pt x="17999" y="12477"/>
                </a:cubicBezTo>
                <a:cubicBezTo>
                  <a:pt x="18113" y="10556"/>
                  <a:pt x="18442" y="8649"/>
                  <a:pt x="18974" y="6800"/>
                </a:cubicBezTo>
                <a:cubicBezTo>
                  <a:pt x="19015" y="6660"/>
                  <a:pt x="19133" y="6591"/>
                  <a:pt x="19253" y="6591"/>
                </a:cubicBezTo>
                <a:cubicBezTo>
                  <a:pt x="19378" y="6591"/>
                  <a:pt x="19504" y="6667"/>
                  <a:pt x="19540" y="6817"/>
                </a:cubicBezTo>
                <a:cubicBezTo>
                  <a:pt x="20306" y="9896"/>
                  <a:pt x="22113" y="12700"/>
                  <a:pt x="24502" y="14801"/>
                </a:cubicBezTo>
                <a:cubicBezTo>
                  <a:pt x="27073" y="17059"/>
                  <a:pt x="30287" y="18525"/>
                  <a:pt x="33638" y="19222"/>
                </a:cubicBezTo>
                <a:cubicBezTo>
                  <a:pt x="33658" y="19226"/>
                  <a:pt x="33678" y="19228"/>
                  <a:pt x="33697" y="19228"/>
                </a:cubicBezTo>
                <a:cubicBezTo>
                  <a:pt x="33870" y="19228"/>
                  <a:pt x="34012" y="19071"/>
                  <a:pt x="33987" y="18892"/>
                </a:cubicBezTo>
                <a:cubicBezTo>
                  <a:pt x="33509" y="15426"/>
                  <a:pt x="31872" y="12128"/>
                  <a:pt x="29396" y="9659"/>
                </a:cubicBezTo>
                <a:cubicBezTo>
                  <a:pt x="26922" y="7195"/>
                  <a:pt x="23626" y="5573"/>
                  <a:pt x="20167" y="5108"/>
                </a:cubicBezTo>
                <a:cubicBezTo>
                  <a:pt x="19962" y="5082"/>
                  <a:pt x="19851" y="4853"/>
                  <a:pt x="19954" y="4675"/>
                </a:cubicBezTo>
                <a:lnTo>
                  <a:pt x="22352" y="443"/>
                </a:lnTo>
                <a:cubicBezTo>
                  <a:pt x="22476" y="225"/>
                  <a:pt x="22296" y="1"/>
                  <a:pt x="22094"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18"/>
          <p:cNvSpPr/>
          <p:nvPr/>
        </p:nvSpPr>
        <p:spPr>
          <a:xfrm>
            <a:off x="137682" y="99409"/>
            <a:ext cx="762599" cy="525508"/>
          </a:xfrm>
          <a:custGeom>
            <a:avLst/>
            <a:gdLst/>
            <a:ahLst/>
            <a:cxnLst/>
            <a:rect l="l" t="t" r="r" b="b"/>
            <a:pathLst>
              <a:path w="9171" h="6320" extrusionOk="0">
                <a:moveTo>
                  <a:pt x="6035" y="1"/>
                </a:moveTo>
                <a:cubicBezTo>
                  <a:pt x="6020" y="1"/>
                  <a:pt x="6006" y="1"/>
                  <a:pt x="5991" y="2"/>
                </a:cubicBezTo>
                <a:cubicBezTo>
                  <a:pt x="5530" y="37"/>
                  <a:pt x="5265" y="423"/>
                  <a:pt x="5076" y="809"/>
                </a:cubicBezTo>
                <a:cubicBezTo>
                  <a:pt x="5005" y="612"/>
                  <a:pt x="4779" y="498"/>
                  <a:pt x="4555" y="498"/>
                </a:cubicBezTo>
                <a:cubicBezTo>
                  <a:pt x="4490" y="498"/>
                  <a:pt x="4425" y="508"/>
                  <a:pt x="4365" y="528"/>
                </a:cubicBezTo>
                <a:cubicBezTo>
                  <a:pt x="3874" y="690"/>
                  <a:pt x="3527" y="1184"/>
                  <a:pt x="3357" y="1673"/>
                </a:cubicBezTo>
                <a:cubicBezTo>
                  <a:pt x="3277" y="1561"/>
                  <a:pt x="3125" y="1500"/>
                  <a:pt x="2974" y="1500"/>
                </a:cubicBezTo>
                <a:cubicBezTo>
                  <a:pt x="2886" y="1500"/>
                  <a:pt x="2798" y="1521"/>
                  <a:pt x="2725" y="1565"/>
                </a:cubicBezTo>
                <a:cubicBezTo>
                  <a:pt x="2514" y="1691"/>
                  <a:pt x="2398" y="1925"/>
                  <a:pt x="2298" y="2140"/>
                </a:cubicBezTo>
                <a:cubicBezTo>
                  <a:pt x="2175" y="2401"/>
                  <a:pt x="2077" y="2671"/>
                  <a:pt x="1997" y="2948"/>
                </a:cubicBezTo>
                <a:cubicBezTo>
                  <a:pt x="1930" y="2765"/>
                  <a:pt x="1815" y="2591"/>
                  <a:pt x="1615" y="2573"/>
                </a:cubicBezTo>
                <a:cubicBezTo>
                  <a:pt x="1604" y="2572"/>
                  <a:pt x="1593" y="2572"/>
                  <a:pt x="1582" y="2572"/>
                </a:cubicBezTo>
                <a:cubicBezTo>
                  <a:pt x="1323" y="2572"/>
                  <a:pt x="1202" y="2859"/>
                  <a:pt x="1128" y="3066"/>
                </a:cubicBezTo>
                <a:cubicBezTo>
                  <a:pt x="876" y="3769"/>
                  <a:pt x="778" y="4516"/>
                  <a:pt x="822" y="5260"/>
                </a:cubicBezTo>
                <a:cubicBezTo>
                  <a:pt x="544" y="5540"/>
                  <a:pt x="280" y="5831"/>
                  <a:pt x="28" y="6128"/>
                </a:cubicBezTo>
                <a:cubicBezTo>
                  <a:pt x="0" y="6162"/>
                  <a:pt x="40" y="6214"/>
                  <a:pt x="81" y="6214"/>
                </a:cubicBezTo>
                <a:cubicBezTo>
                  <a:pt x="93" y="6214"/>
                  <a:pt x="105" y="6210"/>
                  <a:pt x="115" y="6200"/>
                </a:cubicBezTo>
                <a:cubicBezTo>
                  <a:pt x="393" y="5923"/>
                  <a:pt x="665" y="5643"/>
                  <a:pt x="940" y="5367"/>
                </a:cubicBezTo>
                <a:cubicBezTo>
                  <a:pt x="940" y="5367"/>
                  <a:pt x="940" y="5370"/>
                  <a:pt x="941" y="5370"/>
                </a:cubicBezTo>
                <a:cubicBezTo>
                  <a:pt x="1364" y="5864"/>
                  <a:pt x="2064" y="6320"/>
                  <a:pt x="2745" y="6320"/>
                </a:cubicBezTo>
                <a:cubicBezTo>
                  <a:pt x="2782" y="6320"/>
                  <a:pt x="2818" y="6318"/>
                  <a:pt x="2854" y="6316"/>
                </a:cubicBezTo>
                <a:cubicBezTo>
                  <a:pt x="3100" y="6299"/>
                  <a:pt x="3379" y="6177"/>
                  <a:pt x="3378" y="5894"/>
                </a:cubicBezTo>
                <a:cubicBezTo>
                  <a:pt x="3378" y="5669"/>
                  <a:pt x="3227" y="5429"/>
                  <a:pt x="3078" y="5226"/>
                </a:cubicBezTo>
                <a:lnTo>
                  <a:pt x="3078" y="5226"/>
                </a:lnTo>
                <a:cubicBezTo>
                  <a:pt x="3314" y="5322"/>
                  <a:pt x="3553" y="5406"/>
                  <a:pt x="3800" y="5470"/>
                </a:cubicBezTo>
                <a:cubicBezTo>
                  <a:pt x="3923" y="5501"/>
                  <a:pt x="4059" y="5535"/>
                  <a:pt x="4190" y="5535"/>
                </a:cubicBezTo>
                <a:cubicBezTo>
                  <a:pt x="4281" y="5535"/>
                  <a:pt x="4370" y="5519"/>
                  <a:pt x="4451" y="5473"/>
                </a:cubicBezTo>
                <a:cubicBezTo>
                  <a:pt x="4633" y="5372"/>
                  <a:pt x="4695" y="5154"/>
                  <a:pt x="4659" y="4957"/>
                </a:cubicBezTo>
                <a:cubicBezTo>
                  <a:pt x="4630" y="4784"/>
                  <a:pt x="4525" y="4645"/>
                  <a:pt x="4404" y="4521"/>
                </a:cubicBezTo>
                <a:lnTo>
                  <a:pt x="4404" y="4521"/>
                </a:lnTo>
                <a:cubicBezTo>
                  <a:pt x="4575" y="4547"/>
                  <a:pt x="4749" y="4562"/>
                  <a:pt x="4923" y="4562"/>
                </a:cubicBezTo>
                <a:cubicBezTo>
                  <a:pt x="4961" y="4562"/>
                  <a:pt x="5000" y="4561"/>
                  <a:pt x="5039" y="4560"/>
                </a:cubicBezTo>
                <a:cubicBezTo>
                  <a:pt x="5286" y="4548"/>
                  <a:pt x="5579" y="4530"/>
                  <a:pt x="5801" y="4413"/>
                </a:cubicBezTo>
                <a:cubicBezTo>
                  <a:pt x="6135" y="4233"/>
                  <a:pt x="6030" y="3949"/>
                  <a:pt x="5834" y="3742"/>
                </a:cubicBezTo>
                <a:lnTo>
                  <a:pt x="5834" y="3742"/>
                </a:lnTo>
                <a:cubicBezTo>
                  <a:pt x="6012" y="3776"/>
                  <a:pt x="6189" y="3801"/>
                  <a:pt x="6369" y="3810"/>
                </a:cubicBezTo>
                <a:cubicBezTo>
                  <a:pt x="6458" y="3816"/>
                  <a:pt x="6555" y="3823"/>
                  <a:pt x="6653" y="3823"/>
                </a:cubicBezTo>
                <a:cubicBezTo>
                  <a:pt x="6818" y="3823"/>
                  <a:pt x="6986" y="3803"/>
                  <a:pt x="7120" y="3725"/>
                </a:cubicBezTo>
                <a:cubicBezTo>
                  <a:pt x="7387" y="3570"/>
                  <a:pt x="7403" y="3231"/>
                  <a:pt x="7240" y="3015"/>
                </a:cubicBezTo>
                <a:lnTo>
                  <a:pt x="7240" y="3015"/>
                </a:lnTo>
                <a:cubicBezTo>
                  <a:pt x="7281" y="3018"/>
                  <a:pt x="7322" y="3020"/>
                  <a:pt x="7363" y="3020"/>
                </a:cubicBezTo>
                <a:cubicBezTo>
                  <a:pt x="8261" y="3020"/>
                  <a:pt x="9171" y="2280"/>
                  <a:pt x="9135" y="1333"/>
                </a:cubicBezTo>
                <a:cubicBezTo>
                  <a:pt x="9115" y="740"/>
                  <a:pt x="8595" y="338"/>
                  <a:pt x="8053" y="212"/>
                </a:cubicBezTo>
                <a:cubicBezTo>
                  <a:pt x="7923" y="182"/>
                  <a:pt x="7790" y="166"/>
                  <a:pt x="7658" y="166"/>
                </a:cubicBezTo>
                <a:cubicBezTo>
                  <a:pt x="7289" y="166"/>
                  <a:pt x="6924" y="284"/>
                  <a:pt x="6638" y="520"/>
                </a:cubicBezTo>
                <a:cubicBezTo>
                  <a:pt x="6614" y="224"/>
                  <a:pt x="6336" y="1"/>
                  <a:pt x="6035"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 name="Google Shape;209;p18"/>
          <p:cNvSpPr/>
          <p:nvPr/>
        </p:nvSpPr>
        <p:spPr>
          <a:xfrm>
            <a:off x="11471472" y="5348536"/>
            <a:ext cx="636945" cy="525501"/>
          </a:xfrm>
          <a:custGeom>
            <a:avLst/>
            <a:gdLst/>
            <a:ahLst/>
            <a:cxnLst/>
            <a:rect l="l" t="t" r="r" b="b"/>
            <a:pathLst>
              <a:path w="16426" h="13552" extrusionOk="0">
                <a:moveTo>
                  <a:pt x="7587" y="6634"/>
                </a:moveTo>
                <a:cubicBezTo>
                  <a:pt x="8035" y="6634"/>
                  <a:pt x="8309" y="7099"/>
                  <a:pt x="8255" y="7536"/>
                </a:cubicBezTo>
                <a:cubicBezTo>
                  <a:pt x="8233" y="7691"/>
                  <a:pt x="8184" y="7837"/>
                  <a:pt x="8119" y="7974"/>
                </a:cubicBezTo>
                <a:cubicBezTo>
                  <a:pt x="8008" y="7969"/>
                  <a:pt x="7903" y="7951"/>
                  <a:pt x="7801" y="7919"/>
                </a:cubicBezTo>
                <a:cubicBezTo>
                  <a:pt x="7610" y="7855"/>
                  <a:pt x="7338" y="7683"/>
                  <a:pt x="7232" y="7497"/>
                </a:cubicBezTo>
                <a:cubicBezTo>
                  <a:pt x="7109" y="7284"/>
                  <a:pt x="7047" y="6763"/>
                  <a:pt x="7379" y="6665"/>
                </a:cubicBezTo>
                <a:cubicBezTo>
                  <a:pt x="7452" y="6644"/>
                  <a:pt x="7521" y="6634"/>
                  <a:pt x="7587" y="6634"/>
                </a:cubicBezTo>
                <a:close/>
                <a:moveTo>
                  <a:pt x="3947" y="8106"/>
                </a:moveTo>
                <a:cubicBezTo>
                  <a:pt x="4668" y="8106"/>
                  <a:pt x="5127" y="9148"/>
                  <a:pt x="5237" y="9956"/>
                </a:cubicBezTo>
                <a:cubicBezTo>
                  <a:pt x="5118" y="9970"/>
                  <a:pt x="4998" y="9978"/>
                  <a:pt x="4878" y="9978"/>
                </a:cubicBezTo>
                <a:cubicBezTo>
                  <a:pt x="4598" y="9978"/>
                  <a:pt x="4319" y="9937"/>
                  <a:pt x="4051" y="9851"/>
                </a:cubicBezTo>
                <a:cubicBezTo>
                  <a:pt x="3465" y="9663"/>
                  <a:pt x="2534" y="8933"/>
                  <a:pt x="3324" y="8346"/>
                </a:cubicBezTo>
                <a:cubicBezTo>
                  <a:pt x="3549" y="8178"/>
                  <a:pt x="3757" y="8106"/>
                  <a:pt x="3947" y="8106"/>
                </a:cubicBezTo>
                <a:close/>
                <a:moveTo>
                  <a:pt x="12605" y="0"/>
                </a:moveTo>
                <a:cubicBezTo>
                  <a:pt x="11858" y="0"/>
                  <a:pt x="11117" y="242"/>
                  <a:pt x="10501" y="741"/>
                </a:cubicBezTo>
                <a:cubicBezTo>
                  <a:pt x="9953" y="1185"/>
                  <a:pt x="9534" y="1794"/>
                  <a:pt x="9341" y="2473"/>
                </a:cubicBezTo>
                <a:cubicBezTo>
                  <a:pt x="9099" y="3337"/>
                  <a:pt x="9325" y="4183"/>
                  <a:pt x="9516" y="5032"/>
                </a:cubicBezTo>
                <a:cubicBezTo>
                  <a:pt x="9739" y="6030"/>
                  <a:pt x="9862" y="7537"/>
                  <a:pt x="8611" y="7914"/>
                </a:cubicBezTo>
                <a:cubicBezTo>
                  <a:pt x="8559" y="7930"/>
                  <a:pt x="8503" y="7943"/>
                  <a:pt x="8448" y="7953"/>
                </a:cubicBezTo>
                <a:lnTo>
                  <a:pt x="8448" y="7951"/>
                </a:lnTo>
                <a:cubicBezTo>
                  <a:pt x="8695" y="7306"/>
                  <a:pt x="8448" y="6318"/>
                  <a:pt x="7609" y="6318"/>
                </a:cubicBezTo>
                <a:cubicBezTo>
                  <a:pt x="7597" y="6318"/>
                  <a:pt x="7586" y="6318"/>
                  <a:pt x="7574" y="6318"/>
                </a:cubicBezTo>
                <a:cubicBezTo>
                  <a:pt x="6824" y="6343"/>
                  <a:pt x="6677" y="7281"/>
                  <a:pt x="7083" y="7770"/>
                </a:cubicBezTo>
                <a:cubicBezTo>
                  <a:pt x="7310" y="8041"/>
                  <a:pt x="7628" y="8190"/>
                  <a:pt x="7965" y="8238"/>
                </a:cubicBezTo>
                <a:cubicBezTo>
                  <a:pt x="7914" y="8313"/>
                  <a:pt x="7860" y="8388"/>
                  <a:pt x="7803" y="8460"/>
                </a:cubicBezTo>
                <a:cubicBezTo>
                  <a:pt x="7247" y="9174"/>
                  <a:pt x="6425" y="9711"/>
                  <a:pt x="5535" y="9902"/>
                </a:cubicBezTo>
                <a:cubicBezTo>
                  <a:pt x="5484" y="9238"/>
                  <a:pt x="5232" y="8568"/>
                  <a:pt x="4707" y="8159"/>
                </a:cubicBezTo>
                <a:cubicBezTo>
                  <a:pt x="4463" y="7970"/>
                  <a:pt x="4161" y="7870"/>
                  <a:pt x="3865" y="7870"/>
                </a:cubicBezTo>
                <a:cubicBezTo>
                  <a:pt x="3478" y="7870"/>
                  <a:pt x="3101" y="8040"/>
                  <a:pt x="2874" y="8403"/>
                </a:cubicBezTo>
                <a:cubicBezTo>
                  <a:pt x="2431" y="9115"/>
                  <a:pt x="3118" y="9783"/>
                  <a:pt x="3741" y="10044"/>
                </a:cubicBezTo>
                <a:cubicBezTo>
                  <a:pt x="4102" y="10197"/>
                  <a:pt x="4483" y="10264"/>
                  <a:pt x="4864" y="10264"/>
                </a:cubicBezTo>
                <a:cubicBezTo>
                  <a:pt x="4995" y="10264"/>
                  <a:pt x="5126" y="10256"/>
                  <a:pt x="5257" y="10241"/>
                </a:cubicBezTo>
                <a:lnTo>
                  <a:pt x="5257" y="10241"/>
                </a:lnTo>
                <a:cubicBezTo>
                  <a:pt x="5258" y="10323"/>
                  <a:pt x="5257" y="10400"/>
                  <a:pt x="5250" y="10472"/>
                </a:cubicBezTo>
                <a:cubicBezTo>
                  <a:pt x="5150" y="11511"/>
                  <a:pt x="4517" y="12517"/>
                  <a:pt x="3581" y="12998"/>
                </a:cubicBezTo>
                <a:cubicBezTo>
                  <a:pt x="3229" y="13180"/>
                  <a:pt x="2800" y="13280"/>
                  <a:pt x="2372" y="13280"/>
                </a:cubicBezTo>
                <a:cubicBezTo>
                  <a:pt x="1698" y="13280"/>
                  <a:pt x="1027" y="13030"/>
                  <a:pt x="663" y="12453"/>
                </a:cubicBezTo>
                <a:cubicBezTo>
                  <a:pt x="262" y="11817"/>
                  <a:pt x="362" y="10755"/>
                  <a:pt x="1215" y="10558"/>
                </a:cubicBezTo>
                <a:cubicBezTo>
                  <a:pt x="1277" y="10544"/>
                  <a:pt x="1339" y="10537"/>
                  <a:pt x="1400" y="10537"/>
                </a:cubicBezTo>
                <a:cubicBezTo>
                  <a:pt x="1848" y="10537"/>
                  <a:pt x="2248" y="10900"/>
                  <a:pt x="2172" y="11373"/>
                </a:cubicBezTo>
                <a:cubicBezTo>
                  <a:pt x="2120" y="11702"/>
                  <a:pt x="1855" y="11919"/>
                  <a:pt x="1557" y="11919"/>
                </a:cubicBezTo>
                <a:cubicBezTo>
                  <a:pt x="1432" y="11919"/>
                  <a:pt x="1302" y="11881"/>
                  <a:pt x="1179" y="11799"/>
                </a:cubicBezTo>
                <a:cubicBezTo>
                  <a:pt x="1165" y="11789"/>
                  <a:pt x="1150" y="11785"/>
                  <a:pt x="1135" y="11785"/>
                </a:cubicBezTo>
                <a:cubicBezTo>
                  <a:pt x="1063" y="11785"/>
                  <a:pt x="999" y="11889"/>
                  <a:pt x="1067" y="11941"/>
                </a:cubicBezTo>
                <a:cubicBezTo>
                  <a:pt x="1228" y="12066"/>
                  <a:pt x="1420" y="12126"/>
                  <a:pt x="1609" y="12126"/>
                </a:cubicBezTo>
                <a:cubicBezTo>
                  <a:pt x="1977" y="12126"/>
                  <a:pt x="2335" y="11902"/>
                  <a:pt x="2434" y="11499"/>
                </a:cubicBezTo>
                <a:cubicBezTo>
                  <a:pt x="2595" y="10857"/>
                  <a:pt x="2022" y="10273"/>
                  <a:pt x="1401" y="10273"/>
                </a:cubicBezTo>
                <a:cubicBezTo>
                  <a:pt x="1374" y="10273"/>
                  <a:pt x="1346" y="10274"/>
                  <a:pt x="1318" y="10277"/>
                </a:cubicBezTo>
                <a:cubicBezTo>
                  <a:pt x="428" y="10352"/>
                  <a:pt x="1" y="11300"/>
                  <a:pt x="207" y="12092"/>
                </a:cubicBezTo>
                <a:cubicBezTo>
                  <a:pt x="419" y="12905"/>
                  <a:pt x="1184" y="13402"/>
                  <a:pt x="1982" y="13520"/>
                </a:cubicBezTo>
                <a:cubicBezTo>
                  <a:pt x="2123" y="13541"/>
                  <a:pt x="2262" y="13551"/>
                  <a:pt x="2400" y="13551"/>
                </a:cubicBezTo>
                <a:cubicBezTo>
                  <a:pt x="3990" y="13551"/>
                  <a:pt x="5293" y="12186"/>
                  <a:pt x="5510" y="10624"/>
                </a:cubicBezTo>
                <a:cubicBezTo>
                  <a:pt x="5532" y="10485"/>
                  <a:pt x="5540" y="10337"/>
                  <a:pt x="5541" y="10193"/>
                </a:cubicBezTo>
                <a:cubicBezTo>
                  <a:pt x="5836" y="10133"/>
                  <a:pt x="6124" y="10040"/>
                  <a:pt x="6396" y="9917"/>
                </a:cubicBezTo>
                <a:cubicBezTo>
                  <a:pt x="7132" y="9585"/>
                  <a:pt x="7906" y="8987"/>
                  <a:pt x="8307" y="8248"/>
                </a:cubicBezTo>
                <a:cubicBezTo>
                  <a:pt x="8644" y="8225"/>
                  <a:pt x="8978" y="8104"/>
                  <a:pt x="9238" y="7899"/>
                </a:cubicBezTo>
                <a:cubicBezTo>
                  <a:pt x="9942" y="7349"/>
                  <a:pt x="10024" y="6374"/>
                  <a:pt x="9903" y="5554"/>
                </a:cubicBezTo>
                <a:cubicBezTo>
                  <a:pt x="9698" y="4165"/>
                  <a:pt x="9161" y="2906"/>
                  <a:pt x="10053" y="1630"/>
                </a:cubicBezTo>
                <a:cubicBezTo>
                  <a:pt x="10697" y="710"/>
                  <a:pt x="11605" y="311"/>
                  <a:pt x="12515" y="311"/>
                </a:cubicBezTo>
                <a:cubicBezTo>
                  <a:pt x="14213" y="311"/>
                  <a:pt x="15920" y="1698"/>
                  <a:pt x="15934" y="3672"/>
                </a:cubicBezTo>
                <a:cubicBezTo>
                  <a:pt x="15944" y="4953"/>
                  <a:pt x="15101" y="6964"/>
                  <a:pt x="13574" y="6964"/>
                </a:cubicBezTo>
                <a:cubicBezTo>
                  <a:pt x="13558" y="6964"/>
                  <a:pt x="13542" y="6963"/>
                  <a:pt x="13526" y="6963"/>
                </a:cubicBezTo>
                <a:cubicBezTo>
                  <a:pt x="12593" y="6937"/>
                  <a:pt x="11976" y="6034"/>
                  <a:pt x="11992" y="5166"/>
                </a:cubicBezTo>
                <a:cubicBezTo>
                  <a:pt x="12000" y="4762"/>
                  <a:pt x="12128" y="4343"/>
                  <a:pt x="12349" y="4004"/>
                </a:cubicBezTo>
                <a:cubicBezTo>
                  <a:pt x="12504" y="3767"/>
                  <a:pt x="12694" y="3576"/>
                  <a:pt x="12974" y="3510"/>
                </a:cubicBezTo>
                <a:cubicBezTo>
                  <a:pt x="13025" y="3498"/>
                  <a:pt x="13080" y="3492"/>
                  <a:pt x="13136" y="3492"/>
                </a:cubicBezTo>
                <a:cubicBezTo>
                  <a:pt x="13480" y="3492"/>
                  <a:pt x="13868" y="3718"/>
                  <a:pt x="13691" y="4132"/>
                </a:cubicBezTo>
                <a:cubicBezTo>
                  <a:pt x="13639" y="4252"/>
                  <a:pt x="13743" y="4362"/>
                  <a:pt x="13839" y="4362"/>
                </a:cubicBezTo>
                <a:cubicBezTo>
                  <a:pt x="13883" y="4362"/>
                  <a:pt x="13926" y="4339"/>
                  <a:pt x="13951" y="4283"/>
                </a:cubicBezTo>
                <a:cubicBezTo>
                  <a:pt x="14147" y="3847"/>
                  <a:pt x="13931" y="3373"/>
                  <a:pt x="13480" y="3198"/>
                </a:cubicBezTo>
                <a:cubicBezTo>
                  <a:pt x="13373" y="3156"/>
                  <a:pt x="13268" y="3137"/>
                  <a:pt x="13165" y="3137"/>
                </a:cubicBezTo>
                <a:cubicBezTo>
                  <a:pt x="12665" y="3137"/>
                  <a:pt x="12221" y="3576"/>
                  <a:pt x="11992" y="3999"/>
                </a:cubicBezTo>
                <a:cubicBezTo>
                  <a:pt x="11321" y="5235"/>
                  <a:pt x="11824" y="7061"/>
                  <a:pt x="13367" y="7261"/>
                </a:cubicBezTo>
                <a:cubicBezTo>
                  <a:pt x="13447" y="7271"/>
                  <a:pt x="13526" y="7276"/>
                  <a:pt x="13604" y="7276"/>
                </a:cubicBezTo>
                <a:cubicBezTo>
                  <a:pt x="15040" y="7276"/>
                  <a:pt x="16012" y="5556"/>
                  <a:pt x="16198" y="4310"/>
                </a:cubicBezTo>
                <a:cubicBezTo>
                  <a:pt x="16425" y="2821"/>
                  <a:pt x="15790" y="1347"/>
                  <a:pt x="14503" y="548"/>
                </a:cubicBezTo>
                <a:cubicBezTo>
                  <a:pt x="13919" y="186"/>
                  <a:pt x="13260" y="0"/>
                  <a:pt x="12605"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 name="Google Shape;210;p18"/>
          <p:cNvSpPr/>
          <p:nvPr/>
        </p:nvSpPr>
        <p:spPr>
          <a:xfrm>
            <a:off x="4410200" y="4257133"/>
            <a:ext cx="3574400" cy="23524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18"/>
          <p:cNvSpPr/>
          <p:nvPr/>
        </p:nvSpPr>
        <p:spPr>
          <a:xfrm>
            <a:off x="4267933" y="4126667"/>
            <a:ext cx="3574400" cy="2352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18"/>
          <p:cNvSpPr/>
          <p:nvPr/>
        </p:nvSpPr>
        <p:spPr>
          <a:xfrm>
            <a:off x="8275933" y="4257133"/>
            <a:ext cx="3514000" cy="23524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18"/>
          <p:cNvSpPr/>
          <p:nvPr/>
        </p:nvSpPr>
        <p:spPr>
          <a:xfrm>
            <a:off x="8133800" y="4126667"/>
            <a:ext cx="3514000" cy="2352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4" name="Google Shape;214;p18"/>
          <p:cNvSpPr/>
          <p:nvPr/>
        </p:nvSpPr>
        <p:spPr>
          <a:xfrm>
            <a:off x="4410200" y="1648367"/>
            <a:ext cx="35744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5" name="Google Shape;215;p18"/>
          <p:cNvSpPr/>
          <p:nvPr/>
        </p:nvSpPr>
        <p:spPr>
          <a:xfrm>
            <a:off x="4267933" y="1529467"/>
            <a:ext cx="3574400" cy="2304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6" name="Google Shape;216;p18"/>
          <p:cNvSpPr/>
          <p:nvPr/>
        </p:nvSpPr>
        <p:spPr>
          <a:xfrm>
            <a:off x="8275933" y="1648367"/>
            <a:ext cx="35140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7" name="Google Shape;217;p18"/>
          <p:cNvSpPr/>
          <p:nvPr/>
        </p:nvSpPr>
        <p:spPr>
          <a:xfrm>
            <a:off x="8133800" y="1529467"/>
            <a:ext cx="3514000" cy="2304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8" name="Google Shape;218;p18"/>
          <p:cNvSpPr/>
          <p:nvPr/>
        </p:nvSpPr>
        <p:spPr>
          <a:xfrm>
            <a:off x="544333" y="1648367"/>
            <a:ext cx="35744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9" name="Google Shape;219;p18"/>
          <p:cNvSpPr/>
          <p:nvPr/>
        </p:nvSpPr>
        <p:spPr>
          <a:xfrm>
            <a:off x="402067" y="1529467"/>
            <a:ext cx="3574400" cy="2304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0" name="Google Shape;220;p18"/>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1" name="Google Shape;221;p18"/>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2" name="Google Shape;222;p18"/>
          <p:cNvSpPr txBox="1">
            <a:spLocks noGrp="1"/>
          </p:cNvSpPr>
          <p:nvPr>
            <p:ph type="title"/>
          </p:nvPr>
        </p:nvSpPr>
        <p:spPr>
          <a:xfrm>
            <a:off x="960000" y="1976467"/>
            <a:ext cx="235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23" name="Google Shape;223;p18"/>
          <p:cNvSpPr txBox="1">
            <a:spLocks noGrp="1"/>
          </p:cNvSpPr>
          <p:nvPr>
            <p:ph type="subTitle" idx="1"/>
          </p:nvPr>
        </p:nvSpPr>
        <p:spPr>
          <a:xfrm>
            <a:off x="960000" y="2680067"/>
            <a:ext cx="2359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24" name="Google Shape;224;p18"/>
          <p:cNvSpPr txBox="1">
            <a:spLocks noGrp="1"/>
          </p:cNvSpPr>
          <p:nvPr>
            <p:ph type="title" idx="2"/>
          </p:nvPr>
        </p:nvSpPr>
        <p:spPr>
          <a:xfrm>
            <a:off x="4951867" y="1995633"/>
            <a:ext cx="235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25" name="Google Shape;225;p18"/>
          <p:cNvSpPr txBox="1">
            <a:spLocks noGrp="1"/>
          </p:cNvSpPr>
          <p:nvPr>
            <p:ph type="subTitle" idx="3"/>
          </p:nvPr>
        </p:nvSpPr>
        <p:spPr>
          <a:xfrm>
            <a:off x="4951867" y="2660867"/>
            <a:ext cx="2359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26" name="Google Shape;226;p18"/>
          <p:cNvSpPr txBox="1">
            <a:spLocks noGrp="1"/>
          </p:cNvSpPr>
          <p:nvPr>
            <p:ph type="title" idx="4"/>
          </p:nvPr>
        </p:nvSpPr>
        <p:spPr>
          <a:xfrm>
            <a:off x="8681067" y="1995633"/>
            <a:ext cx="235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27" name="Google Shape;227;p18"/>
          <p:cNvSpPr txBox="1">
            <a:spLocks noGrp="1"/>
          </p:cNvSpPr>
          <p:nvPr>
            <p:ph type="subTitle" idx="5"/>
          </p:nvPr>
        </p:nvSpPr>
        <p:spPr>
          <a:xfrm>
            <a:off x="8681067" y="2660867"/>
            <a:ext cx="2359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28" name="Google Shape;228;p18"/>
          <p:cNvSpPr txBox="1">
            <a:spLocks noGrp="1"/>
          </p:cNvSpPr>
          <p:nvPr>
            <p:ph type="title" idx="6"/>
          </p:nvPr>
        </p:nvSpPr>
        <p:spPr>
          <a:xfrm>
            <a:off x="960000" y="5168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9" name="Google Shape;229;p18"/>
          <p:cNvSpPr txBox="1">
            <a:spLocks noGrp="1"/>
          </p:cNvSpPr>
          <p:nvPr>
            <p:ph type="title" idx="7"/>
          </p:nvPr>
        </p:nvSpPr>
        <p:spPr>
          <a:xfrm>
            <a:off x="4951867" y="4622851"/>
            <a:ext cx="235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0" name="Google Shape;230;p18"/>
          <p:cNvSpPr txBox="1">
            <a:spLocks noGrp="1"/>
          </p:cNvSpPr>
          <p:nvPr>
            <p:ph type="subTitle" idx="8"/>
          </p:nvPr>
        </p:nvSpPr>
        <p:spPr>
          <a:xfrm>
            <a:off x="4951867" y="5288084"/>
            <a:ext cx="2359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31" name="Google Shape;231;p18"/>
          <p:cNvSpPr txBox="1">
            <a:spLocks noGrp="1"/>
          </p:cNvSpPr>
          <p:nvPr>
            <p:ph type="title" idx="9"/>
          </p:nvPr>
        </p:nvSpPr>
        <p:spPr>
          <a:xfrm>
            <a:off x="8681067" y="4622851"/>
            <a:ext cx="2359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2" name="Google Shape;232;p18"/>
          <p:cNvSpPr txBox="1">
            <a:spLocks noGrp="1"/>
          </p:cNvSpPr>
          <p:nvPr>
            <p:ph type="subTitle" idx="13"/>
          </p:nvPr>
        </p:nvSpPr>
        <p:spPr>
          <a:xfrm>
            <a:off x="8681067" y="5288084"/>
            <a:ext cx="23596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09525224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3"/>
        <p:cNvGrpSpPr/>
        <p:nvPr/>
      </p:nvGrpSpPr>
      <p:grpSpPr>
        <a:xfrm>
          <a:off x="0" y="0"/>
          <a:ext cx="0" cy="0"/>
          <a:chOff x="0" y="0"/>
          <a:chExt cx="0" cy="0"/>
        </a:xfrm>
      </p:grpSpPr>
      <p:sp>
        <p:nvSpPr>
          <p:cNvPr id="234" name="Google Shape;234;p19"/>
          <p:cNvSpPr/>
          <p:nvPr/>
        </p:nvSpPr>
        <p:spPr>
          <a:xfrm>
            <a:off x="-8" y="96016"/>
            <a:ext cx="722487" cy="623995"/>
          </a:xfrm>
          <a:custGeom>
            <a:avLst/>
            <a:gdLst/>
            <a:ahLst/>
            <a:cxnLst/>
            <a:rect l="l" t="t" r="r" b="b"/>
            <a:pathLst>
              <a:path w="18632" h="16092" extrusionOk="0">
                <a:moveTo>
                  <a:pt x="17079" y="250"/>
                </a:moveTo>
                <a:cubicBezTo>
                  <a:pt x="17104" y="250"/>
                  <a:pt x="17130" y="252"/>
                  <a:pt x="17158" y="258"/>
                </a:cubicBezTo>
                <a:cubicBezTo>
                  <a:pt x="17559" y="331"/>
                  <a:pt x="17581" y="1053"/>
                  <a:pt x="17554" y="1333"/>
                </a:cubicBezTo>
                <a:cubicBezTo>
                  <a:pt x="17525" y="1689"/>
                  <a:pt x="17394" y="2015"/>
                  <a:pt x="17194" y="2305"/>
                </a:cubicBezTo>
                <a:cubicBezTo>
                  <a:pt x="17214" y="2031"/>
                  <a:pt x="17176" y="1758"/>
                  <a:pt x="17055" y="1500"/>
                </a:cubicBezTo>
                <a:cubicBezTo>
                  <a:pt x="17046" y="1477"/>
                  <a:pt x="17027" y="1468"/>
                  <a:pt x="17008" y="1468"/>
                </a:cubicBezTo>
                <a:cubicBezTo>
                  <a:pt x="16974" y="1468"/>
                  <a:pt x="16937" y="1499"/>
                  <a:pt x="16946" y="1540"/>
                </a:cubicBezTo>
                <a:cubicBezTo>
                  <a:pt x="16978" y="1701"/>
                  <a:pt x="16993" y="1860"/>
                  <a:pt x="16995" y="2015"/>
                </a:cubicBezTo>
                <a:cubicBezTo>
                  <a:pt x="16895" y="1827"/>
                  <a:pt x="16813" y="1630"/>
                  <a:pt x="16767" y="1410"/>
                </a:cubicBezTo>
                <a:cubicBezTo>
                  <a:pt x="16718" y="1165"/>
                  <a:pt x="16601" y="250"/>
                  <a:pt x="17079" y="250"/>
                </a:cubicBezTo>
                <a:close/>
                <a:moveTo>
                  <a:pt x="17970" y="2593"/>
                </a:moveTo>
                <a:cubicBezTo>
                  <a:pt x="18028" y="2593"/>
                  <a:pt x="18072" y="2617"/>
                  <a:pt x="18098" y="2671"/>
                </a:cubicBezTo>
                <a:cubicBezTo>
                  <a:pt x="18222" y="2938"/>
                  <a:pt x="17536" y="3188"/>
                  <a:pt x="17381" y="3244"/>
                </a:cubicBezTo>
                <a:cubicBezTo>
                  <a:pt x="17214" y="3303"/>
                  <a:pt x="17044" y="3341"/>
                  <a:pt x="16872" y="3367"/>
                </a:cubicBezTo>
                <a:cubicBezTo>
                  <a:pt x="17147" y="3096"/>
                  <a:pt x="17701" y="2593"/>
                  <a:pt x="17970" y="2593"/>
                </a:cubicBezTo>
                <a:close/>
                <a:moveTo>
                  <a:pt x="15957" y="2382"/>
                </a:moveTo>
                <a:cubicBezTo>
                  <a:pt x="16231" y="2712"/>
                  <a:pt x="16324" y="3103"/>
                  <a:pt x="16290" y="3519"/>
                </a:cubicBezTo>
                <a:cubicBezTo>
                  <a:pt x="16069" y="3169"/>
                  <a:pt x="15862" y="2781"/>
                  <a:pt x="15957" y="2382"/>
                </a:cubicBezTo>
                <a:close/>
                <a:moveTo>
                  <a:pt x="8336" y="3903"/>
                </a:moveTo>
                <a:cubicBezTo>
                  <a:pt x="8559" y="3903"/>
                  <a:pt x="8771" y="3985"/>
                  <a:pt x="8970" y="4090"/>
                </a:cubicBezTo>
                <a:cubicBezTo>
                  <a:pt x="8873" y="4124"/>
                  <a:pt x="8785" y="4169"/>
                  <a:pt x="8705" y="4224"/>
                </a:cubicBezTo>
                <a:cubicBezTo>
                  <a:pt x="8692" y="4216"/>
                  <a:pt x="8677" y="4212"/>
                  <a:pt x="8661" y="4212"/>
                </a:cubicBezTo>
                <a:cubicBezTo>
                  <a:pt x="8646" y="4212"/>
                  <a:pt x="8631" y="4216"/>
                  <a:pt x="8616" y="4224"/>
                </a:cubicBezTo>
                <a:cubicBezTo>
                  <a:pt x="8460" y="4316"/>
                  <a:pt x="8274" y="4475"/>
                  <a:pt x="8079" y="4475"/>
                </a:cubicBezTo>
                <a:cubicBezTo>
                  <a:pt x="8048" y="4475"/>
                  <a:pt x="8016" y="4470"/>
                  <a:pt x="7985" y="4461"/>
                </a:cubicBezTo>
                <a:cubicBezTo>
                  <a:pt x="7792" y="4406"/>
                  <a:pt x="7774" y="4160"/>
                  <a:pt x="7914" y="4029"/>
                </a:cubicBezTo>
                <a:cubicBezTo>
                  <a:pt x="7996" y="3954"/>
                  <a:pt x="8116" y="3925"/>
                  <a:pt x="8222" y="3910"/>
                </a:cubicBezTo>
                <a:cubicBezTo>
                  <a:pt x="8260" y="3905"/>
                  <a:pt x="8298" y="3903"/>
                  <a:pt x="8336" y="3903"/>
                </a:cubicBezTo>
                <a:close/>
                <a:moveTo>
                  <a:pt x="9589" y="3270"/>
                </a:moveTo>
                <a:cubicBezTo>
                  <a:pt x="9644" y="3270"/>
                  <a:pt x="9749" y="3408"/>
                  <a:pt x="9791" y="3452"/>
                </a:cubicBezTo>
                <a:cubicBezTo>
                  <a:pt x="10104" y="3769"/>
                  <a:pt x="10317" y="4167"/>
                  <a:pt x="10416" y="4596"/>
                </a:cubicBezTo>
                <a:cubicBezTo>
                  <a:pt x="10341" y="4507"/>
                  <a:pt x="10258" y="4429"/>
                  <a:pt x="10169" y="4357"/>
                </a:cubicBezTo>
                <a:cubicBezTo>
                  <a:pt x="10173" y="4340"/>
                  <a:pt x="10169" y="4317"/>
                  <a:pt x="10155" y="4298"/>
                </a:cubicBezTo>
                <a:cubicBezTo>
                  <a:pt x="10015" y="4100"/>
                  <a:pt x="9844" y="3926"/>
                  <a:pt x="9726" y="3712"/>
                </a:cubicBezTo>
                <a:cubicBezTo>
                  <a:pt x="9677" y="3624"/>
                  <a:pt x="9546" y="3422"/>
                  <a:pt x="9556" y="3321"/>
                </a:cubicBezTo>
                <a:cubicBezTo>
                  <a:pt x="9559" y="3284"/>
                  <a:pt x="9572" y="3270"/>
                  <a:pt x="9589" y="3270"/>
                </a:cubicBezTo>
                <a:close/>
                <a:moveTo>
                  <a:pt x="9647" y="4780"/>
                </a:moveTo>
                <a:cubicBezTo>
                  <a:pt x="9924" y="4780"/>
                  <a:pt x="10212" y="5015"/>
                  <a:pt x="10421" y="5222"/>
                </a:cubicBezTo>
                <a:cubicBezTo>
                  <a:pt x="10412" y="5218"/>
                  <a:pt x="10402" y="5215"/>
                  <a:pt x="10391" y="5215"/>
                </a:cubicBezTo>
                <a:cubicBezTo>
                  <a:pt x="10389" y="5215"/>
                  <a:pt x="10386" y="5216"/>
                  <a:pt x="10384" y="5216"/>
                </a:cubicBezTo>
                <a:cubicBezTo>
                  <a:pt x="10370" y="5216"/>
                  <a:pt x="10356" y="5216"/>
                  <a:pt x="10342" y="5216"/>
                </a:cubicBezTo>
                <a:cubicBezTo>
                  <a:pt x="10173" y="5216"/>
                  <a:pt x="10005" y="5206"/>
                  <a:pt x="9840" y="5165"/>
                </a:cubicBezTo>
                <a:cubicBezTo>
                  <a:pt x="9739" y="5137"/>
                  <a:pt x="9621" y="5103"/>
                  <a:pt x="9531" y="5052"/>
                </a:cubicBezTo>
                <a:cubicBezTo>
                  <a:pt x="9369" y="4957"/>
                  <a:pt x="9464" y="4784"/>
                  <a:pt x="9633" y="4781"/>
                </a:cubicBezTo>
                <a:cubicBezTo>
                  <a:pt x="9637" y="4780"/>
                  <a:pt x="9642" y="4780"/>
                  <a:pt x="9647" y="4780"/>
                </a:cubicBezTo>
                <a:close/>
                <a:moveTo>
                  <a:pt x="11217" y="4275"/>
                </a:moveTo>
                <a:cubicBezTo>
                  <a:pt x="11430" y="4275"/>
                  <a:pt x="11282" y="4849"/>
                  <a:pt x="11249" y="4931"/>
                </a:cubicBezTo>
                <a:cubicBezTo>
                  <a:pt x="11171" y="5124"/>
                  <a:pt x="11046" y="5283"/>
                  <a:pt x="10888" y="5409"/>
                </a:cubicBezTo>
                <a:cubicBezTo>
                  <a:pt x="10925" y="5242"/>
                  <a:pt x="10965" y="5078"/>
                  <a:pt x="10997" y="4913"/>
                </a:cubicBezTo>
                <a:cubicBezTo>
                  <a:pt x="11014" y="4833"/>
                  <a:pt x="11055" y="4314"/>
                  <a:pt x="11174" y="4281"/>
                </a:cubicBezTo>
                <a:cubicBezTo>
                  <a:pt x="11190" y="4277"/>
                  <a:pt x="11204" y="4275"/>
                  <a:pt x="11217" y="4275"/>
                </a:cubicBezTo>
                <a:close/>
                <a:moveTo>
                  <a:pt x="11605" y="5659"/>
                </a:moveTo>
                <a:cubicBezTo>
                  <a:pt x="11649" y="5659"/>
                  <a:pt x="11685" y="5701"/>
                  <a:pt x="11704" y="5813"/>
                </a:cubicBezTo>
                <a:cubicBezTo>
                  <a:pt x="11730" y="5954"/>
                  <a:pt x="11514" y="6186"/>
                  <a:pt x="11441" y="6284"/>
                </a:cubicBezTo>
                <a:cubicBezTo>
                  <a:pt x="11323" y="6442"/>
                  <a:pt x="11194" y="6590"/>
                  <a:pt x="11064" y="6739"/>
                </a:cubicBezTo>
                <a:cubicBezTo>
                  <a:pt x="11068" y="6641"/>
                  <a:pt x="11068" y="6541"/>
                  <a:pt x="11064" y="6443"/>
                </a:cubicBezTo>
                <a:cubicBezTo>
                  <a:pt x="11138" y="6319"/>
                  <a:pt x="11202" y="6188"/>
                  <a:pt x="11267" y="6057"/>
                </a:cubicBezTo>
                <a:cubicBezTo>
                  <a:pt x="11311" y="5967"/>
                  <a:pt x="11486" y="5659"/>
                  <a:pt x="11605" y="5659"/>
                </a:cubicBezTo>
                <a:close/>
                <a:moveTo>
                  <a:pt x="10236" y="6181"/>
                </a:moveTo>
                <a:cubicBezTo>
                  <a:pt x="10261" y="6181"/>
                  <a:pt x="10289" y="6183"/>
                  <a:pt x="10320" y="6188"/>
                </a:cubicBezTo>
                <a:cubicBezTo>
                  <a:pt x="10477" y="6288"/>
                  <a:pt x="10580" y="6707"/>
                  <a:pt x="10619" y="6865"/>
                </a:cubicBezTo>
                <a:cubicBezTo>
                  <a:pt x="10647" y="6983"/>
                  <a:pt x="10665" y="7104"/>
                  <a:pt x="10678" y="7222"/>
                </a:cubicBezTo>
                <a:cubicBezTo>
                  <a:pt x="10665" y="7312"/>
                  <a:pt x="10649" y="7400"/>
                  <a:pt x="10632" y="7490"/>
                </a:cubicBezTo>
                <a:cubicBezTo>
                  <a:pt x="10601" y="7443"/>
                  <a:pt x="10577" y="7392"/>
                  <a:pt x="10564" y="7335"/>
                </a:cubicBezTo>
                <a:cubicBezTo>
                  <a:pt x="10556" y="7301"/>
                  <a:pt x="10532" y="7284"/>
                  <a:pt x="10504" y="7284"/>
                </a:cubicBezTo>
                <a:cubicBezTo>
                  <a:pt x="10502" y="7284"/>
                  <a:pt x="10501" y="7284"/>
                  <a:pt x="10500" y="7284"/>
                </a:cubicBezTo>
                <a:cubicBezTo>
                  <a:pt x="10449" y="7153"/>
                  <a:pt x="10382" y="7029"/>
                  <a:pt x="10325" y="6903"/>
                </a:cubicBezTo>
                <a:cubicBezTo>
                  <a:pt x="10272" y="6790"/>
                  <a:pt x="10218" y="6680"/>
                  <a:pt x="10169" y="6566"/>
                </a:cubicBezTo>
                <a:cubicBezTo>
                  <a:pt x="10145" y="6512"/>
                  <a:pt x="10122" y="6458"/>
                  <a:pt x="10105" y="6402"/>
                </a:cubicBezTo>
                <a:cubicBezTo>
                  <a:pt x="10053" y="6255"/>
                  <a:pt x="10097" y="6181"/>
                  <a:pt x="10236" y="6181"/>
                </a:cubicBezTo>
                <a:close/>
                <a:moveTo>
                  <a:pt x="13886" y="7692"/>
                </a:moveTo>
                <a:cubicBezTo>
                  <a:pt x="13908" y="7692"/>
                  <a:pt x="13929" y="7692"/>
                  <a:pt x="13951" y="7693"/>
                </a:cubicBezTo>
                <a:cubicBezTo>
                  <a:pt x="14215" y="7708"/>
                  <a:pt x="14309" y="8027"/>
                  <a:pt x="14082" y="8160"/>
                </a:cubicBezTo>
                <a:cubicBezTo>
                  <a:pt x="13928" y="8250"/>
                  <a:pt x="13740" y="8268"/>
                  <a:pt x="13566" y="8274"/>
                </a:cubicBezTo>
                <a:cubicBezTo>
                  <a:pt x="13554" y="8275"/>
                  <a:pt x="13541" y="8275"/>
                  <a:pt x="13529" y="8275"/>
                </a:cubicBezTo>
                <a:cubicBezTo>
                  <a:pt x="13303" y="8275"/>
                  <a:pt x="13086" y="8212"/>
                  <a:pt x="12862" y="8212"/>
                </a:cubicBezTo>
                <a:cubicBezTo>
                  <a:pt x="12850" y="8212"/>
                  <a:pt x="12838" y="8212"/>
                  <a:pt x="12825" y="8212"/>
                </a:cubicBezTo>
                <a:cubicBezTo>
                  <a:pt x="12814" y="8212"/>
                  <a:pt x="12804" y="8217"/>
                  <a:pt x="12796" y="8220"/>
                </a:cubicBezTo>
                <a:cubicBezTo>
                  <a:pt x="12760" y="8219"/>
                  <a:pt x="12725" y="8215"/>
                  <a:pt x="12689" y="8215"/>
                </a:cubicBezTo>
                <a:cubicBezTo>
                  <a:pt x="13009" y="7921"/>
                  <a:pt x="13451" y="7692"/>
                  <a:pt x="13886" y="7692"/>
                </a:cubicBezTo>
                <a:close/>
                <a:moveTo>
                  <a:pt x="12000" y="7468"/>
                </a:moveTo>
                <a:cubicBezTo>
                  <a:pt x="12059" y="7517"/>
                  <a:pt x="12118" y="7564"/>
                  <a:pt x="12180" y="7613"/>
                </a:cubicBezTo>
                <a:cubicBezTo>
                  <a:pt x="12154" y="7697"/>
                  <a:pt x="12118" y="7777"/>
                  <a:pt x="12072" y="7851"/>
                </a:cubicBezTo>
                <a:cubicBezTo>
                  <a:pt x="12012" y="7954"/>
                  <a:pt x="11935" y="8047"/>
                  <a:pt x="11848" y="8130"/>
                </a:cubicBezTo>
                <a:cubicBezTo>
                  <a:pt x="11709" y="8261"/>
                  <a:pt x="11545" y="8343"/>
                  <a:pt x="11380" y="8431"/>
                </a:cubicBezTo>
                <a:cubicBezTo>
                  <a:pt x="11416" y="8309"/>
                  <a:pt x="11464" y="8186"/>
                  <a:pt x="11527" y="8065"/>
                </a:cubicBezTo>
                <a:cubicBezTo>
                  <a:pt x="11609" y="7913"/>
                  <a:pt x="11812" y="7492"/>
                  <a:pt x="12000" y="7468"/>
                </a:cubicBezTo>
                <a:close/>
                <a:moveTo>
                  <a:pt x="9817" y="7811"/>
                </a:moveTo>
                <a:cubicBezTo>
                  <a:pt x="9948" y="8035"/>
                  <a:pt x="10019" y="8283"/>
                  <a:pt x="10025" y="8548"/>
                </a:cubicBezTo>
                <a:cubicBezTo>
                  <a:pt x="10030" y="8710"/>
                  <a:pt x="9997" y="8857"/>
                  <a:pt x="9958" y="9003"/>
                </a:cubicBezTo>
                <a:cubicBezTo>
                  <a:pt x="9726" y="8646"/>
                  <a:pt x="9669" y="8211"/>
                  <a:pt x="9817" y="7811"/>
                </a:cubicBezTo>
                <a:close/>
                <a:moveTo>
                  <a:pt x="12025" y="8878"/>
                </a:moveTo>
                <a:cubicBezTo>
                  <a:pt x="12041" y="8878"/>
                  <a:pt x="12058" y="8878"/>
                  <a:pt x="12074" y="8878"/>
                </a:cubicBezTo>
                <a:cubicBezTo>
                  <a:pt x="12172" y="8878"/>
                  <a:pt x="12274" y="8881"/>
                  <a:pt x="12372" y="8895"/>
                </a:cubicBezTo>
                <a:cubicBezTo>
                  <a:pt x="12537" y="8916"/>
                  <a:pt x="13018" y="9181"/>
                  <a:pt x="12552" y="9322"/>
                </a:cubicBezTo>
                <a:cubicBezTo>
                  <a:pt x="12523" y="9330"/>
                  <a:pt x="12491" y="9334"/>
                  <a:pt x="12457" y="9334"/>
                </a:cubicBezTo>
                <a:cubicBezTo>
                  <a:pt x="12280" y="9334"/>
                  <a:pt x="12053" y="9228"/>
                  <a:pt x="11928" y="9151"/>
                </a:cubicBezTo>
                <a:cubicBezTo>
                  <a:pt x="11820" y="9083"/>
                  <a:pt x="11739" y="8986"/>
                  <a:pt x="11649" y="8903"/>
                </a:cubicBezTo>
                <a:cubicBezTo>
                  <a:pt x="11773" y="8888"/>
                  <a:pt x="11899" y="8878"/>
                  <a:pt x="12025" y="8878"/>
                </a:cubicBezTo>
                <a:close/>
                <a:moveTo>
                  <a:pt x="13800" y="8980"/>
                </a:moveTo>
                <a:cubicBezTo>
                  <a:pt x="13874" y="9093"/>
                  <a:pt x="13941" y="9209"/>
                  <a:pt x="13999" y="9333"/>
                </a:cubicBezTo>
                <a:cubicBezTo>
                  <a:pt x="14057" y="9469"/>
                  <a:pt x="14180" y="9755"/>
                  <a:pt x="14074" y="9901"/>
                </a:cubicBezTo>
                <a:cubicBezTo>
                  <a:pt x="14033" y="9956"/>
                  <a:pt x="13992" y="9978"/>
                  <a:pt x="13953" y="9978"/>
                </a:cubicBezTo>
                <a:cubicBezTo>
                  <a:pt x="13849" y="9978"/>
                  <a:pt x="13761" y="9829"/>
                  <a:pt x="13738" y="9747"/>
                </a:cubicBezTo>
                <a:cubicBezTo>
                  <a:pt x="13710" y="9642"/>
                  <a:pt x="13710" y="9529"/>
                  <a:pt x="13715" y="9423"/>
                </a:cubicBezTo>
                <a:cubicBezTo>
                  <a:pt x="13724" y="9271"/>
                  <a:pt x="13769" y="9127"/>
                  <a:pt x="13800" y="8980"/>
                </a:cubicBezTo>
                <a:close/>
                <a:moveTo>
                  <a:pt x="14415" y="9066"/>
                </a:moveTo>
                <a:cubicBezTo>
                  <a:pt x="14850" y="9066"/>
                  <a:pt x="15261" y="9246"/>
                  <a:pt x="15530" y="9608"/>
                </a:cubicBezTo>
                <a:cubicBezTo>
                  <a:pt x="15579" y="9673"/>
                  <a:pt x="15702" y="9824"/>
                  <a:pt x="15694" y="9912"/>
                </a:cubicBezTo>
                <a:cubicBezTo>
                  <a:pt x="15683" y="10041"/>
                  <a:pt x="15613" y="10083"/>
                  <a:pt x="15527" y="10083"/>
                </a:cubicBezTo>
                <a:cubicBezTo>
                  <a:pt x="15403" y="10083"/>
                  <a:pt x="15247" y="9996"/>
                  <a:pt x="15187" y="9955"/>
                </a:cubicBezTo>
                <a:cubicBezTo>
                  <a:pt x="14964" y="9806"/>
                  <a:pt x="14817" y="9569"/>
                  <a:pt x="14648" y="9366"/>
                </a:cubicBezTo>
                <a:cubicBezTo>
                  <a:pt x="14629" y="9341"/>
                  <a:pt x="14602" y="9330"/>
                  <a:pt x="14575" y="9328"/>
                </a:cubicBezTo>
                <a:cubicBezTo>
                  <a:pt x="14521" y="9235"/>
                  <a:pt x="14457" y="9150"/>
                  <a:pt x="14386" y="9066"/>
                </a:cubicBezTo>
                <a:cubicBezTo>
                  <a:pt x="14396" y="9066"/>
                  <a:pt x="14406" y="9066"/>
                  <a:pt x="14415" y="9066"/>
                </a:cubicBezTo>
                <a:close/>
                <a:moveTo>
                  <a:pt x="10830" y="9752"/>
                </a:moveTo>
                <a:cubicBezTo>
                  <a:pt x="10931" y="9752"/>
                  <a:pt x="11025" y="9766"/>
                  <a:pt x="11086" y="9806"/>
                </a:cubicBezTo>
                <a:cubicBezTo>
                  <a:pt x="11442" y="10043"/>
                  <a:pt x="10855" y="10087"/>
                  <a:pt x="10648" y="10087"/>
                </a:cubicBezTo>
                <a:cubicBezTo>
                  <a:pt x="10627" y="10087"/>
                  <a:pt x="10610" y="10087"/>
                  <a:pt x="10598" y="10086"/>
                </a:cubicBezTo>
                <a:cubicBezTo>
                  <a:pt x="10390" y="10071"/>
                  <a:pt x="10192" y="10029"/>
                  <a:pt x="9996" y="9970"/>
                </a:cubicBezTo>
                <a:cubicBezTo>
                  <a:pt x="10132" y="9888"/>
                  <a:pt x="10277" y="9827"/>
                  <a:pt x="10438" y="9798"/>
                </a:cubicBezTo>
                <a:cubicBezTo>
                  <a:pt x="10532" y="9780"/>
                  <a:pt x="10688" y="9752"/>
                  <a:pt x="10830" y="9752"/>
                </a:cubicBezTo>
                <a:close/>
                <a:moveTo>
                  <a:pt x="14687" y="10791"/>
                </a:moveTo>
                <a:cubicBezTo>
                  <a:pt x="14709" y="11099"/>
                  <a:pt x="14630" y="11439"/>
                  <a:pt x="14386" y="11611"/>
                </a:cubicBezTo>
                <a:cubicBezTo>
                  <a:pt x="14350" y="11636"/>
                  <a:pt x="14317" y="11647"/>
                  <a:pt x="14290" y="11647"/>
                </a:cubicBezTo>
                <a:cubicBezTo>
                  <a:pt x="14205" y="11647"/>
                  <a:pt x="14167" y="11543"/>
                  <a:pt x="14190" y="11424"/>
                </a:cubicBezTo>
                <a:cubicBezTo>
                  <a:pt x="14211" y="11325"/>
                  <a:pt x="14287" y="11213"/>
                  <a:pt x="14342" y="11132"/>
                </a:cubicBezTo>
                <a:cubicBezTo>
                  <a:pt x="14437" y="10992"/>
                  <a:pt x="14565" y="10901"/>
                  <a:pt x="14687" y="10791"/>
                </a:cubicBezTo>
                <a:close/>
                <a:moveTo>
                  <a:pt x="7153" y="11578"/>
                </a:moveTo>
                <a:lnTo>
                  <a:pt x="7153" y="11578"/>
                </a:lnTo>
                <a:cubicBezTo>
                  <a:pt x="7296" y="12143"/>
                  <a:pt x="6865" y="12876"/>
                  <a:pt x="6505" y="13373"/>
                </a:cubicBezTo>
                <a:cubicBezTo>
                  <a:pt x="6605" y="12725"/>
                  <a:pt x="6806" y="12128"/>
                  <a:pt x="7153" y="11578"/>
                </a:cubicBezTo>
                <a:close/>
                <a:moveTo>
                  <a:pt x="7712" y="13747"/>
                </a:moveTo>
                <a:cubicBezTo>
                  <a:pt x="7790" y="13747"/>
                  <a:pt x="7806" y="13805"/>
                  <a:pt x="7759" y="13923"/>
                </a:cubicBezTo>
                <a:cubicBezTo>
                  <a:pt x="7751" y="14180"/>
                  <a:pt x="7508" y="14141"/>
                  <a:pt x="7284" y="14169"/>
                </a:cubicBezTo>
                <a:cubicBezTo>
                  <a:pt x="7086" y="14197"/>
                  <a:pt x="6885" y="14206"/>
                  <a:pt x="6687" y="14206"/>
                </a:cubicBezTo>
                <a:cubicBezTo>
                  <a:pt x="6459" y="14206"/>
                  <a:pt x="6237" y="14182"/>
                  <a:pt x="6016" y="14156"/>
                </a:cubicBezTo>
                <a:cubicBezTo>
                  <a:pt x="6253" y="14041"/>
                  <a:pt x="6499" y="13945"/>
                  <a:pt x="6759" y="13879"/>
                </a:cubicBezTo>
                <a:cubicBezTo>
                  <a:pt x="6905" y="13841"/>
                  <a:pt x="7052" y="13814"/>
                  <a:pt x="7201" y="13794"/>
                </a:cubicBezTo>
                <a:cubicBezTo>
                  <a:pt x="7340" y="13778"/>
                  <a:pt x="7479" y="13768"/>
                  <a:pt x="7618" y="13765"/>
                </a:cubicBezTo>
                <a:cubicBezTo>
                  <a:pt x="7656" y="13753"/>
                  <a:pt x="7687" y="13747"/>
                  <a:pt x="7712" y="13747"/>
                </a:cubicBezTo>
                <a:close/>
                <a:moveTo>
                  <a:pt x="4755" y="12965"/>
                </a:moveTo>
                <a:cubicBezTo>
                  <a:pt x="4766" y="12965"/>
                  <a:pt x="4776" y="12967"/>
                  <a:pt x="4785" y="12971"/>
                </a:cubicBezTo>
                <a:cubicBezTo>
                  <a:pt x="5198" y="13136"/>
                  <a:pt x="4276" y="13897"/>
                  <a:pt x="3840" y="14233"/>
                </a:cubicBezTo>
                <a:cubicBezTo>
                  <a:pt x="3895" y="14044"/>
                  <a:pt x="3951" y="13858"/>
                  <a:pt x="4057" y="13678"/>
                </a:cubicBezTo>
                <a:cubicBezTo>
                  <a:pt x="4119" y="13574"/>
                  <a:pt x="4556" y="12965"/>
                  <a:pt x="4755" y="12965"/>
                </a:cubicBezTo>
                <a:close/>
                <a:moveTo>
                  <a:pt x="2136" y="14673"/>
                </a:moveTo>
                <a:lnTo>
                  <a:pt x="2174" y="14679"/>
                </a:lnTo>
                <a:cubicBezTo>
                  <a:pt x="2506" y="14925"/>
                  <a:pt x="3003" y="14969"/>
                  <a:pt x="3331" y="15224"/>
                </a:cubicBezTo>
                <a:cubicBezTo>
                  <a:pt x="3450" y="15272"/>
                  <a:pt x="3483" y="15347"/>
                  <a:pt x="3426" y="15452"/>
                </a:cubicBezTo>
                <a:cubicBezTo>
                  <a:pt x="3431" y="15546"/>
                  <a:pt x="3405" y="15594"/>
                  <a:pt x="3346" y="15594"/>
                </a:cubicBezTo>
                <a:cubicBezTo>
                  <a:pt x="3308" y="15594"/>
                  <a:pt x="3255" y="15573"/>
                  <a:pt x="3188" y="15530"/>
                </a:cubicBezTo>
                <a:cubicBezTo>
                  <a:pt x="3036" y="15484"/>
                  <a:pt x="2899" y="15403"/>
                  <a:pt x="2773" y="15311"/>
                </a:cubicBezTo>
                <a:cubicBezTo>
                  <a:pt x="2522" y="15129"/>
                  <a:pt x="2350" y="14884"/>
                  <a:pt x="2136" y="14673"/>
                </a:cubicBezTo>
                <a:close/>
                <a:moveTo>
                  <a:pt x="17061" y="0"/>
                </a:moveTo>
                <a:cubicBezTo>
                  <a:pt x="16633" y="0"/>
                  <a:pt x="16521" y="457"/>
                  <a:pt x="16504" y="820"/>
                </a:cubicBezTo>
                <a:cubicBezTo>
                  <a:pt x="16479" y="1346"/>
                  <a:pt x="16643" y="1886"/>
                  <a:pt x="16982" y="2288"/>
                </a:cubicBezTo>
                <a:cubicBezTo>
                  <a:pt x="16936" y="2742"/>
                  <a:pt x="16766" y="3164"/>
                  <a:pt x="16512" y="3543"/>
                </a:cubicBezTo>
                <a:cubicBezTo>
                  <a:pt x="16628" y="3012"/>
                  <a:pt x="16409" y="2409"/>
                  <a:pt x="16000" y="2059"/>
                </a:cubicBezTo>
                <a:cubicBezTo>
                  <a:pt x="15971" y="2035"/>
                  <a:pt x="15938" y="2023"/>
                  <a:pt x="15906" y="2023"/>
                </a:cubicBezTo>
                <a:cubicBezTo>
                  <a:pt x="15858" y="2023"/>
                  <a:pt x="15814" y="2051"/>
                  <a:pt x="15792" y="2107"/>
                </a:cubicBezTo>
                <a:cubicBezTo>
                  <a:pt x="15547" y="2730"/>
                  <a:pt x="15859" y="3316"/>
                  <a:pt x="16242" y="3805"/>
                </a:cubicBezTo>
                <a:cubicBezTo>
                  <a:pt x="16237" y="3827"/>
                  <a:pt x="16232" y="3851"/>
                  <a:pt x="16226" y="3874"/>
                </a:cubicBezTo>
                <a:cubicBezTo>
                  <a:pt x="16221" y="3889"/>
                  <a:pt x="16224" y="3900"/>
                  <a:pt x="16227" y="3912"/>
                </a:cubicBezTo>
                <a:cubicBezTo>
                  <a:pt x="15746" y="4461"/>
                  <a:pt x="15095" y="4897"/>
                  <a:pt x="14431" y="5164"/>
                </a:cubicBezTo>
                <a:cubicBezTo>
                  <a:pt x="14342" y="5182"/>
                  <a:pt x="14255" y="5201"/>
                  <a:pt x="14172" y="5226"/>
                </a:cubicBezTo>
                <a:cubicBezTo>
                  <a:pt x="14719" y="4694"/>
                  <a:pt x="15144" y="3938"/>
                  <a:pt x="15241" y="3241"/>
                </a:cubicBezTo>
                <a:cubicBezTo>
                  <a:pt x="15363" y="2359"/>
                  <a:pt x="14705" y="1655"/>
                  <a:pt x="13943" y="1321"/>
                </a:cubicBezTo>
                <a:cubicBezTo>
                  <a:pt x="13773" y="1247"/>
                  <a:pt x="13595" y="1210"/>
                  <a:pt x="13424" y="1210"/>
                </a:cubicBezTo>
                <a:cubicBezTo>
                  <a:pt x="12911" y="1210"/>
                  <a:pt x="12450" y="1537"/>
                  <a:pt x="12387" y="2138"/>
                </a:cubicBezTo>
                <a:cubicBezTo>
                  <a:pt x="12319" y="2766"/>
                  <a:pt x="12878" y="3313"/>
                  <a:pt x="13479" y="3313"/>
                </a:cubicBezTo>
                <a:cubicBezTo>
                  <a:pt x="13574" y="3313"/>
                  <a:pt x="13670" y="3299"/>
                  <a:pt x="13764" y="3270"/>
                </a:cubicBezTo>
                <a:cubicBezTo>
                  <a:pt x="13887" y="3234"/>
                  <a:pt x="13876" y="3054"/>
                  <a:pt x="13742" y="3044"/>
                </a:cubicBezTo>
                <a:cubicBezTo>
                  <a:pt x="13128" y="3003"/>
                  <a:pt x="12400" y="2490"/>
                  <a:pt x="12876" y="1820"/>
                </a:cubicBezTo>
                <a:cubicBezTo>
                  <a:pt x="13014" y="1626"/>
                  <a:pt x="13197" y="1550"/>
                  <a:pt x="13394" y="1550"/>
                </a:cubicBezTo>
                <a:cubicBezTo>
                  <a:pt x="13823" y="1550"/>
                  <a:pt x="14320" y="1908"/>
                  <a:pt x="14571" y="2190"/>
                </a:cubicBezTo>
                <a:cubicBezTo>
                  <a:pt x="15424" y="3146"/>
                  <a:pt x="14475" y="4651"/>
                  <a:pt x="13658" y="5404"/>
                </a:cubicBezTo>
                <a:cubicBezTo>
                  <a:pt x="13643" y="5411"/>
                  <a:pt x="13630" y="5417"/>
                  <a:pt x="13617" y="5420"/>
                </a:cubicBezTo>
                <a:cubicBezTo>
                  <a:pt x="12576" y="5867"/>
                  <a:pt x="11726" y="6669"/>
                  <a:pt x="11038" y="7553"/>
                </a:cubicBezTo>
                <a:cubicBezTo>
                  <a:pt x="10999" y="7603"/>
                  <a:pt x="10960" y="7654"/>
                  <a:pt x="10924" y="7705"/>
                </a:cubicBezTo>
                <a:cubicBezTo>
                  <a:pt x="10989" y="7456"/>
                  <a:pt x="11032" y="7201"/>
                  <a:pt x="11055" y="6944"/>
                </a:cubicBezTo>
                <a:cubicBezTo>
                  <a:pt x="11056" y="6944"/>
                  <a:pt x="11056" y="6942"/>
                  <a:pt x="11058" y="6942"/>
                </a:cubicBezTo>
                <a:cubicBezTo>
                  <a:pt x="11318" y="6723"/>
                  <a:pt x="12267" y="5913"/>
                  <a:pt x="11834" y="5507"/>
                </a:cubicBezTo>
                <a:cubicBezTo>
                  <a:pt x="11757" y="5435"/>
                  <a:pt x="11681" y="5404"/>
                  <a:pt x="11608" y="5404"/>
                </a:cubicBezTo>
                <a:cubicBezTo>
                  <a:pt x="11375" y="5404"/>
                  <a:pt x="11169" y="5721"/>
                  <a:pt x="11028" y="6034"/>
                </a:cubicBezTo>
                <a:cubicBezTo>
                  <a:pt x="11007" y="5900"/>
                  <a:pt x="10983" y="5764"/>
                  <a:pt x="10947" y="5635"/>
                </a:cubicBezTo>
                <a:cubicBezTo>
                  <a:pt x="11203" y="5460"/>
                  <a:pt x="11398" y="5209"/>
                  <a:pt x="11498" y="4907"/>
                </a:cubicBezTo>
                <a:cubicBezTo>
                  <a:pt x="11580" y="4661"/>
                  <a:pt x="11655" y="4183"/>
                  <a:pt x="11400" y="4010"/>
                </a:cubicBezTo>
                <a:cubicBezTo>
                  <a:pt x="11332" y="3964"/>
                  <a:pt x="11271" y="3943"/>
                  <a:pt x="11216" y="3943"/>
                </a:cubicBezTo>
                <a:cubicBezTo>
                  <a:pt x="10911" y="3943"/>
                  <a:pt x="10786" y="4577"/>
                  <a:pt x="10734" y="5070"/>
                </a:cubicBezTo>
                <a:cubicBezTo>
                  <a:pt x="10709" y="5021"/>
                  <a:pt x="10681" y="4972"/>
                  <a:pt x="10655" y="4926"/>
                </a:cubicBezTo>
                <a:cubicBezTo>
                  <a:pt x="10636" y="4890"/>
                  <a:pt x="10614" y="4857"/>
                  <a:pt x="10591" y="4823"/>
                </a:cubicBezTo>
                <a:cubicBezTo>
                  <a:pt x="10591" y="4821"/>
                  <a:pt x="10595" y="4820"/>
                  <a:pt x="10591" y="4817"/>
                </a:cubicBezTo>
                <a:cubicBezTo>
                  <a:pt x="10582" y="4440"/>
                  <a:pt x="10498" y="4069"/>
                  <a:pt x="10317" y="3737"/>
                </a:cubicBezTo>
                <a:cubicBezTo>
                  <a:pt x="10181" y="3489"/>
                  <a:pt x="9899" y="3044"/>
                  <a:pt x="9597" y="2987"/>
                </a:cubicBezTo>
                <a:cubicBezTo>
                  <a:pt x="9569" y="2982"/>
                  <a:pt x="9543" y="2979"/>
                  <a:pt x="9520" y="2979"/>
                </a:cubicBezTo>
                <a:cubicBezTo>
                  <a:pt x="9266" y="2979"/>
                  <a:pt x="9271" y="3279"/>
                  <a:pt x="9343" y="3481"/>
                </a:cubicBezTo>
                <a:cubicBezTo>
                  <a:pt x="9413" y="3684"/>
                  <a:pt x="9525" y="3900"/>
                  <a:pt x="9670" y="4087"/>
                </a:cubicBezTo>
                <a:cubicBezTo>
                  <a:pt x="9559" y="4052"/>
                  <a:pt x="9444" y="4034"/>
                  <a:pt x="9326" y="4034"/>
                </a:cubicBezTo>
                <a:cubicBezTo>
                  <a:pt x="9281" y="4034"/>
                  <a:pt x="9235" y="4037"/>
                  <a:pt x="9189" y="4043"/>
                </a:cubicBezTo>
                <a:cubicBezTo>
                  <a:pt x="8945" y="3842"/>
                  <a:pt x="8569" y="3672"/>
                  <a:pt x="8232" y="3672"/>
                </a:cubicBezTo>
                <a:cubicBezTo>
                  <a:pt x="7973" y="3672"/>
                  <a:pt x="7736" y="3772"/>
                  <a:pt x="7598" y="4034"/>
                </a:cubicBezTo>
                <a:cubicBezTo>
                  <a:pt x="7468" y="4281"/>
                  <a:pt x="7587" y="4542"/>
                  <a:pt x="7839" y="4648"/>
                </a:cubicBezTo>
                <a:cubicBezTo>
                  <a:pt x="7913" y="4679"/>
                  <a:pt x="7988" y="4692"/>
                  <a:pt x="8062" y="4692"/>
                </a:cubicBezTo>
                <a:cubicBezTo>
                  <a:pt x="8174" y="4692"/>
                  <a:pt x="8284" y="4661"/>
                  <a:pt x="8389" y="4612"/>
                </a:cubicBezTo>
                <a:lnTo>
                  <a:pt x="8389" y="4612"/>
                </a:lnTo>
                <a:cubicBezTo>
                  <a:pt x="8296" y="4833"/>
                  <a:pt x="8291" y="5092"/>
                  <a:pt x="8410" y="5337"/>
                </a:cubicBezTo>
                <a:cubicBezTo>
                  <a:pt x="8429" y="5377"/>
                  <a:pt x="8465" y="5394"/>
                  <a:pt x="8502" y="5394"/>
                </a:cubicBezTo>
                <a:cubicBezTo>
                  <a:pt x="8569" y="5394"/>
                  <a:pt x="8640" y="5338"/>
                  <a:pt x="8616" y="5258"/>
                </a:cubicBezTo>
                <a:cubicBezTo>
                  <a:pt x="8447" y="4674"/>
                  <a:pt x="8842" y="4402"/>
                  <a:pt x="9293" y="4402"/>
                </a:cubicBezTo>
                <a:cubicBezTo>
                  <a:pt x="9564" y="4402"/>
                  <a:pt x="9857" y="4501"/>
                  <a:pt x="10058" y="4691"/>
                </a:cubicBezTo>
                <a:cubicBezTo>
                  <a:pt x="9905" y="4590"/>
                  <a:pt x="9742" y="4520"/>
                  <a:pt x="9592" y="4520"/>
                </a:cubicBezTo>
                <a:cubicBezTo>
                  <a:pt x="9462" y="4520"/>
                  <a:pt x="9342" y="4572"/>
                  <a:pt x="9245" y="4700"/>
                </a:cubicBezTo>
                <a:cubicBezTo>
                  <a:pt x="8832" y="5244"/>
                  <a:pt x="9869" y="5426"/>
                  <a:pt x="10298" y="5426"/>
                </a:cubicBezTo>
                <a:cubicBezTo>
                  <a:pt x="10342" y="5426"/>
                  <a:pt x="10379" y="5424"/>
                  <a:pt x="10408" y="5420"/>
                </a:cubicBezTo>
                <a:cubicBezTo>
                  <a:pt x="10454" y="5414"/>
                  <a:pt x="10477" y="5381"/>
                  <a:pt x="10485" y="5344"/>
                </a:cubicBezTo>
                <a:cubicBezTo>
                  <a:pt x="10600" y="5617"/>
                  <a:pt x="10668" y="5913"/>
                  <a:pt x="10701" y="6204"/>
                </a:cubicBezTo>
                <a:cubicBezTo>
                  <a:pt x="10706" y="6268"/>
                  <a:pt x="10713" y="6334"/>
                  <a:pt x="10717" y="6399"/>
                </a:cubicBezTo>
                <a:cubicBezTo>
                  <a:pt x="10634" y="6172"/>
                  <a:pt x="10493" y="5862"/>
                  <a:pt x="10226" y="5862"/>
                </a:cubicBezTo>
                <a:cubicBezTo>
                  <a:pt x="10216" y="5862"/>
                  <a:pt x="10205" y="5863"/>
                  <a:pt x="10194" y="5864"/>
                </a:cubicBezTo>
                <a:cubicBezTo>
                  <a:pt x="9903" y="5888"/>
                  <a:pt x="9803" y="6214"/>
                  <a:pt x="9868" y="6458"/>
                </a:cubicBezTo>
                <a:cubicBezTo>
                  <a:pt x="9919" y="6653"/>
                  <a:pt x="10033" y="6834"/>
                  <a:pt x="10123" y="7013"/>
                </a:cubicBezTo>
                <a:cubicBezTo>
                  <a:pt x="10223" y="7212"/>
                  <a:pt x="10310" y="7432"/>
                  <a:pt x="10465" y="7594"/>
                </a:cubicBezTo>
                <a:cubicBezTo>
                  <a:pt x="10479" y="7608"/>
                  <a:pt x="10496" y="7613"/>
                  <a:pt x="10510" y="7613"/>
                </a:cubicBezTo>
                <a:cubicBezTo>
                  <a:pt x="10515" y="7613"/>
                  <a:pt x="10519" y="7612"/>
                  <a:pt x="10523" y="7612"/>
                </a:cubicBezTo>
                <a:cubicBezTo>
                  <a:pt x="10542" y="7643"/>
                  <a:pt x="10565" y="7669"/>
                  <a:pt x="10591" y="7695"/>
                </a:cubicBezTo>
                <a:cubicBezTo>
                  <a:pt x="10515" y="8027"/>
                  <a:pt x="10402" y="8351"/>
                  <a:pt x="10264" y="8661"/>
                </a:cubicBezTo>
                <a:cubicBezTo>
                  <a:pt x="10277" y="8235"/>
                  <a:pt x="10107" y="7770"/>
                  <a:pt x="9891" y="7481"/>
                </a:cubicBezTo>
                <a:cubicBezTo>
                  <a:pt x="9871" y="7453"/>
                  <a:pt x="9839" y="7441"/>
                  <a:pt x="9805" y="7441"/>
                </a:cubicBezTo>
                <a:cubicBezTo>
                  <a:pt x="9763" y="7441"/>
                  <a:pt x="9720" y="7461"/>
                  <a:pt x="9700" y="7497"/>
                </a:cubicBezTo>
                <a:cubicBezTo>
                  <a:pt x="9385" y="8076"/>
                  <a:pt x="9449" y="8780"/>
                  <a:pt x="9891" y="9274"/>
                </a:cubicBezTo>
                <a:cubicBezTo>
                  <a:pt x="9814" y="9399"/>
                  <a:pt x="9737" y="9526"/>
                  <a:pt x="9662" y="9651"/>
                </a:cubicBezTo>
                <a:cubicBezTo>
                  <a:pt x="9449" y="10001"/>
                  <a:pt x="9236" y="10351"/>
                  <a:pt x="9016" y="10696"/>
                </a:cubicBezTo>
                <a:cubicBezTo>
                  <a:pt x="8849" y="10956"/>
                  <a:pt x="8674" y="11305"/>
                  <a:pt x="8453" y="11567"/>
                </a:cubicBezTo>
                <a:cubicBezTo>
                  <a:pt x="8530" y="11392"/>
                  <a:pt x="8600" y="11213"/>
                  <a:pt x="8659" y="11027"/>
                </a:cubicBezTo>
                <a:cubicBezTo>
                  <a:pt x="9233" y="9207"/>
                  <a:pt x="8677" y="7178"/>
                  <a:pt x="7211" y="5941"/>
                </a:cubicBezTo>
                <a:cubicBezTo>
                  <a:pt x="6593" y="5418"/>
                  <a:pt x="5767" y="4996"/>
                  <a:pt x="4938" y="4996"/>
                </a:cubicBezTo>
                <a:cubicBezTo>
                  <a:pt x="4822" y="4996"/>
                  <a:pt x="4707" y="5004"/>
                  <a:pt x="4592" y="5021"/>
                </a:cubicBezTo>
                <a:cubicBezTo>
                  <a:pt x="3730" y="5150"/>
                  <a:pt x="2972" y="5830"/>
                  <a:pt x="2773" y="6682"/>
                </a:cubicBezTo>
                <a:cubicBezTo>
                  <a:pt x="2574" y="7526"/>
                  <a:pt x="3023" y="8577"/>
                  <a:pt x="4002" y="8577"/>
                </a:cubicBezTo>
                <a:cubicBezTo>
                  <a:pt x="4005" y="8577"/>
                  <a:pt x="4008" y="8577"/>
                  <a:pt x="4011" y="8577"/>
                </a:cubicBezTo>
                <a:cubicBezTo>
                  <a:pt x="4769" y="8571"/>
                  <a:pt x="5309" y="7671"/>
                  <a:pt x="4780" y="7063"/>
                </a:cubicBezTo>
                <a:cubicBezTo>
                  <a:pt x="4756" y="7035"/>
                  <a:pt x="4725" y="7023"/>
                  <a:pt x="4694" y="7023"/>
                </a:cubicBezTo>
                <a:cubicBezTo>
                  <a:pt x="4607" y="7023"/>
                  <a:pt x="4521" y="7117"/>
                  <a:pt x="4574" y="7211"/>
                </a:cubicBezTo>
                <a:cubicBezTo>
                  <a:pt x="4821" y="7647"/>
                  <a:pt x="4560" y="8233"/>
                  <a:pt x="4022" y="8233"/>
                </a:cubicBezTo>
                <a:cubicBezTo>
                  <a:pt x="4021" y="8233"/>
                  <a:pt x="4020" y="8233"/>
                  <a:pt x="4020" y="8233"/>
                </a:cubicBezTo>
                <a:cubicBezTo>
                  <a:pt x="3545" y="8232"/>
                  <a:pt x="3190" y="7836"/>
                  <a:pt x="3097" y="7397"/>
                </a:cubicBezTo>
                <a:cubicBezTo>
                  <a:pt x="2923" y="6556"/>
                  <a:pt x="3563" y="5713"/>
                  <a:pt x="4337" y="5450"/>
                </a:cubicBezTo>
                <a:cubicBezTo>
                  <a:pt x="4551" y="5377"/>
                  <a:pt x="4768" y="5343"/>
                  <a:pt x="4984" y="5343"/>
                </a:cubicBezTo>
                <a:cubicBezTo>
                  <a:pt x="6231" y="5343"/>
                  <a:pt x="7445" y="6461"/>
                  <a:pt x="7994" y="7472"/>
                </a:cubicBezTo>
                <a:cubicBezTo>
                  <a:pt x="9012" y="9348"/>
                  <a:pt x="8467" y="11428"/>
                  <a:pt x="7129" y="12822"/>
                </a:cubicBezTo>
                <a:cubicBezTo>
                  <a:pt x="7430" y="12290"/>
                  <a:pt x="7595" y="11672"/>
                  <a:pt x="7307" y="11215"/>
                </a:cubicBezTo>
                <a:cubicBezTo>
                  <a:pt x="7277" y="11168"/>
                  <a:pt x="7229" y="11143"/>
                  <a:pt x="7182" y="11143"/>
                </a:cubicBezTo>
                <a:cubicBezTo>
                  <a:pt x="7139" y="11143"/>
                  <a:pt x="7096" y="11163"/>
                  <a:pt x="7067" y="11205"/>
                </a:cubicBezTo>
                <a:cubicBezTo>
                  <a:pt x="6595" y="11876"/>
                  <a:pt x="6302" y="12642"/>
                  <a:pt x="6289" y="13465"/>
                </a:cubicBezTo>
                <a:cubicBezTo>
                  <a:pt x="6289" y="13490"/>
                  <a:pt x="6294" y="13506"/>
                  <a:pt x="6304" y="13522"/>
                </a:cubicBezTo>
                <a:cubicBezTo>
                  <a:pt x="5738" y="13913"/>
                  <a:pt x="5091" y="14198"/>
                  <a:pt x="4398" y="14336"/>
                </a:cubicBezTo>
                <a:cubicBezTo>
                  <a:pt x="4278" y="14360"/>
                  <a:pt x="4147" y="14380"/>
                  <a:pt x="4008" y="14396"/>
                </a:cubicBezTo>
                <a:cubicBezTo>
                  <a:pt x="4584" y="13995"/>
                  <a:pt x="5721" y="12973"/>
                  <a:pt x="4977" y="12699"/>
                </a:cubicBezTo>
                <a:cubicBezTo>
                  <a:pt x="4938" y="12685"/>
                  <a:pt x="4898" y="12678"/>
                  <a:pt x="4857" y="12678"/>
                </a:cubicBezTo>
                <a:cubicBezTo>
                  <a:pt x="4554" y="12678"/>
                  <a:pt x="4223" y="13045"/>
                  <a:pt x="4060" y="13244"/>
                </a:cubicBezTo>
                <a:cubicBezTo>
                  <a:pt x="3820" y="13544"/>
                  <a:pt x="3602" y="13981"/>
                  <a:pt x="3637" y="14381"/>
                </a:cubicBezTo>
                <a:cubicBezTo>
                  <a:pt x="3619" y="14396"/>
                  <a:pt x="3609" y="14413"/>
                  <a:pt x="3604" y="14431"/>
                </a:cubicBezTo>
                <a:cubicBezTo>
                  <a:pt x="3482" y="14438"/>
                  <a:pt x="3357" y="14441"/>
                  <a:pt x="3230" y="14441"/>
                </a:cubicBezTo>
                <a:cubicBezTo>
                  <a:pt x="1955" y="14441"/>
                  <a:pt x="481" y="14065"/>
                  <a:pt x="230" y="12806"/>
                </a:cubicBezTo>
                <a:cubicBezTo>
                  <a:pt x="218" y="12746"/>
                  <a:pt x="176" y="12720"/>
                  <a:pt x="132" y="12720"/>
                </a:cubicBezTo>
                <a:cubicBezTo>
                  <a:pt x="69" y="12720"/>
                  <a:pt x="1" y="12774"/>
                  <a:pt x="10" y="12856"/>
                </a:cubicBezTo>
                <a:cubicBezTo>
                  <a:pt x="133" y="13841"/>
                  <a:pt x="928" y="14365"/>
                  <a:pt x="1864" y="14606"/>
                </a:cubicBezTo>
                <a:cubicBezTo>
                  <a:pt x="1845" y="14633"/>
                  <a:pt x="1841" y="14668"/>
                  <a:pt x="1864" y="14709"/>
                </a:cubicBezTo>
                <a:cubicBezTo>
                  <a:pt x="2080" y="15097"/>
                  <a:pt x="2486" y="15470"/>
                  <a:pt x="2889" y="15663"/>
                </a:cubicBezTo>
                <a:cubicBezTo>
                  <a:pt x="3014" y="15727"/>
                  <a:pt x="3258" y="15823"/>
                  <a:pt x="3462" y="15823"/>
                </a:cubicBezTo>
                <a:cubicBezTo>
                  <a:pt x="3601" y="15823"/>
                  <a:pt x="3721" y="15778"/>
                  <a:pt x="3772" y="15648"/>
                </a:cubicBezTo>
                <a:cubicBezTo>
                  <a:pt x="3879" y="15378"/>
                  <a:pt x="3574" y="15097"/>
                  <a:pt x="3376" y="14971"/>
                </a:cubicBezTo>
                <a:cubicBezTo>
                  <a:pt x="3241" y="14887"/>
                  <a:pt x="3090" y="14828"/>
                  <a:pt x="2940" y="14771"/>
                </a:cubicBezTo>
                <a:lnTo>
                  <a:pt x="2940" y="14771"/>
                </a:lnTo>
                <a:cubicBezTo>
                  <a:pt x="3063" y="14778"/>
                  <a:pt x="3185" y="14781"/>
                  <a:pt x="3305" y="14781"/>
                </a:cubicBezTo>
                <a:cubicBezTo>
                  <a:pt x="3678" y="14781"/>
                  <a:pt x="4032" y="14750"/>
                  <a:pt x="4330" y="14701"/>
                </a:cubicBezTo>
                <a:cubicBezTo>
                  <a:pt x="4779" y="14627"/>
                  <a:pt x="5211" y="14501"/>
                  <a:pt x="5620" y="14324"/>
                </a:cubicBezTo>
                <a:cubicBezTo>
                  <a:pt x="5628" y="14327"/>
                  <a:pt x="5636" y="14329"/>
                  <a:pt x="5645" y="14329"/>
                </a:cubicBezTo>
                <a:cubicBezTo>
                  <a:pt x="5655" y="14329"/>
                  <a:pt x="5666" y="14326"/>
                  <a:pt x="5677" y="14321"/>
                </a:cubicBezTo>
                <a:cubicBezTo>
                  <a:pt x="5934" y="14379"/>
                  <a:pt x="6452" y="14445"/>
                  <a:pt x="6961" y="14445"/>
                </a:cubicBezTo>
                <a:cubicBezTo>
                  <a:pt x="7699" y="14445"/>
                  <a:pt x="8416" y="14306"/>
                  <a:pt x="8281" y="13799"/>
                </a:cubicBezTo>
                <a:cubicBezTo>
                  <a:pt x="8217" y="13560"/>
                  <a:pt x="7955" y="13505"/>
                  <a:pt x="7701" y="13505"/>
                </a:cubicBezTo>
                <a:cubicBezTo>
                  <a:pt x="7548" y="13505"/>
                  <a:pt x="7397" y="13525"/>
                  <a:pt x="7294" y="13537"/>
                </a:cubicBezTo>
                <a:cubicBezTo>
                  <a:pt x="7137" y="13555"/>
                  <a:pt x="6980" y="13583"/>
                  <a:pt x="6826" y="13621"/>
                </a:cubicBezTo>
                <a:cubicBezTo>
                  <a:pt x="7230" y="13313"/>
                  <a:pt x="7589" y="12948"/>
                  <a:pt x="7890" y="12537"/>
                </a:cubicBezTo>
                <a:cubicBezTo>
                  <a:pt x="8551" y="12014"/>
                  <a:pt x="9254" y="11570"/>
                  <a:pt x="10128" y="11442"/>
                </a:cubicBezTo>
                <a:cubicBezTo>
                  <a:pt x="10315" y="11415"/>
                  <a:pt x="10504" y="11402"/>
                  <a:pt x="10693" y="11402"/>
                </a:cubicBezTo>
                <a:cubicBezTo>
                  <a:pt x="11590" y="11402"/>
                  <a:pt x="12491" y="11701"/>
                  <a:pt x="13205" y="12244"/>
                </a:cubicBezTo>
                <a:cubicBezTo>
                  <a:pt x="14151" y="12964"/>
                  <a:pt x="15062" y="14552"/>
                  <a:pt x="13779" y="15427"/>
                </a:cubicBezTo>
                <a:cubicBezTo>
                  <a:pt x="13475" y="15635"/>
                  <a:pt x="13080" y="15763"/>
                  <a:pt x="12695" y="15763"/>
                </a:cubicBezTo>
                <a:cubicBezTo>
                  <a:pt x="12324" y="15763"/>
                  <a:pt x="11962" y="15644"/>
                  <a:pt x="11699" y="15367"/>
                </a:cubicBezTo>
                <a:cubicBezTo>
                  <a:pt x="11145" y="14779"/>
                  <a:pt x="11444" y="13819"/>
                  <a:pt x="12228" y="13819"/>
                </a:cubicBezTo>
                <a:cubicBezTo>
                  <a:pt x="12300" y="13819"/>
                  <a:pt x="12376" y="13828"/>
                  <a:pt x="12455" y="13845"/>
                </a:cubicBezTo>
                <a:cubicBezTo>
                  <a:pt x="12465" y="13847"/>
                  <a:pt x="12474" y="13848"/>
                  <a:pt x="12483" y="13848"/>
                </a:cubicBezTo>
                <a:cubicBezTo>
                  <a:pt x="12611" y="13848"/>
                  <a:pt x="12709" y="13663"/>
                  <a:pt x="12570" y="13594"/>
                </a:cubicBezTo>
                <a:cubicBezTo>
                  <a:pt x="12408" y="13514"/>
                  <a:pt x="12251" y="13478"/>
                  <a:pt x="12105" y="13478"/>
                </a:cubicBezTo>
                <a:cubicBezTo>
                  <a:pt x="11326" y="13478"/>
                  <a:pt x="10824" y="14492"/>
                  <a:pt x="11197" y="15237"/>
                </a:cubicBezTo>
                <a:cubicBezTo>
                  <a:pt x="11494" y="15832"/>
                  <a:pt x="12082" y="16091"/>
                  <a:pt x="12694" y="16091"/>
                </a:cubicBezTo>
                <a:cubicBezTo>
                  <a:pt x="13251" y="16091"/>
                  <a:pt x="13827" y="15876"/>
                  <a:pt x="14221" y="15502"/>
                </a:cubicBezTo>
                <a:cubicBezTo>
                  <a:pt x="15144" y="14627"/>
                  <a:pt x="14696" y="13310"/>
                  <a:pt x="13951" y="12483"/>
                </a:cubicBezTo>
                <a:cubicBezTo>
                  <a:pt x="13164" y="11608"/>
                  <a:pt x="11991" y="11112"/>
                  <a:pt x="10821" y="11076"/>
                </a:cubicBezTo>
                <a:cubicBezTo>
                  <a:pt x="10783" y="11075"/>
                  <a:pt x="10745" y="11074"/>
                  <a:pt x="10708" y="11074"/>
                </a:cubicBezTo>
                <a:cubicBezTo>
                  <a:pt x="9981" y="11074"/>
                  <a:pt x="9332" y="11269"/>
                  <a:pt x="8742" y="11591"/>
                </a:cubicBezTo>
                <a:cubicBezTo>
                  <a:pt x="8929" y="11385"/>
                  <a:pt x="9083" y="11123"/>
                  <a:pt x="9215" y="10935"/>
                </a:cubicBezTo>
                <a:cubicBezTo>
                  <a:pt x="9403" y="10667"/>
                  <a:pt x="9582" y="10394"/>
                  <a:pt x="9755" y="10119"/>
                </a:cubicBezTo>
                <a:cubicBezTo>
                  <a:pt x="9762" y="10123"/>
                  <a:pt x="9768" y="10130"/>
                  <a:pt x="9778" y="10133"/>
                </a:cubicBezTo>
                <a:cubicBezTo>
                  <a:pt x="10059" y="10246"/>
                  <a:pt x="10411" y="10332"/>
                  <a:pt x="10740" y="10332"/>
                </a:cubicBezTo>
                <a:cubicBezTo>
                  <a:pt x="10855" y="10332"/>
                  <a:pt x="10968" y="10321"/>
                  <a:pt x="11074" y="10297"/>
                </a:cubicBezTo>
                <a:cubicBezTo>
                  <a:pt x="11302" y="10246"/>
                  <a:pt x="11537" y="10037"/>
                  <a:pt x="11426" y="9781"/>
                </a:cubicBezTo>
                <a:cubicBezTo>
                  <a:pt x="11347" y="9595"/>
                  <a:pt x="11102" y="9553"/>
                  <a:pt x="10885" y="9553"/>
                </a:cubicBezTo>
                <a:cubicBezTo>
                  <a:pt x="10803" y="9553"/>
                  <a:pt x="10725" y="9559"/>
                  <a:pt x="10662" y="9565"/>
                </a:cubicBezTo>
                <a:cubicBezTo>
                  <a:pt x="10508" y="9582"/>
                  <a:pt x="10361" y="9619"/>
                  <a:pt x="10218" y="9680"/>
                </a:cubicBezTo>
                <a:cubicBezTo>
                  <a:pt x="10559" y="9371"/>
                  <a:pt x="10924" y="9066"/>
                  <a:pt x="11320" y="8842"/>
                </a:cubicBezTo>
                <a:lnTo>
                  <a:pt x="11320" y="8842"/>
                </a:lnTo>
                <a:cubicBezTo>
                  <a:pt x="11305" y="8883"/>
                  <a:pt x="11331" y="8937"/>
                  <a:pt x="11385" y="8937"/>
                </a:cubicBezTo>
                <a:cubicBezTo>
                  <a:pt x="11389" y="8937"/>
                  <a:pt x="11394" y="8936"/>
                  <a:pt x="11398" y="8935"/>
                </a:cubicBezTo>
                <a:lnTo>
                  <a:pt x="11400" y="8935"/>
                </a:lnTo>
                <a:cubicBezTo>
                  <a:pt x="11488" y="9235"/>
                  <a:pt x="11874" y="9436"/>
                  <a:pt x="12158" y="9508"/>
                </a:cubicBezTo>
                <a:cubicBezTo>
                  <a:pt x="12251" y="9531"/>
                  <a:pt x="12371" y="9552"/>
                  <a:pt x="12491" y="9552"/>
                </a:cubicBezTo>
                <a:cubicBezTo>
                  <a:pt x="12675" y="9552"/>
                  <a:pt x="12858" y="9502"/>
                  <a:pt x="12936" y="9336"/>
                </a:cubicBezTo>
                <a:cubicBezTo>
                  <a:pt x="13059" y="9070"/>
                  <a:pt x="12848" y="8808"/>
                  <a:pt x="12601" y="8731"/>
                </a:cubicBezTo>
                <a:cubicBezTo>
                  <a:pt x="12474" y="8691"/>
                  <a:pt x="12334" y="8675"/>
                  <a:pt x="12191" y="8675"/>
                </a:cubicBezTo>
                <a:cubicBezTo>
                  <a:pt x="11929" y="8675"/>
                  <a:pt x="11655" y="8729"/>
                  <a:pt x="11421" y="8790"/>
                </a:cubicBezTo>
                <a:cubicBezTo>
                  <a:pt x="11764" y="8611"/>
                  <a:pt x="12131" y="8497"/>
                  <a:pt x="12528" y="8497"/>
                </a:cubicBezTo>
                <a:cubicBezTo>
                  <a:pt x="12635" y="8497"/>
                  <a:pt x="12745" y="8506"/>
                  <a:pt x="12856" y="8523"/>
                </a:cubicBezTo>
                <a:cubicBezTo>
                  <a:pt x="13126" y="8564"/>
                  <a:pt x="13396" y="8661"/>
                  <a:pt x="13638" y="8800"/>
                </a:cubicBezTo>
                <a:cubicBezTo>
                  <a:pt x="13632" y="8806"/>
                  <a:pt x="13624" y="8813"/>
                  <a:pt x="13619" y="8821"/>
                </a:cubicBezTo>
                <a:cubicBezTo>
                  <a:pt x="13447" y="9084"/>
                  <a:pt x="13419" y="9508"/>
                  <a:pt x="13504" y="9808"/>
                </a:cubicBezTo>
                <a:cubicBezTo>
                  <a:pt x="13562" y="10010"/>
                  <a:pt x="13736" y="10204"/>
                  <a:pt x="13948" y="10204"/>
                </a:cubicBezTo>
                <a:cubicBezTo>
                  <a:pt x="13988" y="10204"/>
                  <a:pt x="14030" y="10197"/>
                  <a:pt x="14072" y="10182"/>
                </a:cubicBezTo>
                <a:cubicBezTo>
                  <a:pt x="14489" y="10037"/>
                  <a:pt x="14342" y="9565"/>
                  <a:pt x="14126" y="9191"/>
                </a:cubicBezTo>
                <a:lnTo>
                  <a:pt x="14126" y="9191"/>
                </a:lnTo>
                <a:cubicBezTo>
                  <a:pt x="14224" y="9299"/>
                  <a:pt x="14311" y="9420"/>
                  <a:pt x="14380" y="9549"/>
                </a:cubicBezTo>
                <a:cubicBezTo>
                  <a:pt x="14583" y="9934"/>
                  <a:pt x="14579" y="10438"/>
                  <a:pt x="14149" y="10667"/>
                </a:cubicBezTo>
                <a:cubicBezTo>
                  <a:pt x="13964" y="10767"/>
                  <a:pt x="13745" y="10796"/>
                  <a:pt x="13529" y="10796"/>
                </a:cubicBezTo>
                <a:cubicBezTo>
                  <a:pt x="13430" y="10796"/>
                  <a:pt x="13331" y="10790"/>
                  <a:pt x="13238" y="10781"/>
                </a:cubicBezTo>
                <a:cubicBezTo>
                  <a:pt x="13235" y="10781"/>
                  <a:pt x="13233" y="10781"/>
                  <a:pt x="13230" y="10781"/>
                </a:cubicBezTo>
                <a:cubicBezTo>
                  <a:pt x="13138" y="10781"/>
                  <a:pt x="13117" y="10928"/>
                  <a:pt x="13208" y="10953"/>
                </a:cubicBezTo>
                <a:cubicBezTo>
                  <a:pt x="13359" y="10996"/>
                  <a:pt x="13522" y="11020"/>
                  <a:pt x="13684" y="11020"/>
                </a:cubicBezTo>
                <a:cubicBezTo>
                  <a:pt x="13855" y="11020"/>
                  <a:pt x="14025" y="10993"/>
                  <a:pt x="14179" y="10934"/>
                </a:cubicBezTo>
                <a:lnTo>
                  <a:pt x="14179" y="10934"/>
                </a:lnTo>
                <a:cubicBezTo>
                  <a:pt x="14077" y="11066"/>
                  <a:pt x="14002" y="11215"/>
                  <a:pt x="13951" y="11357"/>
                </a:cubicBezTo>
                <a:cubicBezTo>
                  <a:pt x="13871" y="11583"/>
                  <a:pt x="13836" y="11922"/>
                  <a:pt x="14156" y="11951"/>
                </a:cubicBezTo>
                <a:cubicBezTo>
                  <a:pt x="14169" y="11953"/>
                  <a:pt x="14182" y="11953"/>
                  <a:pt x="14196" y="11953"/>
                </a:cubicBezTo>
                <a:cubicBezTo>
                  <a:pt x="14465" y="11953"/>
                  <a:pt x="14676" y="11690"/>
                  <a:pt x="14781" y="11469"/>
                </a:cubicBezTo>
                <a:cubicBezTo>
                  <a:pt x="14944" y="11128"/>
                  <a:pt x="14939" y="10752"/>
                  <a:pt x="14789" y="10408"/>
                </a:cubicBezTo>
                <a:cubicBezTo>
                  <a:pt x="14777" y="10380"/>
                  <a:pt x="14756" y="10369"/>
                  <a:pt x="14732" y="10362"/>
                </a:cubicBezTo>
                <a:cubicBezTo>
                  <a:pt x="14779" y="10228"/>
                  <a:pt x="14795" y="10091"/>
                  <a:pt x="14786" y="9955"/>
                </a:cubicBezTo>
                <a:lnTo>
                  <a:pt x="14786" y="9955"/>
                </a:lnTo>
                <a:cubicBezTo>
                  <a:pt x="14964" y="10143"/>
                  <a:pt x="15177" y="10294"/>
                  <a:pt x="15430" y="10328"/>
                </a:cubicBezTo>
                <a:cubicBezTo>
                  <a:pt x="15458" y="10332"/>
                  <a:pt x="15487" y="10334"/>
                  <a:pt x="15515" y="10334"/>
                </a:cubicBezTo>
                <a:cubicBezTo>
                  <a:pt x="15742" y="10334"/>
                  <a:pt x="15958" y="10209"/>
                  <a:pt x="15946" y="9950"/>
                </a:cubicBezTo>
                <a:cubicBezTo>
                  <a:pt x="15913" y="9296"/>
                  <a:pt x="15156" y="8913"/>
                  <a:pt x="14536" y="8913"/>
                </a:cubicBezTo>
                <a:cubicBezTo>
                  <a:pt x="14443" y="8913"/>
                  <a:pt x="14354" y="8921"/>
                  <a:pt x="14270" y="8939"/>
                </a:cubicBezTo>
                <a:cubicBezTo>
                  <a:pt x="14133" y="8798"/>
                  <a:pt x="13982" y="8675"/>
                  <a:pt x="13833" y="8580"/>
                </a:cubicBezTo>
                <a:cubicBezTo>
                  <a:pt x="13786" y="8553"/>
                  <a:pt x="13740" y="8526"/>
                  <a:pt x="13694" y="8499"/>
                </a:cubicBezTo>
                <a:cubicBezTo>
                  <a:pt x="13835" y="8482"/>
                  <a:pt x="13967" y="8449"/>
                  <a:pt x="14079" y="8404"/>
                </a:cubicBezTo>
                <a:cubicBezTo>
                  <a:pt x="14344" y="8292"/>
                  <a:pt x="14635" y="8016"/>
                  <a:pt x="14460" y="7710"/>
                </a:cubicBezTo>
                <a:cubicBezTo>
                  <a:pt x="14354" y="7521"/>
                  <a:pt x="14151" y="7463"/>
                  <a:pt x="13940" y="7463"/>
                </a:cubicBezTo>
                <a:cubicBezTo>
                  <a:pt x="13787" y="7463"/>
                  <a:pt x="13629" y="7494"/>
                  <a:pt x="13503" y="7528"/>
                </a:cubicBezTo>
                <a:cubicBezTo>
                  <a:pt x="13085" y="7639"/>
                  <a:pt x="12761" y="7880"/>
                  <a:pt x="12501" y="8215"/>
                </a:cubicBezTo>
                <a:cubicBezTo>
                  <a:pt x="12320" y="8224"/>
                  <a:pt x="12140" y="8251"/>
                  <a:pt x="11961" y="8299"/>
                </a:cubicBezTo>
                <a:cubicBezTo>
                  <a:pt x="12046" y="8220"/>
                  <a:pt x="12125" y="8135"/>
                  <a:pt x="12192" y="8044"/>
                </a:cubicBezTo>
                <a:cubicBezTo>
                  <a:pt x="12336" y="7842"/>
                  <a:pt x="12565" y="7458"/>
                  <a:pt x="12295" y="7266"/>
                </a:cubicBezTo>
                <a:cubicBezTo>
                  <a:pt x="12212" y="7207"/>
                  <a:pt x="12132" y="7180"/>
                  <a:pt x="12055" y="7180"/>
                </a:cubicBezTo>
                <a:cubicBezTo>
                  <a:pt x="11583" y="7180"/>
                  <a:pt x="11239" y="8178"/>
                  <a:pt x="11166" y="8634"/>
                </a:cubicBezTo>
                <a:cubicBezTo>
                  <a:pt x="10835" y="8824"/>
                  <a:pt x="10528" y="9066"/>
                  <a:pt x="10251" y="9331"/>
                </a:cubicBezTo>
                <a:cubicBezTo>
                  <a:pt x="10271" y="9300"/>
                  <a:pt x="10290" y="9268"/>
                  <a:pt x="10310" y="9238"/>
                </a:cubicBezTo>
                <a:cubicBezTo>
                  <a:pt x="10987" y="8176"/>
                  <a:pt x="11716" y="7132"/>
                  <a:pt x="12729" y="6363"/>
                </a:cubicBezTo>
                <a:cubicBezTo>
                  <a:pt x="13396" y="5858"/>
                  <a:pt x="14338" y="5413"/>
                  <a:pt x="15235" y="5413"/>
                </a:cubicBezTo>
                <a:cubicBezTo>
                  <a:pt x="15651" y="5413"/>
                  <a:pt x="16058" y="5509"/>
                  <a:pt x="16422" y="5740"/>
                </a:cubicBezTo>
                <a:cubicBezTo>
                  <a:pt x="17018" y="6116"/>
                  <a:pt x="17430" y="7098"/>
                  <a:pt x="16839" y="7671"/>
                </a:cubicBezTo>
                <a:cubicBezTo>
                  <a:pt x="16665" y="7839"/>
                  <a:pt x="16455" y="7913"/>
                  <a:pt x="16245" y="7913"/>
                </a:cubicBezTo>
                <a:cubicBezTo>
                  <a:pt x="15905" y="7913"/>
                  <a:pt x="15565" y="7716"/>
                  <a:pt x="15385" y="7405"/>
                </a:cubicBezTo>
                <a:cubicBezTo>
                  <a:pt x="15364" y="7369"/>
                  <a:pt x="15331" y="7353"/>
                  <a:pt x="15298" y="7353"/>
                </a:cubicBezTo>
                <a:cubicBezTo>
                  <a:pt x="15240" y="7353"/>
                  <a:pt x="15183" y="7403"/>
                  <a:pt x="15196" y="7476"/>
                </a:cubicBezTo>
                <a:cubicBezTo>
                  <a:pt x="15289" y="7953"/>
                  <a:pt x="15747" y="8178"/>
                  <a:pt x="16208" y="8178"/>
                </a:cubicBezTo>
                <a:cubicBezTo>
                  <a:pt x="16473" y="8178"/>
                  <a:pt x="16740" y="8103"/>
                  <a:pt x="16938" y="7959"/>
                </a:cubicBezTo>
                <a:cubicBezTo>
                  <a:pt x="17708" y="7397"/>
                  <a:pt x="17474" y="6183"/>
                  <a:pt x="16831" y="5627"/>
                </a:cubicBezTo>
                <a:cubicBezTo>
                  <a:pt x="16378" y="5235"/>
                  <a:pt x="15811" y="5079"/>
                  <a:pt x="15230" y="5079"/>
                </a:cubicBezTo>
                <a:cubicBezTo>
                  <a:pt x="15190" y="5079"/>
                  <a:pt x="15149" y="5080"/>
                  <a:pt x="15108" y="5082"/>
                </a:cubicBezTo>
                <a:cubicBezTo>
                  <a:pt x="15599" y="4838"/>
                  <a:pt x="16033" y="4493"/>
                  <a:pt x="16396" y="4056"/>
                </a:cubicBezTo>
                <a:cubicBezTo>
                  <a:pt x="16510" y="3920"/>
                  <a:pt x="16620" y="3766"/>
                  <a:pt x="16723" y="3602"/>
                </a:cubicBezTo>
                <a:cubicBezTo>
                  <a:pt x="17165" y="3565"/>
                  <a:pt x="18631" y="3236"/>
                  <a:pt x="18291" y="2540"/>
                </a:cubicBezTo>
                <a:cubicBezTo>
                  <a:pt x="18220" y="2395"/>
                  <a:pt x="18115" y="2335"/>
                  <a:pt x="17991" y="2335"/>
                </a:cubicBezTo>
                <a:cubicBezTo>
                  <a:pt x="17712" y="2335"/>
                  <a:pt x="17338" y="2639"/>
                  <a:pt x="17052" y="2938"/>
                </a:cubicBezTo>
                <a:cubicBezTo>
                  <a:pt x="17100" y="2810"/>
                  <a:pt x="17136" y="2679"/>
                  <a:pt x="17162" y="2548"/>
                </a:cubicBezTo>
                <a:cubicBezTo>
                  <a:pt x="17173" y="2547"/>
                  <a:pt x="17185" y="2542"/>
                  <a:pt x="17193" y="2532"/>
                </a:cubicBezTo>
                <a:cubicBezTo>
                  <a:pt x="17618" y="2095"/>
                  <a:pt x="17847" y="1524"/>
                  <a:pt x="17788" y="910"/>
                </a:cubicBezTo>
                <a:cubicBezTo>
                  <a:pt x="17749" y="519"/>
                  <a:pt x="17569" y="38"/>
                  <a:pt x="17113" y="2"/>
                </a:cubicBezTo>
                <a:cubicBezTo>
                  <a:pt x="17095" y="1"/>
                  <a:pt x="17078" y="0"/>
                  <a:pt x="17061"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5" name="Google Shape;235;p19"/>
          <p:cNvSpPr/>
          <p:nvPr/>
        </p:nvSpPr>
        <p:spPr>
          <a:xfrm>
            <a:off x="11302942" y="5701957"/>
            <a:ext cx="1253921" cy="1495888"/>
          </a:xfrm>
          <a:custGeom>
            <a:avLst/>
            <a:gdLst/>
            <a:ahLst/>
            <a:cxnLst/>
            <a:rect l="l" t="t" r="r" b="b"/>
            <a:pathLst>
              <a:path w="32337" h="38577" extrusionOk="0">
                <a:moveTo>
                  <a:pt x="15948" y="0"/>
                </a:moveTo>
                <a:cubicBezTo>
                  <a:pt x="15908" y="0"/>
                  <a:pt x="15867" y="10"/>
                  <a:pt x="15826" y="33"/>
                </a:cubicBezTo>
                <a:cubicBezTo>
                  <a:pt x="15643" y="140"/>
                  <a:pt x="15524" y="501"/>
                  <a:pt x="15466" y="693"/>
                </a:cubicBezTo>
                <a:cubicBezTo>
                  <a:pt x="15156" y="1729"/>
                  <a:pt x="15578" y="2876"/>
                  <a:pt x="15825" y="3879"/>
                </a:cubicBezTo>
                <a:cubicBezTo>
                  <a:pt x="16368" y="6086"/>
                  <a:pt x="16128" y="8476"/>
                  <a:pt x="15165" y="10536"/>
                </a:cubicBezTo>
                <a:cubicBezTo>
                  <a:pt x="15115" y="10646"/>
                  <a:pt x="15013" y="10700"/>
                  <a:pt x="14910" y="10700"/>
                </a:cubicBezTo>
                <a:cubicBezTo>
                  <a:pt x="14806" y="10700"/>
                  <a:pt x="14701" y="10644"/>
                  <a:pt x="14648" y="10533"/>
                </a:cubicBezTo>
                <a:cubicBezTo>
                  <a:pt x="13213" y="7504"/>
                  <a:pt x="10960" y="4867"/>
                  <a:pt x="8194" y="2972"/>
                </a:cubicBezTo>
                <a:cubicBezTo>
                  <a:pt x="8142" y="2937"/>
                  <a:pt x="8087" y="2921"/>
                  <a:pt x="8033" y="2921"/>
                </a:cubicBezTo>
                <a:cubicBezTo>
                  <a:pt x="7861" y="2921"/>
                  <a:pt x="7707" y="3081"/>
                  <a:pt x="7756" y="3275"/>
                </a:cubicBezTo>
                <a:cubicBezTo>
                  <a:pt x="8661" y="6931"/>
                  <a:pt x="11143" y="10176"/>
                  <a:pt x="14444" y="11992"/>
                </a:cubicBezTo>
                <a:cubicBezTo>
                  <a:pt x="14565" y="12058"/>
                  <a:pt x="14622" y="12200"/>
                  <a:pt x="14576" y="12329"/>
                </a:cubicBezTo>
                <a:lnTo>
                  <a:pt x="10786" y="23357"/>
                </a:lnTo>
                <a:cubicBezTo>
                  <a:pt x="10742" y="23486"/>
                  <a:pt x="10632" y="23548"/>
                  <a:pt x="10522" y="23548"/>
                </a:cubicBezTo>
                <a:cubicBezTo>
                  <a:pt x="10398" y="23548"/>
                  <a:pt x="10274" y="23469"/>
                  <a:pt x="10243" y="23320"/>
                </a:cubicBezTo>
                <a:cubicBezTo>
                  <a:pt x="9417" y="19242"/>
                  <a:pt x="8345" y="15214"/>
                  <a:pt x="7031" y="11264"/>
                </a:cubicBezTo>
                <a:cubicBezTo>
                  <a:pt x="6989" y="11137"/>
                  <a:pt x="6875" y="11070"/>
                  <a:pt x="6760" y="11070"/>
                </a:cubicBezTo>
                <a:cubicBezTo>
                  <a:pt x="6662" y="11070"/>
                  <a:pt x="6564" y="11118"/>
                  <a:pt x="6509" y="11218"/>
                </a:cubicBezTo>
                <a:cubicBezTo>
                  <a:pt x="4781" y="14429"/>
                  <a:pt x="3120" y="17885"/>
                  <a:pt x="3566" y="21477"/>
                </a:cubicBezTo>
                <a:cubicBezTo>
                  <a:pt x="3881" y="24015"/>
                  <a:pt x="5224" y="26303"/>
                  <a:pt x="6640" y="28433"/>
                </a:cubicBezTo>
                <a:cubicBezTo>
                  <a:pt x="7193" y="29266"/>
                  <a:pt x="7790" y="30206"/>
                  <a:pt x="7610" y="31189"/>
                </a:cubicBezTo>
                <a:cubicBezTo>
                  <a:pt x="7477" y="31922"/>
                  <a:pt x="6937" y="32503"/>
                  <a:pt x="6407" y="33024"/>
                </a:cubicBezTo>
                <a:cubicBezTo>
                  <a:pt x="4517" y="34887"/>
                  <a:pt x="2454" y="36575"/>
                  <a:pt x="249" y="38056"/>
                </a:cubicBezTo>
                <a:cubicBezTo>
                  <a:pt x="1" y="38224"/>
                  <a:pt x="153" y="38577"/>
                  <a:pt x="403" y="38577"/>
                </a:cubicBezTo>
                <a:cubicBezTo>
                  <a:pt x="442" y="38577"/>
                  <a:pt x="484" y="38568"/>
                  <a:pt x="527" y="38548"/>
                </a:cubicBezTo>
                <a:cubicBezTo>
                  <a:pt x="4427" y="36755"/>
                  <a:pt x="7363" y="33015"/>
                  <a:pt x="9361" y="29117"/>
                </a:cubicBezTo>
                <a:cubicBezTo>
                  <a:pt x="10148" y="27582"/>
                  <a:pt x="10902" y="25913"/>
                  <a:pt x="12347" y="24972"/>
                </a:cubicBezTo>
                <a:cubicBezTo>
                  <a:pt x="13655" y="24121"/>
                  <a:pt x="15291" y="24022"/>
                  <a:pt x="16841" y="23874"/>
                </a:cubicBezTo>
                <a:cubicBezTo>
                  <a:pt x="22094" y="23375"/>
                  <a:pt x="27265" y="22046"/>
                  <a:pt x="32107" y="19952"/>
                </a:cubicBezTo>
                <a:cubicBezTo>
                  <a:pt x="32336" y="19854"/>
                  <a:pt x="32331" y="19523"/>
                  <a:pt x="32102" y="19425"/>
                </a:cubicBezTo>
                <a:cubicBezTo>
                  <a:pt x="30424" y="18700"/>
                  <a:pt x="28601" y="18383"/>
                  <a:pt x="26762" y="18383"/>
                </a:cubicBezTo>
                <a:cubicBezTo>
                  <a:pt x="25652" y="18383"/>
                  <a:pt x="24536" y="18499"/>
                  <a:pt x="23441" y="18710"/>
                </a:cubicBezTo>
                <a:cubicBezTo>
                  <a:pt x="22830" y="18826"/>
                  <a:pt x="22227" y="18973"/>
                  <a:pt x="21634" y="19147"/>
                </a:cubicBezTo>
                <a:cubicBezTo>
                  <a:pt x="18265" y="20132"/>
                  <a:pt x="15188" y="21896"/>
                  <a:pt x="12202" y="23752"/>
                </a:cubicBezTo>
                <a:cubicBezTo>
                  <a:pt x="12153" y="23782"/>
                  <a:pt x="12101" y="23796"/>
                  <a:pt x="12052" y="23796"/>
                </a:cubicBezTo>
                <a:cubicBezTo>
                  <a:pt x="11872" y="23796"/>
                  <a:pt x="11718" y="23617"/>
                  <a:pt x="11784" y="23421"/>
                </a:cubicBezTo>
                <a:lnTo>
                  <a:pt x="14282" y="16129"/>
                </a:lnTo>
                <a:cubicBezTo>
                  <a:pt x="14322" y="16015"/>
                  <a:pt x="14428" y="15941"/>
                  <a:pt x="14549" y="15941"/>
                </a:cubicBezTo>
                <a:cubicBezTo>
                  <a:pt x="14551" y="15941"/>
                  <a:pt x="14554" y="15941"/>
                  <a:pt x="14557" y="15941"/>
                </a:cubicBezTo>
                <a:cubicBezTo>
                  <a:pt x="14748" y="15946"/>
                  <a:pt x="14939" y="15948"/>
                  <a:pt x="15130" y="15948"/>
                </a:cubicBezTo>
                <a:cubicBezTo>
                  <a:pt x="20505" y="15948"/>
                  <a:pt x="25863" y="14000"/>
                  <a:pt x="29978" y="10539"/>
                </a:cubicBezTo>
                <a:cubicBezTo>
                  <a:pt x="30129" y="10413"/>
                  <a:pt x="30106" y="10164"/>
                  <a:pt x="29931" y="10073"/>
                </a:cubicBezTo>
                <a:cubicBezTo>
                  <a:pt x="28725" y="9443"/>
                  <a:pt x="27375" y="9163"/>
                  <a:pt x="26006" y="9163"/>
                </a:cubicBezTo>
                <a:cubicBezTo>
                  <a:pt x="24599" y="9163"/>
                  <a:pt x="23172" y="9459"/>
                  <a:pt x="21865" y="9976"/>
                </a:cubicBezTo>
                <a:cubicBezTo>
                  <a:pt x="19607" y="10868"/>
                  <a:pt x="17641" y="12347"/>
                  <a:pt x="15820" y="13969"/>
                </a:cubicBezTo>
                <a:cubicBezTo>
                  <a:pt x="15762" y="14021"/>
                  <a:pt x="15696" y="14044"/>
                  <a:pt x="15632" y="14044"/>
                </a:cubicBezTo>
                <a:cubicBezTo>
                  <a:pt x="15458" y="14044"/>
                  <a:pt x="15299" y="13877"/>
                  <a:pt x="15360" y="13678"/>
                </a:cubicBezTo>
                <a:cubicBezTo>
                  <a:pt x="15817" y="12182"/>
                  <a:pt x="15728" y="10433"/>
                  <a:pt x="16620" y="9132"/>
                </a:cubicBezTo>
                <a:cubicBezTo>
                  <a:pt x="17340" y="8083"/>
                  <a:pt x="18564" y="7522"/>
                  <a:pt x="19705" y="6964"/>
                </a:cubicBezTo>
                <a:cubicBezTo>
                  <a:pt x="22750" y="5473"/>
                  <a:pt x="25634" y="3650"/>
                  <a:pt x="28285" y="1536"/>
                </a:cubicBezTo>
                <a:cubicBezTo>
                  <a:pt x="28493" y="1368"/>
                  <a:pt x="28370" y="1027"/>
                  <a:pt x="28111" y="1027"/>
                </a:cubicBezTo>
                <a:cubicBezTo>
                  <a:pt x="28104" y="1027"/>
                  <a:pt x="28097" y="1028"/>
                  <a:pt x="28090" y="1028"/>
                </a:cubicBezTo>
                <a:cubicBezTo>
                  <a:pt x="26134" y="1161"/>
                  <a:pt x="24231" y="1863"/>
                  <a:pt x="22518" y="2830"/>
                </a:cubicBezTo>
                <a:cubicBezTo>
                  <a:pt x="20736" y="3836"/>
                  <a:pt x="19132" y="5121"/>
                  <a:pt x="17558" y="6430"/>
                </a:cubicBezTo>
                <a:cubicBezTo>
                  <a:pt x="17503" y="6476"/>
                  <a:pt x="17440" y="6496"/>
                  <a:pt x="17379" y="6496"/>
                </a:cubicBezTo>
                <a:cubicBezTo>
                  <a:pt x="17232" y="6496"/>
                  <a:pt x="17094" y="6379"/>
                  <a:pt x="17095" y="6209"/>
                </a:cubicBezTo>
                <a:cubicBezTo>
                  <a:pt x="17105" y="4674"/>
                  <a:pt x="17015" y="3141"/>
                  <a:pt x="16830" y="1617"/>
                </a:cubicBezTo>
                <a:cubicBezTo>
                  <a:pt x="16772" y="1154"/>
                  <a:pt x="16677" y="636"/>
                  <a:pt x="16365" y="271"/>
                </a:cubicBezTo>
                <a:cubicBezTo>
                  <a:pt x="16266" y="155"/>
                  <a:pt x="16108" y="0"/>
                  <a:pt x="15948"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6" name="Google Shape;236;p19"/>
          <p:cNvSpPr/>
          <p:nvPr/>
        </p:nvSpPr>
        <p:spPr>
          <a:xfrm>
            <a:off x="-969264" y="3637213"/>
            <a:ext cx="3277931" cy="5944732"/>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7" name="Google Shape;237;p19"/>
          <p:cNvSpPr/>
          <p:nvPr/>
        </p:nvSpPr>
        <p:spPr>
          <a:xfrm rot="7241499">
            <a:off x="8857119" y="-2610203"/>
            <a:ext cx="3277943" cy="5944755"/>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8" name="Google Shape;238;p19"/>
          <p:cNvSpPr/>
          <p:nvPr/>
        </p:nvSpPr>
        <p:spPr>
          <a:xfrm>
            <a:off x="544341" y="481060"/>
            <a:ext cx="112456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19"/>
          <p:cNvSpPr/>
          <p:nvPr/>
        </p:nvSpPr>
        <p:spPr>
          <a:xfrm>
            <a:off x="402067" y="362167"/>
            <a:ext cx="11245600" cy="4961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 name="Google Shape;240;p19"/>
          <p:cNvSpPr/>
          <p:nvPr/>
        </p:nvSpPr>
        <p:spPr>
          <a:xfrm>
            <a:off x="544341" y="5701971"/>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1" name="Google Shape;241;p19"/>
          <p:cNvSpPr txBox="1">
            <a:spLocks noGrp="1"/>
          </p:cNvSpPr>
          <p:nvPr>
            <p:ph type="title"/>
          </p:nvPr>
        </p:nvSpPr>
        <p:spPr>
          <a:xfrm>
            <a:off x="3053433" y="5679633"/>
            <a:ext cx="608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2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42" name="Google Shape;242;p19"/>
          <p:cNvSpPr txBox="1">
            <a:spLocks noGrp="1"/>
          </p:cNvSpPr>
          <p:nvPr>
            <p:ph type="subTitle" idx="1"/>
          </p:nvPr>
        </p:nvSpPr>
        <p:spPr>
          <a:xfrm>
            <a:off x="2406633" y="1393600"/>
            <a:ext cx="7378800" cy="334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40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43" name="Google Shape;243;p19"/>
          <p:cNvSpPr txBox="1">
            <a:spLocks noGrp="1"/>
          </p:cNvSpPr>
          <p:nvPr>
            <p:ph type="title" idx="2"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4" name="Google Shape;244;p19"/>
          <p:cNvSpPr txBox="1">
            <a:spLocks noGrp="1"/>
          </p:cNvSpPr>
          <p:nvPr>
            <p:ph type="title" idx="3"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5" name="Google Shape;245;p19"/>
          <p:cNvSpPr txBox="1">
            <a:spLocks noGrp="1"/>
          </p:cNvSpPr>
          <p:nvPr>
            <p:ph type="title" idx="4"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6" name="Google Shape;246;p19"/>
          <p:cNvSpPr/>
          <p:nvPr/>
        </p:nvSpPr>
        <p:spPr>
          <a:xfrm>
            <a:off x="402033" y="5567867"/>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4212161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47"/>
        <p:cNvGrpSpPr/>
        <p:nvPr/>
      </p:nvGrpSpPr>
      <p:grpSpPr>
        <a:xfrm>
          <a:off x="0" y="0"/>
          <a:ext cx="0" cy="0"/>
          <a:chOff x="0" y="0"/>
          <a:chExt cx="0" cy="0"/>
        </a:xfrm>
      </p:grpSpPr>
      <p:sp>
        <p:nvSpPr>
          <p:cNvPr id="248" name="Google Shape;248;p20"/>
          <p:cNvSpPr/>
          <p:nvPr/>
        </p:nvSpPr>
        <p:spPr>
          <a:xfrm>
            <a:off x="844453" y="-237231"/>
            <a:ext cx="5205648" cy="1134225"/>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9" name="Google Shape;249;p20"/>
          <p:cNvSpPr/>
          <p:nvPr/>
        </p:nvSpPr>
        <p:spPr>
          <a:xfrm>
            <a:off x="544339" y="1648367"/>
            <a:ext cx="38812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0" name="Google Shape;250;p20"/>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20"/>
          <p:cNvSpPr/>
          <p:nvPr/>
        </p:nvSpPr>
        <p:spPr>
          <a:xfrm>
            <a:off x="11635965" y="5438661"/>
            <a:ext cx="403376" cy="806600"/>
          </a:xfrm>
          <a:custGeom>
            <a:avLst/>
            <a:gdLst/>
            <a:ahLst/>
            <a:cxnLst/>
            <a:rect l="l" t="t" r="r" b="b"/>
            <a:pathLst>
              <a:path w="7941" h="15879" extrusionOk="0">
                <a:moveTo>
                  <a:pt x="3612" y="7474"/>
                </a:moveTo>
                <a:cubicBezTo>
                  <a:pt x="3734" y="7474"/>
                  <a:pt x="3862" y="7513"/>
                  <a:pt x="3996" y="7603"/>
                </a:cubicBezTo>
                <a:cubicBezTo>
                  <a:pt x="4650" y="8052"/>
                  <a:pt x="4262" y="8968"/>
                  <a:pt x="3562" y="9088"/>
                </a:cubicBezTo>
                <a:cubicBezTo>
                  <a:pt x="3469" y="9103"/>
                  <a:pt x="3382" y="9111"/>
                  <a:pt x="3298" y="9111"/>
                </a:cubicBezTo>
                <a:cubicBezTo>
                  <a:pt x="2968" y="9111"/>
                  <a:pt x="2708" y="8994"/>
                  <a:pt x="2508" y="8803"/>
                </a:cubicBezTo>
                <a:cubicBezTo>
                  <a:pt x="2523" y="8754"/>
                  <a:pt x="2533" y="8705"/>
                  <a:pt x="2547" y="8656"/>
                </a:cubicBezTo>
                <a:cubicBezTo>
                  <a:pt x="2679" y="8210"/>
                  <a:pt x="3083" y="7474"/>
                  <a:pt x="3612" y="7474"/>
                </a:cubicBezTo>
                <a:close/>
                <a:moveTo>
                  <a:pt x="5691" y="11077"/>
                </a:moveTo>
                <a:cubicBezTo>
                  <a:pt x="6192" y="11077"/>
                  <a:pt x="6693" y="11387"/>
                  <a:pt x="7052" y="11806"/>
                </a:cubicBezTo>
                <a:cubicBezTo>
                  <a:pt x="6943" y="12071"/>
                  <a:pt x="6792" y="12321"/>
                  <a:pt x="6586" y="12536"/>
                </a:cubicBezTo>
                <a:cubicBezTo>
                  <a:pt x="6295" y="12839"/>
                  <a:pt x="5867" y="13066"/>
                  <a:pt x="5436" y="13066"/>
                </a:cubicBezTo>
                <a:cubicBezTo>
                  <a:pt x="5353" y="13066"/>
                  <a:pt x="5269" y="13058"/>
                  <a:pt x="5187" y="13040"/>
                </a:cubicBezTo>
                <a:cubicBezTo>
                  <a:pt x="4421" y="12871"/>
                  <a:pt x="4324" y="11920"/>
                  <a:pt x="4846" y="11429"/>
                </a:cubicBezTo>
                <a:cubicBezTo>
                  <a:pt x="5110" y="11181"/>
                  <a:pt x="5400" y="11077"/>
                  <a:pt x="5691" y="11077"/>
                </a:cubicBezTo>
                <a:close/>
                <a:moveTo>
                  <a:pt x="1462" y="1"/>
                </a:moveTo>
                <a:cubicBezTo>
                  <a:pt x="1285" y="1"/>
                  <a:pt x="1107" y="34"/>
                  <a:pt x="937" y="105"/>
                </a:cubicBezTo>
                <a:cubicBezTo>
                  <a:pt x="387" y="336"/>
                  <a:pt x="1" y="1074"/>
                  <a:pt x="379" y="1616"/>
                </a:cubicBezTo>
                <a:cubicBezTo>
                  <a:pt x="531" y="1832"/>
                  <a:pt x="767" y="1939"/>
                  <a:pt x="1001" y="1939"/>
                </a:cubicBezTo>
                <a:cubicBezTo>
                  <a:pt x="1243" y="1939"/>
                  <a:pt x="1483" y="1824"/>
                  <a:pt x="1624" y="1596"/>
                </a:cubicBezTo>
                <a:cubicBezTo>
                  <a:pt x="1657" y="1544"/>
                  <a:pt x="1607" y="1483"/>
                  <a:pt x="1556" y="1483"/>
                </a:cubicBezTo>
                <a:cubicBezTo>
                  <a:pt x="1539" y="1483"/>
                  <a:pt x="1522" y="1490"/>
                  <a:pt x="1508" y="1506"/>
                </a:cubicBezTo>
                <a:cubicBezTo>
                  <a:pt x="1389" y="1651"/>
                  <a:pt x="1233" y="1715"/>
                  <a:pt x="1080" y="1715"/>
                </a:cubicBezTo>
                <a:cubicBezTo>
                  <a:pt x="796" y="1715"/>
                  <a:pt x="520" y="1496"/>
                  <a:pt x="495" y="1156"/>
                </a:cubicBezTo>
                <a:cubicBezTo>
                  <a:pt x="462" y="703"/>
                  <a:pt x="883" y="361"/>
                  <a:pt x="1286" y="295"/>
                </a:cubicBezTo>
                <a:cubicBezTo>
                  <a:pt x="1355" y="284"/>
                  <a:pt x="1423" y="278"/>
                  <a:pt x="1490" y="278"/>
                </a:cubicBezTo>
                <a:cubicBezTo>
                  <a:pt x="2120" y="278"/>
                  <a:pt x="2634" y="767"/>
                  <a:pt x="2830" y="1360"/>
                </a:cubicBezTo>
                <a:cubicBezTo>
                  <a:pt x="3223" y="2549"/>
                  <a:pt x="2564" y="3781"/>
                  <a:pt x="2184" y="4880"/>
                </a:cubicBezTo>
                <a:cubicBezTo>
                  <a:pt x="1817" y="5944"/>
                  <a:pt x="1268" y="7977"/>
                  <a:pt x="2177" y="8914"/>
                </a:cubicBezTo>
                <a:cubicBezTo>
                  <a:pt x="1947" y="9813"/>
                  <a:pt x="1860" y="10803"/>
                  <a:pt x="1857" y="11704"/>
                </a:cubicBezTo>
                <a:cubicBezTo>
                  <a:pt x="1850" y="13401"/>
                  <a:pt x="2441" y="15304"/>
                  <a:pt x="4270" y="15784"/>
                </a:cubicBezTo>
                <a:cubicBezTo>
                  <a:pt x="4515" y="15848"/>
                  <a:pt x="4763" y="15879"/>
                  <a:pt x="5010" y="15879"/>
                </a:cubicBezTo>
                <a:cubicBezTo>
                  <a:pt x="6371" y="15879"/>
                  <a:pt x="7673" y="14944"/>
                  <a:pt x="7866" y="13513"/>
                </a:cubicBezTo>
                <a:cubicBezTo>
                  <a:pt x="7941" y="12905"/>
                  <a:pt x="7753" y="12257"/>
                  <a:pt x="7396" y="11748"/>
                </a:cubicBezTo>
                <a:cubicBezTo>
                  <a:pt x="7669" y="10750"/>
                  <a:pt x="7439" y="9510"/>
                  <a:pt x="6962" y="8687"/>
                </a:cubicBezTo>
                <a:cubicBezTo>
                  <a:pt x="6349" y="7625"/>
                  <a:pt x="5254" y="6923"/>
                  <a:pt x="4684" y="5848"/>
                </a:cubicBezTo>
                <a:cubicBezTo>
                  <a:pt x="4470" y="5440"/>
                  <a:pt x="4331" y="4934"/>
                  <a:pt x="4460" y="4478"/>
                </a:cubicBezTo>
                <a:cubicBezTo>
                  <a:pt x="4576" y="4063"/>
                  <a:pt x="4976" y="3614"/>
                  <a:pt x="5440" y="3614"/>
                </a:cubicBezTo>
                <a:cubicBezTo>
                  <a:pt x="5447" y="3614"/>
                  <a:pt x="5453" y="3614"/>
                  <a:pt x="5460" y="3614"/>
                </a:cubicBezTo>
                <a:cubicBezTo>
                  <a:pt x="5948" y="3625"/>
                  <a:pt x="6604" y="4399"/>
                  <a:pt x="6017" y="4777"/>
                </a:cubicBezTo>
                <a:cubicBezTo>
                  <a:pt x="5936" y="4829"/>
                  <a:pt x="5837" y="4854"/>
                  <a:pt x="5735" y="4854"/>
                </a:cubicBezTo>
                <a:cubicBezTo>
                  <a:pt x="5483" y="4854"/>
                  <a:pt x="5216" y="4704"/>
                  <a:pt x="5192" y="4447"/>
                </a:cubicBezTo>
                <a:cubicBezTo>
                  <a:pt x="5183" y="4353"/>
                  <a:pt x="5103" y="4305"/>
                  <a:pt x="5029" y="4305"/>
                </a:cubicBezTo>
                <a:cubicBezTo>
                  <a:pt x="4955" y="4305"/>
                  <a:pt x="4886" y="4352"/>
                  <a:pt x="4894" y="4447"/>
                </a:cubicBezTo>
                <a:cubicBezTo>
                  <a:pt x="4935" y="4913"/>
                  <a:pt x="5309" y="5134"/>
                  <a:pt x="5688" y="5134"/>
                </a:cubicBezTo>
                <a:cubicBezTo>
                  <a:pt x="6136" y="5134"/>
                  <a:pt x="6592" y="4825"/>
                  <a:pt x="6516" y="4247"/>
                </a:cubicBezTo>
                <a:cubicBezTo>
                  <a:pt x="6447" y="3722"/>
                  <a:pt x="5949" y="3327"/>
                  <a:pt x="5436" y="3327"/>
                </a:cubicBezTo>
                <a:cubicBezTo>
                  <a:pt x="5384" y="3327"/>
                  <a:pt x="5333" y="3331"/>
                  <a:pt x="5282" y="3339"/>
                </a:cubicBezTo>
                <a:cubicBezTo>
                  <a:pt x="4673" y="3435"/>
                  <a:pt x="4226" y="4011"/>
                  <a:pt x="4136" y="4597"/>
                </a:cubicBezTo>
                <a:cubicBezTo>
                  <a:pt x="3996" y="5514"/>
                  <a:pt x="4575" y="6332"/>
                  <a:pt x="5161" y="6970"/>
                </a:cubicBezTo>
                <a:cubicBezTo>
                  <a:pt x="5895" y="7767"/>
                  <a:pt x="6653" y="8507"/>
                  <a:pt x="7039" y="9547"/>
                </a:cubicBezTo>
                <a:cubicBezTo>
                  <a:pt x="7260" y="10146"/>
                  <a:pt x="7321" y="10839"/>
                  <a:pt x="7164" y="11464"/>
                </a:cubicBezTo>
                <a:cubicBezTo>
                  <a:pt x="6790" y="11067"/>
                  <a:pt x="6297" y="10804"/>
                  <a:pt x="5754" y="10804"/>
                </a:cubicBezTo>
                <a:cubicBezTo>
                  <a:pt x="5534" y="10804"/>
                  <a:pt x="5306" y="10847"/>
                  <a:pt x="5074" y="10942"/>
                </a:cubicBezTo>
                <a:cubicBezTo>
                  <a:pt x="4437" y="11202"/>
                  <a:pt x="4033" y="11964"/>
                  <a:pt x="4284" y="12629"/>
                </a:cubicBezTo>
                <a:cubicBezTo>
                  <a:pt x="4473" y="13129"/>
                  <a:pt x="4951" y="13353"/>
                  <a:pt x="5444" y="13353"/>
                </a:cubicBezTo>
                <a:cubicBezTo>
                  <a:pt x="5573" y="13353"/>
                  <a:pt x="5703" y="13338"/>
                  <a:pt x="5830" y="13308"/>
                </a:cubicBezTo>
                <a:cubicBezTo>
                  <a:pt x="6563" y="13138"/>
                  <a:pt x="7021" y="12681"/>
                  <a:pt x="7273" y="12100"/>
                </a:cubicBezTo>
                <a:cubicBezTo>
                  <a:pt x="7403" y="12306"/>
                  <a:pt x="7497" y="12526"/>
                  <a:pt x="7545" y="12740"/>
                </a:cubicBezTo>
                <a:cubicBezTo>
                  <a:pt x="7785" y="13856"/>
                  <a:pt x="7061" y="14990"/>
                  <a:pt x="6026" y="15401"/>
                </a:cubicBezTo>
                <a:cubicBezTo>
                  <a:pt x="5712" y="15526"/>
                  <a:pt x="5377" y="15587"/>
                  <a:pt x="5043" y="15587"/>
                </a:cubicBezTo>
                <a:cubicBezTo>
                  <a:pt x="4338" y="15587"/>
                  <a:pt x="3635" y="15317"/>
                  <a:pt x="3133" y="14809"/>
                </a:cubicBezTo>
                <a:cubicBezTo>
                  <a:pt x="2398" y="14064"/>
                  <a:pt x="2176" y="12969"/>
                  <a:pt x="2146" y="11961"/>
                </a:cubicBezTo>
                <a:cubicBezTo>
                  <a:pt x="2120" y="11030"/>
                  <a:pt x="2210" y="10042"/>
                  <a:pt x="2429" y="9122"/>
                </a:cubicBezTo>
                <a:cubicBezTo>
                  <a:pt x="2618" y="9241"/>
                  <a:pt x="2847" y="9330"/>
                  <a:pt x="3127" y="9376"/>
                </a:cubicBezTo>
                <a:cubicBezTo>
                  <a:pt x="3205" y="9388"/>
                  <a:pt x="3284" y="9394"/>
                  <a:pt x="3362" y="9394"/>
                </a:cubicBezTo>
                <a:cubicBezTo>
                  <a:pt x="3934" y="9394"/>
                  <a:pt x="4491" y="9069"/>
                  <a:pt x="4599" y="8469"/>
                </a:cubicBezTo>
                <a:cubicBezTo>
                  <a:pt x="4699" y="7914"/>
                  <a:pt x="4387" y="7292"/>
                  <a:pt x="3793" y="7212"/>
                </a:cubicBezTo>
                <a:cubicBezTo>
                  <a:pt x="3742" y="7206"/>
                  <a:pt x="3693" y="7202"/>
                  <a:pt x="3645" y="7202"/>
                </a:cubicBezTo>
                <a:cubicBezTo>
                  <a:pt x="2980" y="7202"/>
                  <a:pt x="2518" y="7824"/>
                  <a:pt x="2323" y="8405"/>
                </a:cubicBezTo>
                <a:cubicBezTo>
                  <a:pt x="2310" y="8445"/>
                  <a:pt x="2300" y="8484"/>
                  <a:pt x="2287" y="8521"/>
                </a:cubicBezTo>
                <a:cubicBezTo>
                  <a:pt x="1927" y="7932"/>
                  <a:pt x="1891" y="7027"/>
                  <a:pt x="2020" y="6415"/>
                </a:cubicBezTo>
                <a:cubicBezTo>
                  <a:pt x="2245" y="5352"/>
                  <a:pt x="2729" y="4370"/>
                  <a:pt x="3030" y="3331"/>
                </a:cubicBezTo>
                <a:cubicBezTo>
                  <a:pt x="3275" y="2480"/>
                  <a:pt x="3351" y="1493"/>
                  <a:pt x="2819" y="730"/>
                </a:cubicBezTo>
                <a:cubicBezTo>
                  <a:pt x="2517" y="296"/>
                  <a:pt x="1992" y="1"/>
                  <a:pt x="1462"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20"/>
          <p:cNvSpPr/>
          <p:nvPr/>
        </p:nvSpPr>
        <p:spPr>
          <a:xfrm>
            <a:off x="145062" y="4752199"/>
            <a:ext cx="559501" cy="890927"/>
          </a:xfrm>
          <a:custGeom>
            <a:avLst/>
            <a:gdLst/>
            <a:ahLst/>
            <a:cxnLst/>
            <a:rect l="l" t="t" r="r" b="b"/>
            <a:pathLst>
              <a:path w="5303" h="8444" extrusionOk="0">
                <a:moveTo>
                  <a:pt x="4072" y="0"/>
                </a:moveTo>
                <a:cubicBezTo>
                  <a:pt x="4060" y="0"/>
                  <a:pt x="4048" y="5"/>
                  <a:pt x="4038" y="16"/>
                </a:cubicBezTo>
                <a:cubicBezTo>
                  <a:pt x="3894" y="176"/>
                  <a:pt x="3755" y="346"/>
                  <a:pt x="3624" y="520"/>
                </a:cubicBezTo>
                <a:lnTo>
                  <a:pt x="3563" y="482"/>
                </a:lnTo>
                <a:cubicBezTo>
                  <a:pt x="3557" y="472"/>
                  <a:pt x="3549" y="462"/>
                  <a:pt x="3536" y="456"/>
                </a:cubicBezTo>
                <a:cubicBezTo>
                  <a:pt x="3508" y="441"/>
                  <a:pt x="3477" y="430"/>
                  <a:pt x="3446" y="415"/>
                </a:cubicBezTo>
                <a:cubicBezTo>
                  <a:pt x="3405" y="392"/>
                  <a:pt x="3364" y="367"/>
                  <a:pt x="3326" y="346"/>
                </a:cubicBezTo>
                <a:cubicBezTo>
                  <a:pt x="3316" y="340"/>
                  <a:pt x="3305" y="338"/>
                  <a:pt x="3296" y="338"/>
                </a:cubicBezTo>
                <a:cubicBezTo>
                  <a:pt x="3285" y="338"/>
                  <a:pt x="3274" y="341"/>
                  <a:pt x="3266" y="346"/>
                </a:cubicBezTo>
                <a:cubicBezTo>
                  <a:pt x="3065" y="281"/>
                  <a:pt x="2854" y="248"/>
                  <a:pt x="2644" y="248"/>
                </a:cubicBezTo>
                <a:cubicBezTo>
                  <a:pt x="2122" y="248"/>
                  <a:pt x="1602" y="448"/>
                  <a:pt x="1233" y="837"/>
                </a:cubicBezTo>
                <a:cubicBezTo>
                  <a:pt x="1040" y="1038"/>
                  <a:pt x="827" y="1395"/>
                  <a:pt x="1037" y="1662"/>
                </a:cubicBezTo>
                <a:cubicBezTo>
                  <a:pt x="1097" y="1739"/>
                  <a:pt x="1176" y="1781"/>
                  <a:pt x="1258" y="1798"/>
                </a:cubicBezTo>
                <a:cubicBezTo>
                  <a:pt x="728" y="2190"/>
                  <a:pt x="219" y="2750"/>
                  <a:pt x="57" y="3329"/>
                </a:cubicBezTo>
                <a:cubicBezTo>
                  <a:pt x="1" y="3529"/>
                  <a:pt x="63" y="3706"/>
                  <a:pt x="251" y="3809"/>
                </a:cubicBezTo>
                <a:cubicBezTo>
                  <a:pt x="326" y="3849"/>
                  <a:pt x="401" y="3866"/>
                  <a:pt x="476" y="3866"/>
                </a:cubicBezTo>
                <a:cubicBezTo>
                  <a:pt x="670" y="3866"/>
                  <a:pt x="858" y="3750"/>
                  <a:pt x="1012" y="3630"/>
                </a:cubicBezTo>
                <a:cubicBezTo>
                  <a:pt x="1075" y="3581"/>
                  <a:pt x="1015" y="3506"/>
                  <a:pt x="952" y="3506"/>
                </a:cubicBezTo>
                <a:cubicBezTo>
                  <a:pt x="941" y="3506"/>
                  <a:pt x="931" y="3508"/>
                  <a:pt x="921" y="3513"/>
                </a:cubicBezTo>
                <a:cubicBezTo>
                  <a:pt x="832" y="3550"/>
                  <a:pt x="685" y="3645"/>
                  <a:pt x="591" y="3645"/>
                </a:cubicBezTo>
                <a:cubicBezTo>
                  <a:pt x="590" y="3645"/>
                  <a:pt x="588" y="3645"/>
                  <a:pt x="587" y="3645"/>
                </a:cubicBezTo>
                <a:cubicBezTo>
                  <a:pt x="79" y="3621"/>
                  <a:pt x="299" y="3303"/>
                  <a:pt x="385" y="3144"/>
                </a:cubicBezTo>
                <a:cubicBezTo>
                  <a:pt x="508" y="2925"/>
                  <a:pt x="647" y="2719"/>
                  <a:pt x="806" y="2524"/>
                </a:cubicBezTo>
                <a:cubicBezTo>
                  <a:pt x="1032" y="2244"/>
                  <a:pt x="1294" y="1996"/>
                  <a:pt x="1570" y="1765"/>
                </a:cubicBezTo>
                <a:cubicBezTo>
                  <a:pt x="1668" y="1731"/>
                  <a:pt x="1763" y="1680"/>
                  <a:pt x="1839" y="1626"/>
                </a:cubicBezTo>
                <a:cubicBezTo>
                  <a:pt x="1904" y="1581"/>
                  <a:pt x="1878" y="1462"/>
                  <a:pt x="1805" y="1462"/>
                </a:cubicBezTo>
                <a:cubicBezTo>
                  <a:pt x="1795" y="1462"/>
                  <a:pt x="1784" y="1464"/>
                  <a:pt x="1773" y="1469"/>
                </a:cubicBezTo>
                <a:cubicBezTo>
                  <a:pt x="1718" y="1491"/>
                  <a:pt x="1609" y="1559"/>
                  <a:pt x="1547" y="1559"/>
                </a:cubicBezTo>
                <a:cubicBezTo>
                  <a:pt x="1544" y="1559"/>
                  <a:pt x="1542" y="1559"/>
                  <a:pt x="1539" y="1559"/>
                </a:cubicBezTo>
                <a:cubicBezTo>
                  <a:pt x="932" y="1503"/>
                  <a:pt x="1322" y="1087"/>
                  <a:pt x="1448" y="963"/>
                </a:cubicBezTo>
                <a:cubicBezTo>
                  <a:pt x="1634" y="777"/>
                  <a:pt x="1871" y="636"/>
                  <a:pt x="2118" y="551"/>
                </a:cubicBezTo>
                <a:cubicBezTo>
                  <a:pt x="2320" y="481"/>
                  <a:pt x="2524" y="448"/>
                  <a:pt x="2729" y="448"/>
                </a:cubicBezTo>
                <a:cubicBezTo>
                  <a:pt x="2973" y="448"/>
                  <a:pt x="3216" y="495"/>
                  <a:pt x="3452" y="580"/>
                </a:cubicBezTo>
                <a:cubicBezTo>
                  <a:pt x="3482" y="601"/>
                  <a:pt x="3509" y="619"/>
                  <a:pt x="3539" y="637"/>
                </a:cubicBezTo>
                <a:cubicBezTo>
                  <a:pt x="3395" y="837"/>
                  <a:pt x="3262" y="1045"/>
                  <a:pt x="3135" y="1258"/>
                </a:cubicBezTo>
                <a:cubicBezTo>
                  <a:pt x="2829" y="1263"/>
                  <a:pt x="2516" y="1312"/>
                  <a:pt x="2248" y="1451"/>
                </a:cubicBezTo>
                <a:cubicBezTo>
                  <a:pt x="2209" y="1471"/>
                  <a:pt x="2235" y="1520"/>
                  <a:pt x="2269" y="1520"/>
                </a:cubicBezTo>
                <a:cubicBezTo>
                  <a:pt x="2271" y="1520"/>
                  <a:pt x="2273" y="1520"/>
                  <a:pt x="2276" y="1520"/>
                </a:cubicBezTo>
                <a:cubicBezTo>
                  <a:pt x="2536" y="1480"/>
                  <a:pt x="2783" y="1438"/>
                  <a:pt x="3037" y="1421"/>
                </a:cubicBezTo>
                <a:lnTo>
                  <a:pt x="3037" y="1421"/>
                </a:lnTo>
                <a:cubicBezTo>
                  <a:pt x="2871" y="1716"/>
                  <a:pt x="2721" y="2020"/>
                  <a:pt x="2586" y="2336"/>
                </a:cubicBezTo>
                <a:cubicBezTo>
                  <a:pt x="2143" y="2362"/>
                  <a:pt x="1708" y="2532"/>
                  <a:pt x="1340" y="2776"/>
                </a:cubicBezTo>
                <a:cubicBezTo>
                  <a:pt x="1294" y="2805"/>
                  <a:pt x="1320" y="2869"/>
                  <a:pt x="1363" y="2869"/>
                </a:cubicBezTo>
                <a:cubicBezTo>
                  <a:pt x="1372" y="2869"/>
                  <a:pt x="1381" y="2867"/>
                  <a:pt x="1390" y="2861"/>
                </a:cubicBezTo>
                <a:cubicBezTo>
                  <a:pt x="1755" y="2645"/>
                  <a:pt x="2118" y="2544"/>
                  <a:pt x="2519" y="2495"/>
                </a:cubicBezTo>
                <a:lnTo>
                  <a:pt x="2519" y="2495"/>
                </a:lnTo>
                <a:cubicBezTo>
                  <a:pt x="2338" y="2945"/>
                  <a:pt x="2186" y="3410"/>
                  <a:pt x="2071" y="3882"/>
                </a:cubicBezTo>
                <a:cubicBezTo>
                  <a:pt x="1502" y="4153"/>
                  <a:pt x="1130" y="4825"/>
                  <a:pt x="996" y="5416"/>
                </a:cubicBezTo>
                <a:cubicBezTo>
                  <a:pt x="988" y="5450"/>
                  <a:pt x="1014" y="5472"/>
                  <a:pt x="1041" y="5472"/>
                </a:cubicBezTo>
                <a:cubicBezTo>
                  <a:pt x="1059" y="5472"/>
                  <a:pt x="1076" y="5463"/>
                  <a:pt x="1084" y="5440"/>
                </a:cubicBezTo>
                <a:cubicBezTo>
                  <a:pt x="1182" y="5125"/>
                  <a:pt x="1323" y="4830"/>
                  <a:pt x="1528" y="4568"/>
                </a:cubicBezTo>
                <a:cubicBezTo>
                  <a:pt x="1677" y="4375"/>
                  <a:pt x="1855" y="4225"/>
                  <a:pt x="2030" y="4063"/>
                </a:cubicBezTo>
                <a:lnTo>
                  <a:pt x="2030" y="4063"/>
                </a:lnTo>
                <a:cubicBezTo>
                  <a:pt x="1808" y="5077"/>
                  <a:pt x="1749" y="6115"/>
                  <a:pt x="1896" y="7077"/>
                </a:cubicBezTo>
                <a:cubicBezTo>
                  <a:pt x="1904" y="7130"/>
                  <a:pt x="1946" y="7154"/>
                  <a:pt x="1990" y="7154"/>
                </a:cubicBezTo>
                <a:cubicBezTo>
                  <a:pt x="2047" y="7154"/>
                  <a:pt x="2108" y="7115"/>
                  <a:pt x="2107" y="7049"/>
                </a:cubicBezTo>
                <a:cubicBezTo>
                  <a:pt x="2092" y="6041"/>
                  <a:pt x="2115" y="5072"/>
                  <a:pt x="2312" y="4102"/>
                </a:cubicBezTo>
                <a:cubicBezTo>
                  <a:pt x="2352" y="4162"/>
                  <a:pt x="2387" y="4228"/>
                  <a:pt x="2420" y="4295"/>
                </a:cubicBezTo>
                <a:cubicBezTo>
                  <a:pt x="2478" y="4423"/>
                  <a:pt x="2501" y="4557"/>
                  <a:pt x="2557" y="4683"/>
                </a:cubicBezTo>
                <a:cubicBezTo>
                  <a:pt x="2565" y="4702"/>
                  <a:pt x="2581" y="4710"/>
                  <a:pt x="2599" y="4710"/>
                </a:cubicBezTo>
                <a:cubicBezTo>
                  <a:pt x="2628" y="4710"/>
                  <a:pt x="2660" y="4687"/>
                  <a:pt x="2658" y="4653"/>
                </a:cubicBezTo>
                <a:cubicBezTo>
                  <a:pt x="2647" y="4414"/>
                  <a:pt x="2500" y="4167"/>
                  <a:pt x="2339" y="3974"/>
                </a:cubicBezTo>
                <a:cubicBezTo>
                  <a:pt x="2382" y="3778"/>
                  <a:pt x="2431" y="3581"/>
                  <a:pt x="2488" y="3385"/>
                </a:cubicBezTo>
                <a:cubicBezTo>
                  <a:pt x="2583" y="3068"/>
                  <a:pt x="2693" y="2762"/>
                  <a:pt x="2819" y="2460"/>
                </a:cubicBezTo>
                <a:cubicBezTo>
                  <a:pt x="3012" y="2883"/>
                  <a:pt x="3105" y="3295"/>
                  <a:pt x="3217" y="3750"/>
                </a:cubicBezTo>
                <a:cubicBezTo>
                  <a:pt x="3225" y="3783"/>
                  <a:pt x="3253" y="3798"/>
                  <a:pt x="3282" y="3798"/>
                </a:cubicBezTo>
                <a:cubicBezTo>
                  <a:pt x="3317" y="3798"/>
                  <a:pt x="3353" y="3774"/>
                  <a:pt x="3352" y="3730"/>
                </a:cubicBezTo>
                <a:cubicBezTo>
                  <a:pt x="3339" y="3251"/>
                  <a:pt x="3125" y="2753"/>
                  <a:pt x="2863" y="2352"/>
                </a:cubicBezTo>
                <a:cubicBezTo>
                  <a:pt x="3001" y="2033"/>
                  <a:pt x="3154" y="1722"/>
                  <a:pt x="3320" y="1418"/>
                </a:cubicBezTo>
                <a:cubicBezTo>
                  <a:pt x="3328" y="1418"/>
                  <a:pt x="3338" y="1418"/>
                  <a:pt x="3346" y="1420"/>
                </a:cubicBezTo>
                <a:cubicBezTo>
                  <a:pt x="3400" y="1799"/>
                  <a:pt x="3493" y="2204"/>
                  <a:pt x="3703" y="2528"/>
                </a:cubicBezTo>
                <a:cubicBezTo>
                  <a:pt x="3717" y="2550"/>
                  <a:pt x="3740" y="2559"/>
                  <a:pt x="3763" y="2559"/>
                </a:cubicBezTo>
                <a:cubicBezTo>
                  <a:pt x="3807" y="2559"/>
                  <a:pt x="3849" y="2525"/>
                  <a:pt x="3830" y="2475"/>
                </a:cubicBezTo>
                <a:cubicBezTo>
                  <a:pt x="3691" y="2094"/>
                  <a:pt x="3547" y="1750"/>
                  <a:pt x="3493" y="1346"/>
                </a:cubicBezTo>
                <a:cubicBezTo>
                  <a:pt x="3487" y="1300"/>
                  <a:pt x="3462" y="1271"/>
                  <a:pt x="3413" y="1266"/>
                </a:cubicBezTo>
                <a:lnTo>
                  <a:pt x="3405" y="1266"/>
                </a:lnTo>
                <a:cubicBezTo>
                  <a:pt x="3509" y="1079"/>
                  <a:pt x="3616" y="894"/>
                  <a:pt x="3730" y="709"/>
                </a:cubicBezTo>
                <a:cubicBezTo>
                  <a:pt x="4185" y="1069"/>
                  <a:pt x="4599" y="1521"/>
                  <a:pt x="4738" y="2100"/>
                </a:cubicBezTo>
                <a:cubicBezTo>
                  <a:pt x="4804" y="2369"/>
                  <a:pt x="4864" y="2904"/>
                  <a:pt x="4643" y="3131"/>
                </a:cubicBezTo>
                <a:cubicBezTo>
                  <a:pt x="4522" y="3256"/>
                  <a:pt x="4421" y="3305"/>
                  <a:pt x="4336" y="3305"/>
                </a:cubicBezTo>
                <a:cubicBezTo>
                  <a:pt x="4115" y="3305"/>
                  <a:pt x="4004" y="2975"/>
                  <a:pt x="3927" y="2798"/>
                </a:cubicBezTo>
                <a:cubicBezTo>
                  <a:pt x="3927" y="2794"/>
                  <a:pt x="3925" y="2793"/>
                  <a:pt x="3925" y="2788"/>
                </a:cubicBezTo>
                <a:cubicBezTo>
                  <a:pt x="3923" y="2776"/>
                  <a:pt x="3917" y="2768"/>
                  <a:pt x="3909" y="2760"/>
                </a:cubicBezTo>
                <a:cubicBezTo>
                  <a:pt x="3894" y="2733"/>
                  <a:pt x="3872" y="2722"/>
                  <a:pt x="3849" y="2722"/>
                </a:cubicBezTo>
                <a:cubicBezTo>
                  <a:pt x="3801" y="2722"/>
                  <a:pt x="3751" y="2773"/>
                  <a:pt x="3760" y="2829"/>
                </a:cubicBezTo>
                <a:cubicBezTo>
                  <a:pt x="3776" y="2945"/>
                  <a:pt x="3811" y="3051"/>
                  <a:pt x="3858" y="3144"/>
                </a:cubicBezTo>
                <a:cubicBezTo>
                  <a:pt x="3907" y="3468"/>
                  <a:pt x="3959" y="3792"/>
                  <a:pt x="4017" y="4115"/>
                </a:cubicBezTo>
                <a:cubicBezTo>
                  <a:pt x="4056" y="4334"/>
                  <a:pt x="4131" y="4573"/>
                  <a:pt x="4121" y="4797"/>
                </a:cubicBezTo>
                <a:cubicBezTo>
                  <a:pt x="4101" y="5196"/>
                  <a:pt x="3910" y="5417"/>
                  <a:pt x="3710" y="5417"/>
                </a:cubicBezTo>
                <a:cubicBezTo>
                  <a:pt x="3546" y="5417"/>
                  <a:pt x="3376" y="5269"/>
                  <a:pt x="3287" y="4949"/>
                </a:cubicBezTo>
                <a:cubicBezTo>
                  <a:pt x="3277" y="4915"/>
                  <a:pt x="3248" y="4899"/>
                  <a:pt x="3220" y="4899"/>
                </a:cubicBezTo>
                <a:cubicBezTo>
                  <a:pt x="3184" y="4899"/>
                  <a:pt x="3147" y="4924"/>
                  <a:pt x="3146" y="4969"/>
                </a:cubicBezTo>
                <a:cubicBezTo>
                  <a:pt x="3143" y="5018"/>
                  <a:pt x="3148" y="5064"/>
                  <a:pt x="3154" y="5110"/>
                </a:cubicBezTo>
                <a:cubicBezTo>
                  <a:pt x="3105" y="5113"/>
                  <a:pt x="3056" y="5144"/>
                  <a:pt x="3048" y="5206"/>
                </a:cubicBezTo>
                <a:cubicBezTo>
                  <a:pt x="2976" y="5828"/>
                  <a:pt x="3451" y="6265"/>
                  <a:pt x="3491" y="6862"/>
                </a:cubicBezTo>
                <a:cubicBezTo>
                  <a:pt x="3548" y="7691"/>
                  <a:pt x="2833" y="8216"/>
                  <a:pt x="2091" y="8216"/>
                </a:cubicBezTo>
                <a:cubicBezTo>
                  <a:pt x="1955" y="8216"/>
                  <a:pt x="1818" y="8199"/>
                  <a:pt x="1685" y="8162"/>
                </a:cubicBezTo>
                <a:cubicBezTo>
                  <a:pt x="850" y="7931"/>
                  <a:pt x="359" y="7105"/>
                  <a:pt x="277" y="6281"/>
                </a:cubicBezTo>
                <a:cubicBezTo>
                  <a:pt x="237" y="5872"/>
                  <a:pt x="292" y="5455"/>
                  <a:pt x="402" y="5061"/>
                </a:cubicBezTo>
                <a:cubicBezTo>
                  <a:pt x="495" y="4727"/>
                  <a:pt x="669" y="3958"/>
                  <a:pt x="994" y="3820"/>
                </a:cubicBezTo>
                <a:cubicBezTo>
                  <a:pt x="1016" y="3810"/>
                  <a:pt x="1004" y="3778"/>
                  <a:pt x="981" y="3778"/>
                </a:cubicBezTo>
                <a:cubicBezTo>
                  <a:pt x="655" y="3779"/>
                  <a:pt x="528" y="4161"/>
                  <a:pt x="408" y="4414"/>
                </a:cubicBezTo>
                <a:cubicBezTo>
                  <a:pt x="189" y="4882"/>
                  <a:pt x="50" y="5398"/>
                  <a:pt x="37" y="5918"/>
                </a:cubicBezTo>
                <a:cubicBezTo>
                  <a:pt x="14" y="6844"/>
                  <a:pt x="425" y="7816"/>
                  <a:pt x="1286" y="8245"/>
                </a:cubicBezTo>
                <a:cubicBezTo>
                  <a:pt x="1551" y="8377"/>
                  <a:pt x="1840" y="8444"/>
                  <a:pt x="2123" y="8444"/>
                </a:cubicBezTo>
                <a:cubicBezTo>
                  <a:pt x="2602" y="8444"/>
                  <a:pt x="3068" y="8251"/>
                  <a:pt x="3387" y="7849"/>
                </a:cubicBezTo>
                <a:cubicBezTo>
                  <a:pt x="3608" y="7568"/>
                  <a:pt x="3743" y="7211"/>
                  <a:pt x="3714" y="6851"/>
                </a:cubicBezTo>
                <a:cubicBezTo>
                  <a:pt x="3675" y="6327"/>
                  <a:pt x="3287" y="5910"/>
                  <a:pt x="3249" y="5395"/>
                </a:cubicBezTo>
                <a:lnTo>
                  <a:pt x="3249" y="5395"/>
                </a:lnTo>
                <a:cubicBezTo>
                  <a:pt x="3354" y="5567"/>
                  <a:pt x="3523" y="5680"/>
                  <a:pt x="3707" y="5680"/>
                </a:cubicBezTo>
                <a:cubicBezTo>
                  <a:pt x="3850" y="5680"/>
                  <a:pt x="4002" y="5611"/>
                  <a:pt x="4139" y="5449"/>
                </a:cubicBezTo>
                <a:cubicBezTo>
                  <a:pt x="4342" y="5210"/>
                  <a:pt x="4344" y="4900"/>
                  <a:pt x="4305" y="4604"/>
                </a:cubicBezTo>
                <a:cubicBezTo>
                  <a:pt x="4252" y="4205"/>
                  <a:pt x="4166" y="3807"/>
                  <a:pt x="4072" y="3410"/>
                </a:cubicBezTo>
                <a:lnTo>
                  <a:pt x="4072" y="3410"/>
                </a:lnTo>
                <a:cubicBezTo>
                  <a:pt x="4167" y="3481"/>
                  <a:pt x="4273" y="3520"/>
                  <a:pt x="4380" y="3520"/>
                </a:cubicBezTo>
                <a:cubicBezTo>
                  <a:pt x="4577" y="3520"/>
                  <a:pt x="4775" y="3386"/>
                  <a:pt x="4902" y="3072"/>
                </a:cubicBezTo>
                <a:cubicBezTo>
                  <a:pt x="5303" y="2081"/>
                  <a:pt x="4578" y="1127"/>
                  <a:pt x="3773" y="628"/>
                </a:cubicBezTo>
                <a:cubicBezTo>
                  <a:pt x="3886" y="446"/>
                  <a:pt x="4002" y="264"/>
                  <a:pt x="4123" y="84"/>
                </a:cubicBezTo>
                <a:cubicBezTo>
                  <a:pt x="4149" y="45"/>
                  <a:pt x="4110" y="0"/>
                  <a:pt x="4072"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3" name="Google Shape;253;p20"/>
          <p:cNvSpPr/>
          <p:nvPr/>
        </p:nvSpPr>
        <p:spPr>
          <a:xfrm>
            <a:off x="4783133" y="1648367"/>
            <a:ext cx="70068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4" name="Google Shape;254;p20"/>
          <p:cNvSpPr/>
          <p:nvPr/>
        </p:nvSpPr>
        <p:spPr>
          <a:xfrm>
            <a:off x="4640856" y="1529024"/>
            <a:ext cx="70068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5" name="Google Shape;255;p20"/>
          <p:cNvSpPr/>
          <p:nvPr/>
        </p:nvSpPr>
        <p:spPr>
          <a:xfrm>
            <a:off x="402067" y="1529467"/>
            <a:ext cx="38812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6" name="Google Shape;256;p20"/>
          <p:cNvSpPr txBox="1">
            <a:spLocks noGrp="1"/>
          </p:cNvSpPr>
          <p:nvPr>
            <p:ph type="title"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57" name="Google Shape;257;p20"/>
          <p:cNvSpPr txBox="1">
            <a:spLocks noGrp="1"/>
          </p:cNvSpPr>
          <p:nvPr>
            <p:ph type="title" idx="2"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58" name="Google Shape;258;p20"/>
          <p:cNvSpPr txBox="1">
            <a:spLocks noGrp="1"/>
          </p:cNvSpPr>
          <p:nvPr>
            <p:ph type="title" idx="3"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59" name="Google Shape;259;p20"/>
          <p:cNvSpPr txBox="1">
            <a:spLocks noGrp="1"/>
          </p:cNvSpPr>
          <p:nvPr>
            <p:ph type="title" idx="4"/>
          </p:nvPr>
        </p:nvSpPr>
        <p:spPr>
          <a:xfrm>
            <a:off x="960000" y="5168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0" name="Google Shape;260;p20"/>
          <p:cNvSpPr txBox="1">
            <a:spLocks noGrp="1"/>
          </p:cNvSpPr>
          <p:nvPr>
            <p:ph type="title" idx="5"/>
          </p:nvPr>
        </p:nvSpPr>
        <p:spPr>
          <a:xfrm>
            <a:off x="402067" y="1529516"/>
            <a:ext cx="38812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600"/>
              <a:buNone/>
              <a:defRPr sz="3467"/>
            </a:lvl1pPr>
            <a:lvl2pPr lvl="1" algn="ctr" rtl="0">
              <a:spcBef>
                <a:spcPts val="0"/>
              </a:spcBef>
              <a:spcAft>
                <a:spcPts val="0"/>
              </a:spcAft>
              <a:buSzPts val="2600"/>
              <a:buNone/>
              <a:defRPr sz="3467"/>
            </a:lvl2pPr>
            <a:lvl3pPr lvl="2" algn="ctr" rtl="0">
              <a:spcBef>
                <a:spcPts val="0"/>
              </a:spcBef>
              <a:spcAft>
                <a:spcPts val="0"/>
              </a:spcAft>
              <a:buSzPts val="2600"/>
              <a:buNone/>
              <a:defRPr sz="3467"/>
            </a:lvl3pPr>
            <a:lvl4pPr lvl="3" algn="ctr" rtl="0">
              <a:spcBef>
                <a:spcPts val="0"/>
              </a:spcBef>
              <a:spcAft>
                <a:spcPts val="0"/>
              </a:spcAft>
              <a:buSzPts val="2600"/>
              <a:buNone/>
              <a:defRPr sz="3467"/>
            </a:lvl4pPr>
            <a:lvl5pPr lvl="4" algn="ctr" rtl="0">
              <a:spcBef>
                <a:spcPts val="0"/>
              </a:spcBef>
              <a:spcAft>
                <a:spcPts val="0"/>
              </a:spcAft>
              <a:buSzPts val="2600"/>
              <a:buNone/>
              <a:defRPr sz="3467"/>
            </a:lvl5pPr>
            <a:lvl6pPr lvl="5" algn="ctr" rtl="0">
              <a:spcBef>
                <a:spcPts val="0"/>
              </a:spcBef>
              <a:spcAft>
                <a:spcPts val="0"/>
              </a:spcAft>
              <a:buSzPts val="2600"/>
              <a:buNone/>
              <a:defRPr sz="3467"/>
            </a:lvl6pPr>
            <a:lvl7pPr lvl="6" algn="ctr" rtl="0">
              <a:spcBef>
                <a:spcPts val="0"/>
              </a:spcBef>
              <a:spcAft>
                <a:spcPts val="0"/>
              </a:spcAft>
              <a:buSzPts val="2600"/>
              <a:buNone/>
              <a:defRPr sz="3467"/>
            </a:lvl7pPr>
            <a:lvl8pPr lvl="7" algn="ctr" rtl="0">
              <a:spcBef>
                <a:spcPts val="0"/>
              </a:spcBef>
              <a:spcAft>
                <a:spcPts val="0"/>
              </a:spcAft>
              <a:buSzPts val="2600"/>
              <a:buNone/>
              <a:defRPr sz="3467"/>
            </a:lvl8pPr>
            <a:lvl9pPr lvl="8" algn="ctr" rtl="0">
              <a:spcBef>
                <a:spcPts val="0"/>
              </a:spcBef>
              <a:spcAft>
                <a:spcPts val="0"/>
              </a:spcAft>
              <a:buSzPts val="2600"/>
              <a:buNone/>
              <a:defRPr sz="3467"/>
            </a:lvl9pPr>
          </a:lstStyle>
          <a:p>
            <a:endParaRPr/>
          </a:p>
        </p:txBody>
      </p:sp>
      <p:sp>
        <p:nvSpPr>
          <p:cNvPr id="261" name="Google Shape;261;p20"/>
          <p:cNvSpPr txBox="1">
            <a:spLocks noGrp="1"/>
          </p:cNvSpPr>
          <p:nvPr>
            <p:ph type="subTitle" idx="1"/>
          </p:nvPr>
        </p:nvSpPr>
        <p:spPr>
          <a:xfrm>
            <a:off x="960000" y="3914700"/>
            <a:ext cx="2765200" cy="165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62" name="Google Shape;262;p20"/>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04971182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63"/>
        <p:cNvGrpSpPr/>
        <p:nvPr/>
      </p:nvGrpSpPr>
      <p:grpSpPr>
        <a:xfrm>
          <a:off x="0" y="0"/>
          <a:ext cx="0" cy="0"/>
          <a:chOff x="0" y="0"/>
          <a:chExt cx="0" cy="0"/>
        </a:xfrm>
      </p:grpSpPr>
      <p:sp>
        <p:nvSpPr>
          <p:cNvPr id="264" name="Google Shape;264;p21"/>
          <p:cNvSpPr/>
          <p:nvPr/>
        </p:nvSpPr>
        <p:spPr>
          <a:xfrm>
            <a:off x="844453" y="-237231"/>
            <a:ext cx="5205648" cy="1134225"/>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5" name="Google Shape;265;p21"/>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6" name="Google Shape;266;p21"/>
          <p:cNvSpPr/>
          <p:nvPr/>
        </p:nvSpPr>
        <p:spPr>
          <a:xfrm>
            <a:off x="11635965" y="5438661"/>
            <a:ext cx="403376" cy="806600"/>
          </a:xfrm>
          <a:custGeom>
            <a:avLst/>
            <a:gdLst/>
            <a:ahLst/>
            <a:cxnLst/>
            <a:rect l="l" t="t" r="r" b="b"/>
            <a:pathLst>
              <a:path w="7941" h="15879" extrusionOk="0">
                <a:moveTo>
                  <a:pt x="3612" y="7474"/>
                </a:moveTo>
                <a:cubicBezTo>
                  <a:pt x="3734" y="7474"/>
                  <a:pt x="3862" y="7513"/>
                  <a:pt x="3996" y="7603"/>
                </a:cubicBezTo>
                <a:cubicBezTo>
                  <a:pt x="4650" y="8052"/>
                  <a:pt x="4262" y="8968"/>
                  <a:pt x="3562" y="9088"/>
                </a:cubicBezTo>
                <a:cubicBezTo>
                  <a:pt x="3469" y="9103"/>
                  <a:pt x="3382" y="9111"/>
                  <a:pt x="3298" y="9111"/>
                </a:cubicBezTo>
                <a:cubicBezTo>
                  <a:pt x="2968" y="9111"/>
                  <a:pt x="2708" y="8994"/>
                  <a:pt x="2508" y="8803"/>
                </a:cubicBezTo>
                <a:cubicBezTo>
                  <a:pt x="2523" y="8754"/>
                  <a:pt x="2533" y="8705"/>
                  <a:pt x="2547" y="8656"/>
                </a:cubicBezTo>
                <a:cubicBezTo>
                  <a:pt x="2679" y="8210"/>
                  <a:pt x="3083" y="7474"/>
                  <a:pt x="3612" y="7474"/>
                </a:cubicBezTo>
                <a:close/>
                <a:moveTo>
                  <a:pt x="5691" y="11077"/>
                </a:moveTo>
                <a:cubicBezTo>
                  <a:pt x="6192" y="11077"/>
                  <a:pt x="6693" y="11387"/>
                  <a:pt x="7052" y="11806"/>
                </a:cubicBezTo>
                <a:cubicBezTo>
                  <a:pt x="6943" y="12071"/>
                  <a:pt x="6792" y="12321"/>
                  <a:pt x="6586" y="12536"/>
                </a:cubicBezTo>
                <a:cubicBezTo>
                  <a:pt x="6295" y="12839"/>
                  <a:pt x="5867" y="13066"/>
                  <a:pt x="5436" y="13066"/>
                </a:cubicBezTo>
                <a:cubicBezTo>
                  <a:pt x="5353" y="13066"/>
                  <a:pt x="5269" y="13058"/>
                  <a:pt x="5187" y="13040"/>
                </a:cubicBezTo>
                <a:cubicBezTo>
                  <a:pt x="4421" y="12871"/>
                  <a:pt x="4324" y="11920"/>
                  <a:pt x="4846" y="11429"/>
                </a:cubicBezTo>
                <a:cubicBezTo>
                  <a:pt x="5110" y="11181"/>
                  <a:pt x="5400" y="11077"/>
                  <a:pt x="5691" y="11077"/>
                </a:cubicBezTo>
                <a:close/>
                <a:moveTo>
                  <a:pt x="1462" y="1"/>
                </a:moveTo>
                <a:cubicBezTo>
                  <a:pt x="1285" y="1"/>
                  <a:pt x="1107" y="34"/>
                  <a:pt x="937" y="105"/>
                </a:cubicBezTo>
                <a:cubicBezTo>
                  <a:pt x="387" y="336"/>
                  <a:pt x="1" y="1074"/>
                  <a:pt x="379" y="1616"/>
                </a:cubicBezTo>
                <a:cubicBezTo>
                  <a:pt x="531" y="1832"/>
                  <a:pt x="767" y="1939"/>
                  <a:pt x="1001" y="1939"/>
                </a:cubicBezTo>
                <a:cubicBezTo>
                  <a:pt x="1243" y="1939"/>
                  <a:pt x="1483" y="1824"/>
                  <a:pt x="1624" y="1596"/>
                </a:cubicBezTo>
                <a:cubicBezTo>
                  <a:pt x="1657" y="1544"/>
                  <a:pt x="1607" y="1483"/>
                  <a:pt x="1556" y="1483"/>
                </a:cubicBezTo>
                <a:cubicBezTo>
                  <a:pt x="1539" y="1483"/>
                  <a:pt x="1522" y="1490"/>
                  <a:pt x="1508" y="1506"/>
                </a:cubicBezTo>
                <a:cubicBezTo>
                  <a:pt x="1389" y="1651"/>
                  <a:pt x="1233" y="1715"/>
                  <a:pt x="1080" y="1715"/>
                </a:cubicBezTo>
                <a:cubicBezTo>
                  <a:pt x="796" y="1715"/>
                  <a:pt x="520" y="1496"/>
                  <a:pt x="495" y="1156"/>
                </a:cubicBezTo>
                <a:cubicBezTo>
                  <a:pt x="462" y="703"/>
                  <a:pt x="883" y="361"/>
                  <a:pt x="1286" y="295"/>
                </a:cubicBezTo>
                <a:cubicBezTo>
                  <a:pt x="1355" y="284"/>
                  <a:pt x="1423" y="278"/>
                  <a:pt x="1490" y="278"/>
                </a:cubicBezTo>
                <a:cubicBezTo>
                  <a:pt x="2120" y="278"/>
                  <a:pt x="2634" y="767"/>
                  <a:pt x="2830" y="1360"/>
                </a:cubicBezTo>
                <a:cubicBezTo>
                  <a:pt x="3223" y="2549"/>
                  <a:pt x="2564" y="3781"/>
                  <a:pt x="2184" y="4880"/>
                </a:cubicBezTo>
                <a:cubicBezTo>
                  <a:pt x="1817" y="5944"/>
                  <a:pt x="1268" y="7977"/>
                  <a:pt x="2177" y="8914"/>
                </a:cubicBezTo>
                <a:cubicBezTo>
                  <a:pt x="1947" y="9813"/>
                  <a:pt x="1860" y="10803"/>
                  <a:pt x="1857" y="11704"/>
                </a:cubicBezTo>
                <a:cubicBezTo>
                  <a:pt x="1850" y="13401"/>
                  <a:pt x="2441" y="15304"/>
                  <a:pt x="4270" y="15784"/>
                </a:cubicBezTo>
                <a:cubicBezTo>
                  <a:pt x="4515" y="15848"/>
                  <a:pt x="4763" y="15879"/>
                  <a:pt x="5010" y="15879"/>
                </a:cubicBezTo>
                <a:cubicBezTo>
                  <a:pt x="6371" y="15879"/>
                  <a:pt x="7673" y="14944"/>
                  <a:pt x="7866" y="13513"/>
                </a:cubicBezTo>
                <a:cubicBezTo>
                  <a:pt x="7941" y="12905"/>
                  <a:pt x="7753" y="12257"/>
                  <a:pt x="7396" y="11748"/>
                </a:cubicBezTo>
                <a:cubicBezTo>
                  <a:pt x="7669" y="10750"/>
                  <a:pt x="7439" y="9510"/>
                  <a:pt x="6962" y="8687"/>
                </a:cubicBezTo>
                <a:cubicBezTo>
                  <a:pt x="6349" y="7625"/>
                  <a:pt x="5254" y="6923"/>
                  <a:pt x="4684" y="5848"/>
                </a:cubicBezTo>
                <a:cubicBezTo>
                  <a:pt x="4470" y="5440"/>
                  <a:pt x="4331" y="4934"/>
                  <a:pt x="4460" y="4478"/>
                </a:cubicBezTo>
                <a:cubicBezTo>
                  <a:pt x="4576" y="4063"/>
                  <a:pt x="4976" y="3614"/>
                  <a:pt x="5440" y="3614"/>
                </a:cubicBezTo>
                <a:cubicBezTo>
                  <a:pt x="5447" y="3614"/>
                  <a:pt x="5453" y="3614"/>
                  <a:pt x="5460" y="3614"/>
                </a:cubicBezTo>
                <a:cubicBezTo>
                  <a:pt x="5948" y="3625"/>
                  <a:pt x="6604" y="4399"/>
                  <a:pt x="6017" y="4777"/>
                </a:cubicBezTo>
                <a:cubicBezTo>
                  <a:pt x="5936" y="4829"/>
                  <a:pt x="5837" y="4854"/>
                  <a:pt x="5735" y="4854"/>
                </a:cubicBezTo>
                <a:cubicBezTo>
                  <a:pt x="5483" y="4854"/>
                  <a:pt x="5216" y="4704"/>
                  <a:pt x="5192" y="4447"/>
                </a:cubicBezTo>
                <a:cubicBezTo>
                  <a:pt x="5183" y="4353"/>
                  <a:pt x="5103" y="4305"/>
                  <a:pt x="5029" y="4305"/>
                </a:cubicBezTo>
                <a:cubicBezTo>
                  <a:pt x="4955" y="4305"/>
                  <a:pt x="4886" y="4352"/>
                  <a:pt x="4894" y="4447"/>
                </a:cubicBezTo>
                <a:cubicBezTo>
                  <a:pt x="4935" y="4913"/>
                  <a:pt x="5309" y="5134"/>
                  <a:pt x="5688" y="5134"/>
                </a:cubicBezTo>
                <a:cubicBezTo>
                  <a:pt x="6136" y="5134"/>
                  <a:pt x="6592" y="4825"/>
                  <a:pt x="6516" y="4247"/>
                </a:cubicBezTo>
                <a:cubicBezTo>
                  <a:pt x="6447" y="3722"/>
                  <a:pt x="5949" y="3327"/>
                  <a:pt x="5436" y="3327"/>
                </a:cubicBezTo>
                <a:cubicBezTo>
                  <a:pt x="5384" y="3327"/>
                  <a:pt x="5333" y="3331"/>
                  <a:pt x="5282" y="3339"/>
                </a:cubicBezTo>
                <a:cubicBezTo>
                  <a:pt x="4673" y="3435"/>
                  <a:pt x="4226" y="4011"/>
                  <a:pt x="4136" y="4597"/>
                </a:cubicBezTo>
                <a:cubicBezTo>
                  <a:pt x="3996" y="5514"/>
                  <a:pt x="4575" y="6332"/>
                  <a:pt x="5161" y="6970"/>
                </a:cubicBezTo>
                <a:cubicBezTo>
                  <a:pt x="5895" y="7767"/>
                  <a:pt x="6653" y="8507"/>
                  <a:pt x="7039" y="9547"/>
                </a:cubicBezTo>
                <a:cubicBezTo>
                  <a:pt x="7260" y="10146"/>
                  <a:pt x="7321" y="10839"/>
                  <a:pt x="7164" y="11464"/>
                </a:cubicBezTo>
                <a:cubicBezTo>
                  <a:pt x="6790" y="11067"/>
                  <a:pt x="6297" y="10804"/>
                  <a:pt x="5754" y="10804"/>
                </a:cubicBezTo>
                <a:cubicBezTo>
                  <a:pt x="5534" y="10804"/>
                  <a:pt x="5306" y="10847"/>
                  <a:pt x="5074" y="10942"/>
                </a:cubicBezTo>
                <a:cubicBezTo>
                  <a:pt x="4437" y="11202"/>
                  <a:pt x="4033" y="11964"/>
                  <a:pt x="4284" y="12629"/>
                </a:cubicBezTo>
                <a:cubicBezTo>
                  <a:pt x="4473" y="13129"/>
                  <a:pt x="4951" y="13353"/>
                  <a:pt x="5444" y="13353"/>
                </a:cubicBezTo>
                <a:cubicBezTo>
                  <a:pt x="5573" y="13353"/>
                  <a:pt x="5703" y="13338"/>
                  <a:pt x="5830" y="13308"/>
                </a:cubicBezTo>
                <a:cubicBezTo>
                  <a:pt x="6563" y="13138"/>
                  <a:pt x="7021" y="12681"/>
                  <a:pt x="7273" y="12100"/>
                </a:cubicBezTo>
                <a:cubicBezTo>
                  <a:pt x="7403" y="12306"/>
                  <a:pt x="7497" y="12526"/>
                  <a:pt x="7545" y="12740"/>
                </a:cubicBezTo>
                <a:cubicBezTo>
                  <a:pt x="7785" y="13856"/>
                  <a:pt x="7061" y="14990"/>
                  <a:pt x="6026" y="15401"/>
                </a:cubicBezTo>
                <a:cubicBezTo>
                  <a:pt x="5712" y="15526"/>
                  <a:pt x="5377" y="15587"/>
                  <a:pt x="5043" y="15587"/>
                </a:cubicBezTo>
                <a:cubicBezTo>
                  <a:pt x="4338" y="15587"/>
                  <a:pt x="3635" y="15317"/>
                  <a:pt x="3133" y="14809"/>
                </a:cubicBezTo>
                <a:cubicBezTo>
                  <a:pt x="2398" y="14064"/>
                  <a:pt x="2176" y="12969"/>
                  <a:pt x="2146" y="11961"/>
                </a:cubicBezTo>
                <a:cubicBezTo>
                  <a:pt x="2120" y="11030"/>
                  <a:pt x="2210" y="10042"/>
                  <a:pt x="2429" y="9122"/>
                </a:cubicBezTo>
                <a:cubicBezTo>
                  <a:pt x="2618" y="9241"/>
                  <a:pt x="2847" y="9330"/>
                  <a:pt x="3127" y="9376"/>
                </a:cubicBezTo>
                <a:cubicBezTo>
                  <a:pt x="3205" y="9388"/>
                  <a:pt x="3284" y="9394"/>
                  <a:pt x="3362" y="9394"/>
                </a:cubicBezTo>
                <a:cubicBezTo>
                  <a:pt x="3934" y="9394"/>
                  <a:pt x="4491" y="9069"/>
                  <a:pt x="4599" y="8469"/>
                </a:cubicBezTo>
                <a:cubicBezTo>
                  <a:pt x="4699" y="7914"/>
                  <a:pt x="4387" y="7292"/>
                  <a:pt x="3793" y="7212"/>
                </a:cubicBezTo>
                <a:cubicBezTo>
                  <a:pt x="3742" y="7206"/>
                  <a:pt x="3693" y="7202"/>
                  <a:pt x="3645" y="7202"/>
                </a:cubicBezTo>
                <a:cubicBezTo>
                  <a:pt x="2980" y="7202"/>
                  <a:pt x="2518" y="7824"/>
                  <a:pt x="2323" y="8405"/>
                </a:cubicBezTo>
                <a:cubicBezTo>
                  <a:pt x="2310" y="8445"/>
                  <a:pt x="2300" y="8484"/>
                  <a:pt x="2287" y="8521"/>
                </a:cubicBezTo>
                <a:cubicBezTo>
                  <a:pt x="1927" y="7932"/>
                  <a:pt x="1891" y="7027"/>
                  <a:pt x="2020" y="6415"/>
                </a:cubicBezTo>
                <a:cubicBezTo>
                  <a:pt x="2245" y="5352"/>
                  <a:pt x="2729" y="4370"/>
                  <a:pt x="3030" y="3331"/>
                </a:cubicBezTo>
                <a:cubicBezTo>
                  <a:pt x="3275" y="2480"/>
                  <a:pt x="3351" y="1493"/>
                  <a:pt x="2819" y="730"/>
                </a:cubicBezTo>
                <a:cubicBezTo>
                  <a:pt x="2517" y="296"/>
                  <a:pt x="1992" y="1"/>
                  <a:pt x="1462"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7" name="Google Shape;267;p21"/>
          <p:cNvSpPr/>
          <p:nvPr/>
        </p:nvSpPr>
        <p:spPr>
          <a:xfrm>
            <a:off x="145062" y="4752199"/>
            <a:ext cx="559501" cy="890927"/>
          </a:xfrm>
          <a:custGeom>
            <a:avLst/>
            <a:gdLst/>
            <a:ahLst/>
            <a:cxnLst/>
            <a:rect l="l" t="t" r="r" b="b"/>
            <a:pathLst>
              <a:path w="5303" h="8444" extrusionOk="0">
                <a:moveTo>
                  <a:pt x="4072" y="0"/>
                </a:moveTo>
                <a:cubicBezTo>
                  <a:pt x="4060" y="0"/>
                  <a:pt x="4048" y="5"/>
                  <a:pt x="4038" y="16"/>
                </a:cubicBezTo>
                <a:cubicBezTo>
                  <a:pt x="3894" y="176"/>
                  <a:pt x="3755" y="346"/>
                  <a:pt x="3624" y="520"/>
                </a:cubicBezTo>
                <a:lnTo>
                  <a:pt x="3563" y="482"/>
                </a:lnTo>
                <a:cubicBezTo>
                  <a:pt x="3557" y="472"/>
                  <a:pt x="3549" y="462"/>
                  <a:pt x="3536" y="456"/>
                </a:cubicBezTo>
                <a:cubicBezTo>
                  <a:pt x="3508" y="441"/>
                  <a:pt x="3477" y="430"/>
                  <a:pt x="3446" y="415"/>
                </a:cubicBezTo>
                <a:cubicBezTo>
                  <a:pt x="3405" y="392"/>
                  <a:pt x="3364" y="367"/>
                  <a:pt x="3326" y="346"/>
                </a:cubicBezTo>
                <a:cubicBezTo>
                  <a:pt x="3316" y="340"/>
                  <a:pt x="3305" y="338"/>
                  <a:pt x="3296" y="338"/>
                </a:cubicBezTo>
                <a:cubicBezTo>
                  <a:pt x="3285" y="338"/>
                  <a:pt x="3274" y="341"/>
                  <a:pt x="3266" y="346"/>
                </a:cubicBezTo>
                <a:cubicBezTo>
                  <a:pt x="3065" y="281"/>
                  <a:pt x="2854" y="248"/>
                  <a:pt x="2644" y="248"/>
                </a:cubicBezTo>
                <a:cubicBezTo>
                  <a:pt x="2122" y="248"/>
                  <a:pt x="1602" y="448"/>
                  <a:pt x="1233" y="837"/>
                </a:cubicBezTo>
                <a:cubicBezTo>
                  <a:pt x="1040" y="1038"/>
                  <a:pt x="827" y="1395"/>
                  <a:pt x="1037" y="1662"/>
                </a:cubicBezTo>
                <a:cubicBezTo>
                  <a:pt x="1097" y="1739"/>
                  <a:pt x="1176" y="1781"/>
                  <a:pt x="1258" y="1798"/>
                </a:cubicBezTo>
                <a:cubicBezTo>
                  <a:pt x="728" y="2190"/>
                  <a:pt x="219" y="2750"/>
                  <a:pt x="57" y="3329"/>
                </a:cubicBezTo>
                <a:cubicBezTo>
                  <a:pt x="1" y="3529"/>
                  <a:pt x="63" y="3706"/>
                  <a:pt x="251" y="3809"/>
                </a:cubicBezTo>
                <a:cubicBezTo>
                  <a:pt x="326" y="3849"/>
                  <a:pt x="401" y="3866"/>
                  <a:pt x="476" y="3866"/>
                </a:cubicBezTo>
                <a:cubicBezTo>
                  <a:pt x="670" y="3866"/>
                  <a:pt x="858" y="3750"/>
                  <a:pt x="1012" y="3630"/>
                </a:cubicBezTo>
                <a:cubicBezTo>
                  <a:pt x="1075" y="3581"/>
                  <a:pt x="1015" y="3506"/>
                  <a:pt x="952" y="3506"/>
                </a:cubicBezTo>
                <a:cubicBezTo>
                  <a:pt x="941" y="3506"/>
                  <a:pt x="931" y="3508"/>
                  <a:pt x="921" y="3513"/>
                </a:cubicBezTo>
                <a:cubicBezTo>
                  <a:pt x="832" y="3550"/>
                  <a:pt x="685" y="3645"/>
                  <a:pt x="591" y="3645"/>
                </a:cubicBezTo>
                <a:cubicBezTo>
                  <a:pt x="590" y="3645"/>
                  <a:pt x="588" y="3645"/>
                  <a:pt x="587" y="3645"/>
                </a:cubicBezTo>
                <a:cubicBezTo>
                  <a:pt x="79" y="3621"/>
                  <a:pt x="299" y="3303"/>
                  <a:pt x="385" y="3144"/>
                </a:cubicBezTo>
                <a:cubicBezTo>
                  <a:pt x="508" y="2925"/>
                  <a:pt x="647" y="2719"/>
                  <a:pt x="806" y="2524"/>
                </a:cubicBezTo>
                <a:cubicBezTo>
                  <a:pt x="1032" y="2244"/>
                  <a:pt x="1294" y="1996"/>
                  <a:pt x="1570" y="1765"/>
                </a:cubicBezTo>
                <a:cubicBezTo>
                  <a:pt x="1668" y="1731"/>
                  <a:pt x="1763" y="1680"/>
                  <a:pt x="1839" y="1626"/>
                </a:cubicBezTo>
                <a:cubicBezTo>
                  <a:pt x="1904" y="1581"/>
                  <a:pt x="1878" y="1462"/>
                  <a:pt x="1805" y="1462"/>
                </a:cubicBezTo>
                <a:cubicBezTo>
                  <a:pt x="1795" y="1462"/>
                  <a:pt x="1784" y="1464"/>
                  <a:pt x="1773" y="1469"/>
                </a:cubicBezTo>
                <a:cubicBezTo>
                  <a:pt x="1718" y="1491"/>
                  <a:pt x="1609" y="1559"/>
                  <a:pt x="1547" y="1559"/>
                </a:cubicBezTo>
                <a:cubicBezTo>
                  <a:pt x="1544" y="1559"/>
                  <a:pt x="1542" y="1559"/>
                  <a:pt x="1539" y="1559"/>
                </a:cubicBezTo>
                <a:cubicBezTo>
                  <a:pt x="932" y="1503"/>
                  <a:pt x="1322" y="1087"/>
                  <a:pt x="1448" y="963"/>
                </a:cubicBezTo>
                <a:cubicBezTo>
                  <a:pt x="1634" y="777"/>
                  <a:pt x="1871" y="636"/>
                  <a:pt x="2118" y="551"/>
                </a:cubicBezTo>
                <a:cubicBezTo>
                  <a:pt x="2320" y="481"/>
                  <a:pt x="2524" y="448"/>
                  <a:pt x="2729" y="448"/>
                </a:cubicBezTo>
                <a:cubicBezTo>
                  <a:pt x="2973" y="448"/>
                  <a:pt x="3216" y="495"/>
                  <a:pt x="3452" y="580"/>
                </a:cubicBezTo>
                <a:cubicBezTo>
                  <a:pt x="3482" y="601"/>
                  <a:pt x="3509" y="619"/>
                  <a:pt x="3539" y="637"/>
                </a:cubicBezTo>
                <a:cubicBezTo>
                  <a:pt x="3395" y="837"/>
                  <a:pt x="3262" y="1045"/>
                  <a:pt x="3135" y="1258"/>
                </a:cubicBezTo>
                <a:cubicBezTo>
                  <a:pt x="2829" y="1263"/>
                  <a:pt x="2516" y="1312"/>
                  <a:pt x="2248" y="1451"/>
                </a:cubicBezTo>
                <a:cubicBezTo>
                  <a:pt x="2209" y="1471"/>
                  <a:pt x="2235" y="1520"/>
                  <a:pt x="2269" y="1520"/>
                </a:cubicBezTo>
                <a:cubicBezTo>
                  <a:pt x="2271" y="1520"/>
                  <a:pt x="2273" y="1520"/>
                  <a:pt x="2276" y="1520"/>
                </a:cubicBezTo>
                <a:cubicBezTo>
                  <a:pt x="2536" y="1480"/>
                  <a:pt x="2783" y="1438"/>
                  <a:pt x="3037" y="1421"/>
                </a:cubicBezTo>
                <a:lnTo>
                  <a:pt x="3037" y="1421"/>
                </a:lnTo>
                <a:cubicBezTo>
                  <a:pt x="2871" y="1716"/>
                  <a:pt x="2721" y="2020"/>
                  <a:pt x="2586" y="2336"/>
                </a:cubicBezTo>
                <a:cubicBezTo>
                  <a:pt x="2143" y="2362"/>
                  <a:pt x="1708" y="2532"/>
                  <a:pt x="1340" y="2776"/>
                </a:cubicBezTo>
                <a:cubicBezTo>
                  <a:pt x="1294" y="2805"/>
                  <a:pt x="1320" y="2869"/>
                  <a:pt x="1363" y="2869"/>
                </a:cubicBezTo>
                <a:cubicBezTo>
                  <a:pt x="1372" y="2869"/>
                  <a:pt x="1381" y="2867"/>
                  <a:pt x="1390" y="2861"/>
                </a:cubicBezTo>
                <a:cubicBezTo>
                  <a:pt x="1755" y="2645"/>
                  <a:pt x="2118" y="2544"/>
                  <a:pt x="2519" y="2495"/>
                </a:cubicBezTo>
                <a:lnTo>
                  <a:pt x="2519" y="2495"/>
                </a:lnTo>
                <a:cubicBezTo>
                  <a:pt x="2338" y="2945"/>
                  <a:pt x="2186" y="3410"/>
                  <a:pt x="2071" y="3882"/>
                </a:cubicBezTo>
                <a:cubicBezTo>
                  <a:pt x="1502" y="4153"/>
                  <a:pt x="1130" y="4825"/>
                  <a:pt x="996" y="5416"/>
                </a:cubicBezTo>
                <a:cubicBezTo>
                  <a:pt x="988" y="5450"/>
                  <a:pt x="1014" y="5472"/>
                  <a:pt x="1041" y="5472"/>
                </a:cubicBezTo>
                <a:cubicBezTo>
                  <a:pt x="1059" y="5472"/>
                  <a:pt x="1076" y="5463"/>
                  <a:pt x="1084" y="5440"/>
                </a:cubicBezTo>
                <a:cubicBezTo>
                  <a:pt x="1182" y="5125"/>
                  <a:pt x="1323" y="4830"/>
                  <a:pt x="1528" y="4568"/>
                </a:cubicBezTo>
                <a:cubicBezTo>
                  <a:pt x="1677" y="4375"/>
                  <a:pt x="1855" y="4225"/>
                  <a:pt x="2030" y="4063"/>
                </a:cubicBezTo>
                <a:lnTo>
                  <a:pt x="2030" y="4063"/>
                </a:lnTo>
                <a:cubicBezTo>
                  <a:pt x="1808" y="5077"/>
                  <a:pt x="1749" y="6115"/>
                  <a:pt x="1896" y="7077"/>
                </a:cubicBezTo>
                <a:cubicBezTo>
                  <a:pt x="1904" y="7130"/>
                  <a:pt x="1946" y="7154"/>
                  <a:pt x="1990" y="7154"/>
                </a:cubicBezTo>
                <a:cubicBezTo>
                  <a:pt x="2047" y="7154"/>
                  <a:pt x="2108" y="7115"/>
                  <a:pt x="2107" y="7049"/>
                </a:cubicBezTo>
                <a:cubicBezTo>
                  <a:pt x="2092" y="6041"/>
                  <a:pt x="2115" y="5072"/>
                  <a:pt x="2312" y="4102"/>
                </a:cubicBezTo>
                <a:cubicBezTo>
                  <a:pt x="2352" y="4162"/>
                  <a:pt x="2387" y="4228"/>
                  <a:pt x="2420" y="4295"/>
                </a:cubicBezTo>
                <a:cubicBezTo>
                  <a:pt x="2478" y="4423"/>
                  <a:pt x="2501" y="4557"/>
                  <a:pt x="2557" y="4683"/>
                </a:cubicBezTo>
                <a:cubicBezTo>
                  <a:pt x="2565" y="4702"/>
                  <a:pt x="2581" y="4710"/>
                  <a:pt x="2599" y="4710"/>
                </a:cubicBezTo>
                <a:cubicBezTo>
                  <a:pt x="2628" y="4710"/>
                  <a:pt x="2660" y="4687"/>
                  <a:pt x="2658" y="4653"/>
                </a:cubicBezTo>
                <a:cubicBezTo>
                  <a:pt x="2647" y="4414"/>
                  <a:pt x="2500" y="4167"/>
                  <a:pt x="2339" y="3974"/>
                </a:cubicBezTo>
                <a:cubicBezTo>
                  <a:pt x="2382" y="3778"/>
                  <a:pt x="2431" y="3581"/>
                  <a:pt x="2488" y="3385"/>
                </a:cubicBezTo>
                <a:cubicBezTo>
                  <a:pt x="2583" y="3068"/>
                  <a:pt x="2693" y="2762"/>
                  <a:pt x="2819" y="2460"/>
                </a:cubicBezTo>
                <a:cubicBezTo>
                  <a:pt x="3012" y="2883"/>
                  <a:pt x="3105" y="3295"/>
                  <a:pt x="3217" y="3750"/>
                </a:cubicBezTo>
                <a:cubicBezTo>
                  <a:pt x="3225" y="3783"/>
                  <a:pt x="3253" y="3798"/>
                  <a:pt x="3282" y="3798"/>
                </a:cubicBezTo>
                <a:cubicBezTo>
                  <a:pt x="3317" y="3798"/>
                  <a:pt x="3353" y="3774"/>
                  <a:pt x="3352" y="3730"/>
                </a:cubicBezTo>
                <a:cubicBezTo>
                  <a:pt x="3339" y="3251"/>
                  <a:pt x="3125" y="2753"/>
                  <a:pt x="2863" y="2352"/>
                </a:cubicBezTo>
                <a:cubicBezTo>
                  <a:pt x="3001" y="2033"/>
                  <a:pt x="3154" y="1722"/>
                  <a:pt x="3320" y="1418"/>
                </a:cubicBezTo>
                <a:cubicBezTo>
                  <a:pt x="3328" y="1418"/>
                  <a:pt x="3338" y="1418"/>
                  <a:pt x="3346" y="1420"/>
                </a:cubicBezTo>
                <a:cubicBezTo>
                  <a:pt x="3400" y="1799"/>
                  <a:pt x="3493" y="2204"/>
                  <a:pt x="3703" y="2528"/>
                </a:cubicBezTo>
                <a:cubicBezTo>
                  <a:pt x="3717" y="2550"/>
                  <a:pt x="3740" y="2559"/>
                  <a:pt x="3763" y="2559"/>
                </a:cubicBezTo>
                <a:cubicBezTo>
                  <a:pt x="3807" y="2559"/>
                  <a:pt x="3849" y="2525"/>
                  <a:pt x="3830" y="2475"/>
                </a:cubicBezTo>
                <a:cubicBezTo>
                  <a:pt x="3691" y="2094"/>
                  <a:pt x="3547" y="1750"/>
                  <a:pt x="3493" y="1346"/>
                </a:cubicBezTo>
                <a:cubicBezTo>
                  <a:pt x="3487" y="1300"/>
                  <a:pt x="3462" y="1271"/>
                  <a:pt x="3413" y="1266"/>
                </a:cubicBezTo>
                <a:lnTo>
                  <a:pt x="3405" y="1266"/>
                </a:lnTo>
                <a:cubicBezTo>
                  <a:pt x="3509" y="1079"/>
                  <a:pt x="3616" y="894"/>
                  <a:pt x="3730" y="709"/>
                </a:cubicBezTo>
                <a:cubicBezTo>
                  <a:pt x="4185" y="1069"/>
                  <a:pt x="4599" y="1521"/>
                  <a:pt x="4738" y="2100"/>
                </a:cubicBezTo>
                <a:cubicBezTo>
                  <a:pt x="4804" y="2369"/>
                  <a:pt x="4864" y="2904"/>
                  <a:pt x="4643" y="3131"/>
                </a:cubicBezTo>
                <a:cubicBezTo>
                  <a:pt x="4522" y="3256"/>
                  <a:pt x="4421" y="3305"/>
                  <a:pt x="4336" y="3305"/>
                </a:cubicBezTo>
                <a:cubicBezTo>
                  <a:pt x="4115" y="3305"/>
                  <a:pt x="4004" y="2975"/>
                  <a:pt x="3927" y="2798"/>
                </a:cubicBezTo>
                <a:cubicBezTo>
                  <a:pt x="3927" y="2794"/>
                  <a:pt x="3925" y="2793"/>
                  <a:pt x="3925" y="2788"/>
                </a:cubicBezTo>
                <a:cubicBezTo>
                  <a:pt x="3923" y="2776"/>
                  <a:pt x="3917" y="2768"/>
                  <a:pt x="3909" y="2760"/>
                </a:cubicBezTo>
                <a:cubicBezTo>
                  <a:pt x="3894" y="2733"/>
                  <a:pt x="3872" y="2722"/>
                  <a:pt x="3849" y="2722"/>
                </a:cubicBezTo>
                <a:cubicBezTo>
                  <a:pt x="3801" y="2722"/>
                  <a:pt x="3751" y="2773"/>
                  <a:pt x="3760" y="2829"/>
                </a:cubicBezTo>
                <a:cubicBezTo>
                  <a:pt x="3776" y="2945"/>
                  <a:pt x="3811" y="3051"/>
                  <a:pt x="3858" y="3144"/>
                </a:cubicBezTo>
                <a:cubicBezTo>
                  <a:pt x="3907" y="3468"/>
                  <a:pt x="3959" y="3792"/>
                  <a:pt x="4017" y="4115"/>
                </a:cubicBezTo>
                <a:cubicBezTo>
                  <a:pt x="4056" y="4334"/>
                  <a:pt x="4131" y="4573"/>
                  <a:pt x="4121" y="4797"/>
                </a:cubicBezTo>
                <a:cubicBezTo>
                  <a:pt x="4101" y="5196"/>
                  <a:pt x="3910" y="5417"/>
                  <a:pt x="3710" y="5417"/>
                </a:cubicBezTo>
                <a:cubicBezTo>
                  <a:pt x="3546" y="5417"/>
                  <a:pt x="3376" y="5269"/>
                  <a:pt x="3287" y="4949"/>
                </a:cubicBezTo>
                <a:cubicBezTo>
                  <a:pt x="3277" y="4915"/>
                  <a:pt x="3248" y="4899"/>
                  <a:pt x="3220" y="4899"/>
                </a:cubicBezTo>
                <a:cubicBezTo>
                  <a:pt x="3184" y="4899"/>
                  <a:pt x="3147" y="4924"/>
                  <a:pt x="3146" y="4969"/>
                </a:cubicBezTo>
                <a:cubicBezTo>
                  <a:pt x="3143" y="5018"/>
                  <a:pt x="3148" y="5064"/>
                  <a:pt x="3154" y="5110"/>
                </a:cubicBezTo>
                <a:cubicBezTo>
                  <a:pt x="3105" y="5113"/>
                  <a:pt x="3056" y="5144"/>
                  <a:pt x="3048" y="5206"/>
                </a:cubicBezTo>
                <a:cubicBezTo>
                  <a:pt x="2976" y="5828"/>
                  <a:pt x="3451" y="6265"/>
                  <a:pt x="3491" y="6862"/>
                </a:cubicBezTo>
                <a:cubicBezTo>
                  <a:pt x="3548" y="7691"/>
                  <a:pt x="2833" y="8216"/>
                  <a:pt x="2091" y="8216"/>
                </a:cubicBezTo>
                <a:cubicBezTo>
                  <a:pt x="1955" y="8216"/>
                  <a:pt x="1818" y="8199"/>
                  <a:pt x="1685" y="8162"/>
                </a:cubicBezTo>
                <a:cubicBezTo>
                  <a:pt x="850" y="7931"/>
                  <a:pt x="359" y="7105"/>
                  <a:pt x="277" y="6281"/>
                </a:cubicBezTo>
                <a:cubicBezTo>
                  <a:pt x="237" y="5872"/>
                  <a:pt x="292" y="5455"/>
                  <a:pt x="402" y="5061"/>
                </a:cubicBezTo>
                <a:cubicBezTo>
                  <a:pt x="495" y="4727"/>
                  <a:pt x="669" y="3958"/>
                  <a:pt x="994" y="3820"/>
                </a:cubicBezTo>
                <a:cubicBezTo>
                  <a:pt x="1016" y="3810"/>
                  <a:pt x="1004" y="3778"/>
                  <a:pt x="981" y="3778"/>
                </a:cubicBezTo>
                <a:cubicBezTo>
                  <a:pt x="655" y="3779"/>
                  <a:pt x="528" y="4161"/>
                  <a:pt x="408" y="4414"/>
                </a:cubicBezTo>
                <a:cubicBezTo>
                  <a:pt x="189" y="4882"/>
                  <a:pt x="50" y="5398"/>
                  <a:pt x="37" y="5918"/>
                </a:cubicBezTo>
                <a:cubicBezTo>
                  <a:pt x="14" y="6844"/>
                  <a:pt x="425" y="7816"/>
                  <a:pt x="1286" y="8245"/>
                </a:cubicBezTo>
                <a:cubicBezTo>
                  <a:pt x="1551" y="8377"/>
                  <a:pt x="1840" y="8444"/>
                  <a:pt x="2123" y="8444"/>
                </a:cubicBezTo>
                <a:cubicBezTo>
                  <a:pt x="2602" y="8444"/>
                  <a:pt x="3068" y="8251"/>
                  <a:pt x="3387" y="7849"/>
                </a:cubicBezTo>
                <a:cubicBezTo>
                  <a:pt x="3608" y="7568"/>
                  <a:pt x="3743" y="7211"/>
                  <a:pt x="3714" y="6851"/>
                </a:cubicBezTo>
                <a:cubicBezTo>
                  <a:pt x="3675" y="6327"/>
                  <a:pt x="3287" y="5910"/>
                  <a:pt x="3249" y="5395"/>
                </a:cubicBezTo>
                <a:lnTo>
                  <a:pt x="3249" y="5395"/>
                </a:lnTo>
                <a:cubicBezTo>
                  <a:pt x="3354" y="5567"/>
                  <a:pt x="3523" y="5680"/>
                  <a:pt x="3707" y="5680"/>
                </a:cubicBezTo>
                <a:cubicBezTo>
                  <a:pt x="3850" y="5680"/>
                  <a:pt x="4002" y="5611"/>
                  <a:pt x="4139" y="5449"/>
                </a:cubicBezTo>
                <a:cubicBezTo>
                  <a:pt x="4342" y="5210"/>
                  <a:pt x="4344" y="4900"/>
                  <a:pt x="4305" y="4604"/>
                </a:cubicBezTo>
                <a:cubicBezTo>
                  <a:pt x="4252" y="4205"/>
                  <a:pt x="4166" y="3807"/>
                  <a:pt x="4072" y="3410"/>
                </a:cubicBezTo>
                <a:lnTo>
                  <a:pt x="4072" y="3410"/>
                </a:lnTo>
                <a:cubicBezTo>
                  <a:pt x="4167" y="3481"/>
                  <a:pt x="4273" y="3520"/>
                  <a:pt x="4380" y="3520"/>
                </a:cubicBezTo>
                <a:cubicBezTo>
                  <a:pt x="4577" y="3520"/>
                  <a:pt x="4775" y="3386"/>
                  <a:pt x="4902" y="3072"/>
                </a:cubicBezTo>
                <a:cubicBezTo>
                  <a:pt x="5303" y="2081"/>
                  <a:pt x="4578" y="1127"/>
                  <a:pt x="3773" y="628"/>
                </a:cubicBezTo>
                <a:cubicBezTo>
                  <a:pt x="3886" y="446"/>
                  <a:pt x="4002" y="264"/>
                  <a:pt x="4123" y="84"/>
                </a:cubicBezTo>
                <a:cubicBezTo>
                  <a:pt x="4149" y="45"/>
                  <a:pt x="4110" y="0"/>
                  <a:pt x="4072"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8" name="Google Shape;268;p21"/>
          <p:cNvSpPr/>
          <p:nvPr/>
        </p:nvSpPr>
        <p:spPr>
          <a:xfrm>
            <a:off x="544333" y="1648367"/>
            <a:ext cx="70472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9" name="Google Shape;269;p21"/>
          <p:cNvSpPr/>
          <p:nvPr/>
        </p:nvSpPr>
        <p:spPr>
          <a:xfrm>
            <a:off x="402067" y="1529469"/>
            <a:ext cx="70472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0" name="Google Shape;270;p21"/>
          <p:cNvSpPr/>
          <p:nvPr/>
        </p:nvSpPr>
        <p:spPr>
          <a:xfrm>
            <a:off x="7908733" y="1648369"/>
            <a:ext cx="38812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1" name="Google Shape;271;p21"/>
          <p:cNvSpPr/>
          <p:nvPr/>
        </p:nvSpPr>
        <p:spPr>
          <a:xfrm>
            <a:off x="7764232" y="1529467"/>
            <a:ext cx="38812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2" name="Google Shape;272;p21"/>
          <p:cNvSpPr txBox="1">
            <a:spLocks noGrp="1"/>
          </p:cNvSpPr>
          <p:nvPr>
            <p:ph type="title"/>
          </p:nvPr>
        </p:nvSpPr>
        <p:spPr>
          <a:xfrm>
            <a:off x="960000" y="5168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3" name="Google Shape;273;p21"/>
          <p:cNvSpPr txBox="1">
            <a:spLocks noGrp="1"/>
          </p:cNvSpPr>
          <p:nvPr>
            <p:ph type="title" idx="2"/>
          </p:nvPr>
        </p:nvSpPr>
        <p:spPr>
          <a:xfrm>
            <a:off x="7764232" y="1529516"/>
            <a:ext cx="38812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600"/>
              <a:buNone/>
              <a:defRPr sz="3467"/>
            </a:lvl1pPr>
            <a:lvl2pPr lvl="1" algn="ctr" rtl="0">
              <a:spcBef>
                <a:spcPts val="0"/>
              </a:spcBef>
              <a:spcAft>
                <a:spcPts val="0"/>
              </a:spcAft>
              <a:buSzPts val="2600"/>
              <a:buNone/>
              <a:defRPr sz="3467"/>
            </a:lvl2pPr>
            <a:lvl3pPr lvl="2" algn="ctr" rtl="0">
              <a:spcBef>
                <a:spcPts val="0"/>
              </a:spcBef>
              <a:spcAft>
                <a:spcPts val="0"/>
              </a:spcAft>
              <a:buSzPts val="2600"/>
              <a:buNone/>
              <a:defRPr sz="3467"/>
            </a:lvl3pPr>
            <a:lvl4pPr lvl="3" algn="ctr" rtl="0">
              <a:spcBef>
                <a:spcPts val="0"/>
              </a:spcBef>
              <a:spcAft>
                <a:spcPts val="0"/>
              </a:spcAft>
              <a:buSzPts val="2600"/>
              <a:buNone/>
              <a:defRPr sz="3467"/>
            </a:lvl4pPr>
            <a:lvl5pPr lvl="4" algn="ctr" rtl="0">
              <a:spcBef>
                <a:spcPts val="0"/>
              </a:spcBef>
              <a:spcAft>
                <a:spcPts val="0"/>
              </a:spcAft>
              <a:buSzPts val="2600"/>
              <a:buNone/>
              <a:defRPr sz="3467"/>
            </a:lvl5pPr>
            <a:lvl6pPr lvl="5" algn="ctr" rtl="0">
              <a:spcBef>
                <a:spcPts val="0"/>
              </a:spcBef>
              <a:spcAft>
                <a:spcPts val="0"/>
              </a:spcAft>
              <a:buSzPts val="2600"/>
              <a:buNone/>
              <a:defRPr sz="3467"/>
            </a:lvl6pPr>
            <a:lvl7pPr lvl="6" algn="ctr" rtl="0">
              <a:spcBef>
                <a:spcPts val="0"/>
              </a:spcBef>
              <a:spcAft>
                <a:spcPts val="0"/>
              </a:spcAft>
              <a:buSzPts val="2600"/>
              <a:buNone/>
              <a:defRPr sz="3467"/>
            </a:lvl7pPr>
            <a:lvl8pPr lvl="7" algn="ctr" rtl="0">
              <a:spcBef>
                <a:spcPts val="0"/>
              </a:spcBef>
              <a:spcAft>
                <a:spcPts val="0"/>
              </a:spcAft>
              <a:buSzPts val="2600"/>
              <a:buNone/>
              <a:defRPr sz="3467"/>
            </a:lvl8pPr>
            <a:lvl9pPr lvl="8" algn="ctr" rtl="0">
              <a:spcBef>
                <a:spcPts val="0"/>
              </a:spcBef>
              <a:spcAft>
                <a:spcPts val="0"/>
              </a:spcAft>
              <a:buSzPts val="2600"/>
              <a:buNone/>
              <a:defRPr sz="3467"/>
            </a:lvl9pPr>
          </a:lstStyle>
          <a:p>
            <a:endParaRPr/>
          </a:p>
        </p:txBody>
      </p:sp>
      <p:sp>
        <p:nvSpPr>
          <p:cNvPr id="274" name="Google Shape;274;p21"/>
          <p:cNvSpPr txBox="1">
            <a:spLocks noGrp="1"/>
          </p:cNvSpPr>
          <p:nvPr>
            <p:ph type="subTitle" idx="1"/>
          </p:nvPr>
        </p:nvSpPr>
        <p:spPr>
          <a:xfrm>
            <a:off x="8238333" y="3813100"/>
            <a:ext cx="2996400" cy="194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5" name="Google Shape;275;p21"/>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25012233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76"/>
        <p:cNvGrpSpPr/>
        <p:nvPr/>
      </p:nvGrpSpPr>
      <p:grpSpPr>
        <a:xfrm>
          <a:off x="0" y="0"/>
          <a:ext cx="0" cy="0"/>
          <a:chOff x="0" y="0"/>
          <a:chExt cx="0" cy="0"/>
        </a:xfrm>
      </p:grpSpPr>
      <p:sp>
        <p:nvSpPr>
          <p:cNvPr id="277" name="Google Shape;277;p22"/>
          <p:cNvSpPr/>
          <p:nvPr/>
        </p:nvSpPr>
        <p:spPr>
          <a:xfrm flipH="1">
            <a:off x="-682641" y="-476703"/>
            <a:ext cx="3516236" cy="3579805"/>
          </a:xfrm>
          <a:custGeom>
            <a:avLst/>
            <a:gdLst/>
            <a:ahLst/>
            <a:cxnLst/>
            <a:rect l="l" t="t" r="r" b="b"/>
            <a:pathLst>
              <a:path w="56980" h="58007" extrusionOk="0">
                <a:moveTo>
                  <a:pt x="29980" y="1"/>
                </a:moveTo>
                <a:cubicBezTo>
                  <a:pt x="23007" y="1"/>
                  <a:pt x="15784" y="1090"/>
                  <a:pt x="9276" y="2620"/>
                </a:cubicBezTo>
                <a:cubicBezTo>
                  <a:pt x="7641" y="3005"/>
                  <a:pt x="5996" y="3455"/>
                  <a:pt x="4538" y="4283"/>
                </a:cubicBezTo>
                <a:cubicBezTo>
                  <a:pt x="4476" y="4319"/>
                  <a:pt x="4415" y="4353"/>
                  <a:pt x="4355" y="4389"/>
                </a:cubicBezTo>
                <a:cubicBezTo>
                  <a:pt x="997" y="6390"/>
                  <a:pt x="0" y="10328"/>
                  <a:pt x="378" y="14016"/>
                </a:cubicBezTo>
                <a:cubicBezTo>
                  <a:pt x="907" y="19148"/>
                  <a:pt x="3982" y="23498"/>
                  <a:pt x="8616" y="25748"/>
                </a:cubicBezTo>
                <a:cubicBezTo>
                  <a:pt x="11452" y="27122"/>
                  <a:pt x="14538" y="27916"/>
                  <a:pt x="17369" y="29295"/>
                </a:cubicBezTo>
                <a:cubicBezTo>
                  <a:pt x="19382" y="30277"/>
                  <a:pt x="21331" y="31627"/>
                  <a:pt x="22637" y="33480"/>
                </a:cubicBezTo>
                <a:cubicBezTo>
                  <a:pt x="24414" y="36002"/>
                  <a:pt x="23558" y="39294"/>
                  <a:pt x="23630" y="42161"/>
                </a:cubicBezTo>
                <a:cubicBezTo>
                  <a:pt x="23845" y="50667"/>
                  <a:pt x="32001" y="56121"/>
                  <a:pt x="39653" y="57661"/>
                </a:cubicBezTo>
                <a:cubicBezTo>
                  <a:pt x="40779" y="57888"/>
                  <a:pt x="41939" y="58007"/>
                  <a:pt x="43098" y="58007"/>
                </a:cubicBezTo>
                <a:cubicBezTo>
                  <a:pt x="46244" y="58007"/>
                  <a:pt x="49378" y="57130"/>
                  <a:pt x="51798" y="55158"/>
                </a:cubicBezTo>
                <a:cubicBezTo>
                  <a:pt x="56287" y="51495"/>
                  <a:pt x="56963" y="45514"/>
                  <a:pt x="56971" y="40119"/>
                </a:cubicBezTo>
                <a:cubicBezTo>
                  <a:pt x="56979" y="33285"/>
                  <a:pt x="56205" y="26466"/>
                  <a:pt x="54937" y="19757"/>
                </a:cubicBezTo>
                <a:cubicBezTo>
                  <a:pt x="53978" y="14679"/>
                  <a:pt x="52595" y="9387"/>
                  <a:pt x="48977" y="5697"/>
                </a:cubicBezTo>
                <a:cubicBezTo>
                  <a:pt x="45969" y="2628"/>
                  <a:pt x="41719" y="1028"/>
                  <a:pt x="37460" y="467"/>
                </a:cubicBezTo>
                <a:cubicBezTo>
                  <a:pt x="35031" y="146"/>
                  <a:pt x="32522" y="1"/>
                  <a:pt x="2998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8" name="Google Shape;278;p22"/>
          <p:cNvSpPr/>
          <p:nvPr/>
        </p:nvSpPr>
        <p:spPr>
          <a:xfrm>
            <a:off x="-127409" y="5402231"/>
            <a:ext cx="971860" cy="1720365"/>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9" name="Google Shape;279;p22"/>
          <p:cNvSpPr/>
          <p:nvPr/>
        </p:nvSpPr>
        <p:spPr>
          <a:xfrm>
            <a:off x="11381996" y="115273"/>
            <a:ext cx="815861" cy="493783"/>
          </a:xfrm>
          <a:custGeom>
            <a:avLst/>
            <a:gdLst/>
            <a:ahLst/>
            <a:cxnLst/>
            <a:rect l="l" t="t" r="r" b="b"/>
            <a:pathLst>
              <a:path w="21040" h="12734" extrusionOk="0">
                <a:moveTo>
                  <a:pt x="3051" y="244"/>
                </a:moveTo>
                <a:cubicBezTo>
                  <a:pt x="4431" y="244"/>
                  <a:pt x="5816" y="1110"/>
                  <a:pt x="6364" y="2400"/>
                </a:cubicBezTo>
                <a:cubicBezTo>
                  <a:pt x="6385" y="2449"/>
                  <a:pt x="6421" y="2469"/>
                  <a:pt x="6458" y="2469"/>
                </a:cubicBezTo>
                <a:cubicBezTo>
                  <a:pt x="6535" y="2469"/>
                  <a:pt x="6620" y="2386"/>
                  <a:pt x="6606" y="2297"/>
                </a:cubicBezTo>
                <a:cubicBezTo>
                  <a:pt x="6544" y="1857"/>
                  <a:pt x="6909" y="1402"/>
                  <a:pt x="7362" y="1387"/>
                </a:cubicBezTo>
                <a:cubicBezTo>
                  <a:pt x="7369" y="1387"/>
                  <a:pt x="7376" y="1387"/>
                  <a:pt x="7383" y="1387"/>
                </a:cubicBezTo>
                <a:cubicBezTo>
                  <a:pt x="7853" y="1387"/>
                  <a:pt x="8179" y="1886"/>
                  <a:pt x="8408" y="2228"/>
                </a:cubicBezTo>
                <a:cubicBezTo>
                  <a:pt x="8811" y="2825"/>
                  <a:pt x="9133" y="3468"/>
                  <a:pt x="9382" y="4144"/>
                </a:cubicBezTo>
                <a:cubicBezTo>
                  <a:pt x="9408" y="4213"/>
                  <a:pt x="9475" y="4248"/>
                  <a:pt x="9540" y="4248"/>
                </a:cubicBezTo>
                <a:cubicBezTo>
                  <a:pt x="9614" y="4248"/>
                  <a:pt x="9684" y="4201"/>
                  <a:pt x="9678" y="4103"/>
                </a:cubicBezTo>
                <a:cubicBezTo>
                  <a:pt x="9662" y="3796"/>
                  <a:pt x="9637" y="3393"/>
                  <a:pt x="9817" y="3125"/>
                </a:cubicBezTo>
                <a:cubicBezTo>
                  <a:pt x="9938" y="2944"/>
                  <a:pt x="10079" y="2874"/>
                  <a:pt x="10226" y="2874"/>
                </a:cubicBezTo>
                <a:cubicBezTo>
                  <a:pt x="10568" y="2874"/>
                  <a:pt x="10940" y="3254"/>
                  <a:pt x="11167" y="3490"/>
                </a:cubicBezTo>
                <a:cubicBezTo>
                  <a:pt x="11748" y="4094"/>
                  <a:pt x="12198" y="4802"/>
                  <a:pt x="12517" y="5578"/>
                </a:cubicBezTo>
                <a:cubicBezTo>
                  <a:pt x="12547" y="5649"/>
                  <a:pt x="12606" y="5683"/>
                  <a:pt x="12664" y="5683"/>
                </a:cubicBezTo>
                <a:cubicBezTo>
                  <a:pt x="12734" y="5683"/>
                  <a:pt x="12802" y="5633"/>
                  <a:pt x="12812" y="5538"/>
                </a:cubicBezTo>
                <a:cubicBezTo>
                  <a:pt x="12869" y="5018"/>
                  <a:pt x="12938" y="4372"/>
                  <a:pt x="13437" y="4066"/>
                </a:cubicBezTo>
                <a:cubicBezTo>
                  <a:pt x="13565" y="3988"/>
                  <a:pt x="13686" y="3954"/>
                  <a:pt x="13800" y="3954"/>
                </a:cubicBezTo>
                <a:cubicBezTo>
                  <a:pt x="14143" y="3954"/>
                  <a:pt x="14417" y="4261"/>
                  <a:pt x="14577" y="4602"/>
                </a:cubicBezTo>
                <a:cubicBezTo>
                  <a:pt x="14947" y="5383"/>
                  <a:pt x="15150" y="6272"/>
                  <a:pt x="15307" y="7116"/>
                </a:cubicBezTo>
                <a:cubicBezTo>
                  <a:pt x="15322" y="7189"/>
                  <a:pt x="15382" y="7223"/>
                  <a:pt x="15445" y="7223"/>
                </a:cubicBezTo>
                <a:cubicBezTo>
                  <a:pt x="15510" y="7223"/>
                  <a:pt x="15578" y="7185"/>
                  <a:pt x="15597" y="7116"/>
                </a:cubicBezTo>
                <a:cubicBezTo>
                  <a:pt x="15682" y="6802"/>
                  <a:pt x="15785" y="6493"/>
                  <a:pt x="15919" y="6193"/>
                </a:cubicBezTo>
                <a:cubicBezTo>
                  <a:pt x="16024" y="5961"/>
                  <a:pt x="16157" y="5591"/>
                  <a:pt x="16361" y="5424"/>
                </a:cubicBezTo>
                <a:cubicBezTo>
                  <a:pt x="16509" y="5303"/>
                  <a:pt x="16650" y="5252"/>
                  <a:pt x="16784" y="5252"/>
                </a:cubicBezTo>
                <a:cubicBezTo>
                  <a:pt x="17335" y="5252"/>
                  <a:pt x="17756" y="6115"/>
                  <a:pt x="17932" y="6573"/>
                </a:cubicBezTo>
                <a:cubicBezTo>
                  <a:pt x="18364" y="7672"/>
                  <a:pt x="18423" y="8864"/>
                  <a:pt x="18153" y="9994"/>
                </a:cubicBezTo>
                <a:cubicBezTo>
                  <a:pt x="18151" y="10004"/>
                  <a:pt x="18150" y="10016"/>
                  <a:pt x="18150" y="10026"/>
                </a:cubicBezTo>
                <a:cubicBezTo>
                  <a:pt x="17629" y="9936"/>
                  <a:pt x="17111" y="9839"/>
                  <a:pt x="16595" y="9731"/>
                </a:cubicBezTo>
                <a:cubicBezTo>
                  <a:pt x="16558" y="9541"/>
                  <a:pt x="16433" y="9324"/>
                  <a:pt x="16387" y="9193"/>
                </a:cubicBezTo>
                <a:cubicBezTo>
                  <a:pt x="16261" y="8823"/>
                  <a:pt x="16147" y="8443"/>
                  <a:pt x="15977" y="8090"/>
                </a:cubicBezTo>
                <a:cubicBezTo>
                  <a:pt x="15961" y="8057"/>
                  <a:pt x="15934" y="8043"/>
                  <a:pt x="15906" y="8043"/>
                </a:cubicBezTo>
                <a:cubicBezTo>
                  <a:pt x="15851" y="8043"/>
                  <a:pt x="15792" y="8096"/>
                  <a:pt x="15806" y="8162"/>
                </a:cubicBezTo>
                <a:cubicBezTo>
                  <a:pt x="15872" y="8441"/>
                  <a:pt x="15977" y="8710"/>
                  <a:pt x="16073" y="8981"/>
                </a:cubicBezTo>
                <a:cubicBezTo>
                  <a:pt x="16125" y="9134"/>
                  <a:pt x="16181" y="9283"/>
                  <a:pt x="16237" y="9432"/>
                </a:cubicBezTo>
                <a:cubicBezTo>
                  <a:pt x="16271" y="9528"/>
                  <a:pt x="16314" y="9602"/>
                  <a:pt x="16330" y="9672"/>
                </a:cubicBezTo>
                <a:cubicBezTo>
                  <a:pt x="16252" y="9652"/>
                  <a:pt x="16173" y="9636"/>
                  <a:pt x="16093" y="9618"/>
                </a:cubicBezTo>
                <a:cubicBezTo>
                  <a:pt x="15569" y="9497"/>
                  <a:pt x="15047" y="9364"/>
                  <a:pt x="14530" y="9219"/>
                </a:cubicBezTo>
                <a:cubicBezTo>
                  <a:pt x="14561" y="9014"/>
                  <a:pt x="14383" y="8725"/>
                  <a:pt x="14325" y="8564"/>
                </a:cubicBezTo>
                <a:cubicBezTo>
                  <a:pt x="14162" y="8103"/>
                  <a:pt x="14011" y="7635"/>
                  <a:pt x="13808" y="7188"/>
                </a:cubicBezTo>
                <a:cubicBezTo>
                  <a:pt x="13795" y="7159"/>
                  <a:pt x="13771" y="7147"/>
                  <a:pt x="13746" y="7147"/>
                </a:cubicBezTo>
                <a:cubicBezTo>
                  <a:pt x="13697" y="7147"/>
                  <a:pt x="13644" y="7193"/>
                  <a:pt x="13659" y="7252"/>
                </a:cubicBezTo>
                <a:cubicBezTo>
                  <a:pt x="13749" y="7602"/>
                  <a:pt x="13872" y="7942"/>
                  <a:pt x="13992" y="8283"/>
                </a:cubicBezTo>
                <a:cubicBezTo>
                  <a:pt x="14052" y="8453"/>
                  <a:pt x="14113" y="8625"/>
                  <a:pt x="14173" y="8793"/>
                </a:cubicBezTo>
                <a:cubicBezTo>
                  <a:pt x="14231" y="8957"/>
                  <a:pt x="14301" y="9050"/>
                  <a:pt x="14260" y="9142"/>
                </a:cubicBezTo>
                <a:cubicBezTo>
                  <a:pt x="13609" y="8954"/>
                  <a:pt x="12959" y="8744"/>
                  <a:pt x="12319" y="8515"/>
                </a:cubicBezTo>
                <a:cubicBezTo>
                  <a:pt x="12313" y="8304"/>
                  <a:pt x="12138" y="8042"/>
                  <a:pt x="12072" y="7887"/>
                </a:cubicBezTo>
                <a:cubicBezTo>
                  <a:pt x="11879" y="7419"/>
                  <a:pt x="11696" y="6949"/>
                  <a:pt x="11462" y="6499"/>
                </a:cubicBezTo>
                <a:cubicBezTo>
                  <a:pt x="11449" y="6474"/>
                  <a:pt x="11426" y="6463"/>
                  <a:pt x="11403" y="6463"/>
                </a:cubicBezTo>
                <a:cubicBezTo>
                  <a:pt x="11358" y="6463"/>
                  <a:pt x="11311" y="6503"/>
                  <a:pt x="11327" y="6556"/>
                </a:cubicBezTo>
                <a:cubicBezTo>
                  <a:pt x="11439" y="6911"/>
                  <a:pt x="11581" y="7255"/>
                  <a:pt x="11723" y="7599"/>
                </a:cubicBezTo>
                <a:cubicBezTo>
                  <a:pt x="11782" y="7743"/>
                  <a:pt x="11845" y="7885"/>
                  <a:pt x="11904" y="8029"/>
                </a:cubicBezTo>
                <a:cubicBezTo>
                  <a:pt x="11941" y="8114"/>
                  <a:pt x="11976" y="8201"/>
                  <a:pt x="12012" y="8286"/>
                </a:cubicBezTo>
                <a:cubicBezTo>
                  <a:pt x="12064" y="8340"/>
                  <a:pt x="12088" y="8387"/>
                  <a:pt x="12088" y="8430"/>
                </a:cubicBezTo>
                <a:cubicBezTo>
                  <a:pt x="11877" y="8351"/>
                  <a:pt x="11666" y="8273"/>
                  <a:pt x="11458" y="8188"/>
                </a:cubicBezTo>
                <a:cubicBezTo>
                  <a:pt x="10913" y="7972"/>
                  <a:pt x="10378" y="7736"/>
                  <a:pt x="9851" y="7483"/>
                </a:cubicBezTo>
                <a:cubicBezTo>
                  <a:pt x="9814" y="7255"/>
                  <a:pt x="9668" y="6993"/>
                  <a:pt x="9613" y="6836"/>
                </a:cubicBezTo>
                <a:cubicBezTo>
                  <a:pt x="9432" y="6312"/>
                  <a:pt x="9254" y="5786"/>
                  <a:pt x="9033" y="5275"/>
                </a:cubicBezTo>
                <a:cubicBezTo>
                  <a:pt x="9022" y="5249"/>
                  <a:pt x="9002" y="5239"/>
                  <a:pt x="8980" y="5239"/>
                </a:cubicBezTo>
                <a:cubicBezTo>
                  <a:pt x="8936" y="5239"/>
                  <a:pt x="8888" y="5281"/>
                  <a:pt x="8901" y="5331"/>
                </a:cubicBezTo>
                <a:cubicBezTo>
                  <a:pt x="9009" y="5741"/>
                  <a:pt x="9151" y="6146"/>
                  <a:pt x="9290" y="6545"/>
                </a:cubicBezTo>
                <a:cubicBezTo>
                  <a:pt x="9349" y="6717"/>
                  <a:pt x="9410" y="6889"/>
                  <a:pt x="9472" y="7064"/>
                </a:cubicBezTo>
                <a:cubicBezTo>
                  <a:pt x="9505" y="7157"/>
                  <a:pt x="9537" y="7252"/>
                  <a:pt x="9570" y="7343"/>
                </a:cubicBezTo>
                <a:cubicBezTo>
                  <a:pt x="8745" y="6933"/>
                  <a:pt x="7948" y="6476"/>
                  <a:pt x="7181" y="5970"/>
                </a:cubicBezTo>
                <a:cubicBezTo>
                  <a:pt x="7176" y="5787"/>
                  <a:pt x="7092" y="5568"/>
                  <a:pt x="7066" y="5445"/>
                </a:cubicBezTo>
                <a:cubicBezTo>
                  <a:pt x="6945" y="4872"/>
                  <a:pt x="6837" y="4293"/>
                  <a:pt x="6665" y="3733"/>
                </a:cubicBezTo>
                <a:cubicBezTo>
                  <a:pt x="6653" y="3695"/>
                  <a:pt x="6616" y="3676"/>
                  <a:pt x="6581" y="3676"/>
                </a:cubicBezTo>
                <a:cubicBezTo>
                  <a:pt x="6538" y="3676"/>
                  <a:pt x="6497" y="3703"/>
                  <a:pt x="6503" y="3755"/>
                </a:cubicBezTo>
                <a:cubicBezTo>
                  <a:pt x="6549" y="4102"/>
                  <a:pt x="6618" y="4440"/>
                  <a:pt x="6693" y="4781"/>
                </a:cubicBezTo>
                <a:cubicBezTo>
                  <a:pt x="6739" y="4992"/>
                  <a:pt x="6783" y="5205"/>
                  <a:pt x="6831" y="5414"/>
                </a:cubicBezTo>
                <a:cubicBezTo>
                  <a:pt x="6849" y="5502"/>
                  <a:pt x="6922" y="5682"/>
                  <a:pt x="6950" y="5818"/>
                </a:cubicBezTo>
                <a:cubicBezTo>
                  <a:pt x="6348" y="5412"/>
                  <a:pt x="5765" y="4977"/>
                  <a:pt x="5204" y="4512"/>
                </a:cubicBezTo>
                <a:cubicBezTo>
                  <a:pt x="5215" y="4491"/>
                  <a:pt x="5219" y="4468"/>
                  <a:pt x="5215" y="4439"/>
                </a:cubicBezTo>
                <a:cubicBezTo>
                  <a:pt x="5071" y="3583"/>
                  <a:pt x="4954" y="2716"/>
                  <a:pt x="4744" y="1873"/>
                </a:cubicBezTo>
                <a:cubicBezTo>
                  <a:pt x="4735" y="1835"/>
                  <a:pt x="4701" y="1817"/>
                  <a:pt x="4667" y="1817"/>
                </a:cubicBezTo>
                <a:cubicBezTo>
                  <a:pt x="4624" y="1817"/>
                  <a:pt x="4582" y="1844"/>
                  <a:pt x="4587" y="1894"/>
                </a:cubicBezTo>
                <a:cubicBezTo>
                  <a:pt x="4669" y="2706"/>
                  <a:pt x="4831" y="3514"/>
                  <a:pt x="4978" y="4318"/>
                </a:cubicBezTo>
                <a:cubicBezTo>
                  <a:pt x="4612" y="4007"/>
                  <a:pt x="4253" y="3684"/>
                  <a:pt x="3908" y="3346"/>
                </a:cubicBezTo>
                <a:cubicBezTo>
                  <a:pt x="3892" y="3330"/>
                  <a:pt x="3874" y="3324"/>
                  <a:pt x="3857" y="3324"/>
                </a:cubicBezTo>
                <a:cubicBezTo>
                  <a:pt x="3800" y="3324"/>
                  <a:pt x="3751" y="3398"/>
                  <a:pt x="3802" y="3452"/>
                </a:cubicBezTo>
                <a:cubicBezTo>
                  <a:pt x="4098" y="3783"/>
                  <a:pt x="4410" y="4095"/>
                  <a:pt x="4733" y="4396"/>
                </a:cubicBezTo>
                <a:cubicBezTo>
                  <a:pt x="4590" y="4406"/>
                  <a:pt x="4447" y="4411"/>
                  <a:pt x="4304" y="4411"/>
                </a:cubicBezTo>
                <a:cubicBezTo>
                  <a:pt x="3811" y="4411"/>
                  <a:pt x="3320" y="4353"/>
                  <a:pt x="2831" y="4239"/>
                </a:cubicBezTo>
                <a:cubicBezTo>
                  <a:pt x="2824" y="4237"/>
                  <a:pt x="2817" y="4237"/>
                  <a:pt x="2811" y="4237"/>
                </a:cubicBezTo>
                <a:cubicBezTo>
                  <a:pt x="2731" y="4237"/>
                  <a:pt x="2702" y="4361"/>
                  <a:pt x="2790" y="4386"/>
                </a:cubicBezTo>
                <a:cubicBezTo>
                  <a:pt x="3324" y="4541"/>
                  <a:pt x="3857" y="4615"/>
                  <a:pt x="4400" y="4615"/>
                </a:cubicBezTo>
                <a:cubicBezTo>
                  <a:pt x="4579" y="4615"/>
                  <a:pt x="4760" y="4607"/>
                  <a:pt x="4942" y="4591"/>
                </a:cubicBezTo>
                <a:cubicBezTo>
                  <a:pt x="5539" y="5129"/>
                  <a:pt x="6176" y="5624"/>
                  <a:pt x="6839" y="6080"/>
                </a:cubicBezTo>
                <a:cubicBezTo>
                  <a:pt x="6595" y="6232"/>
                  <a:pt x="6079" y="6191"/>
                  <a:pt x="5841" y="6213"/>
                </a:cubicBezTo>
                <a:cubicBezTo>
                  <a:pt x="5534" y="6238"/>
                  <a:pt x="5228" y="6249"/>
                  <a:pt x="4921" y="6249"/>
                </a:cubicBezTo>
                <a:cubicBezTo>
                  <a:pt x="4815" y="6249"/>
                  <a:pt x="4708" y="6248"/>
                  <a:pt x="4602" y="6245"/>
                </a:cubicBezTo>
                <a:cubicBezTo>
                  <a:pt x="4601" y="6245"/>
                  <a:pt x="4601" y="6245"/>
                  <a:pt x="4600" y="6245"/>
                </a:cubicBezTo>
                <a:cubicBezTo>
                  <a:pt x="4517" y="6245"/>
                  <a:pt x="4520" y="6370"/>
                  <a:pt x="4602" y="6376"/>
                </a:cubicBezTo>
                <a:cubicBezTo>
                  <a:pt x="4874" y="6395"/>
                  <a:pt x="5147" y="6406"/>
                  <a:pt x="5420" y="6406"/>
                </a:cubicBezTo>
                <a:cubicBezTo>
                  <a:pt x="5677" y="6406"/>
                  <a:pt x="5935" y="6396"/>
                  <a:pt x="6192" y="6373"/>
                </a:cubicBezTo>
                <a:cubicBezTo>
                  <a:pt x="6403" y="6355"/>
                  <a:pt x="6863" y="6384"/>
                  <a:pt x="7068" y="6234"/>
                </a:cubicBezTo>
                <a:cubicBezTo>
                  <a:pt x="7870" y="6769"/>
                  <a:pt x="8712" y="7245"/>
                  <a:pt x="9578" y="7671"/>
                </a:cubicBezTo>
                <a:cubicBezTo>
                  <a:pt x="9562" y="7677"/>
                  <a:pt x="9544" y="7679"/>
                  <a:pt x="9521" y="7681"/>
                </a:cubicBezTo>
                <a:cubicBezTo>
                  <a:pt x="9287" y="7865"/>
                  <a:pt x="8647" y="7893"/>
                  <a:pt x="8349" y="7951"/>
                </a:cubicBezTo>
                <a:cubicBezTo>
                  <a:pt x="7870" y="8041"/>
                  <a:pt x="7387" y="8113"/>
                  <a:pt x="6903" y="8165"/>
                </a:cubicBezTo>
                <a:cubicBezTo>
                  <a:pt x="6847" y="8171"/>
                  <a:pt x="6845" y="8253"/>
                  <a:pt x="6901" y="8253"/>
                </a:cubicBezTo>
                <a:cubicBezTo>
                  <a:pt x="6901" y="8253"/>
                  <a:pt x="6902" y="8253"/>
                  <a:pt x="6903" y="8253"/>
                </a:cubicBezTo>
                <a:cubicBezTo>
                  <a:pt x="7466" y="8239"/>
                  <a:pt x="8024" y="8193"/>
                  <a:pt x="8580" y="8095"/>
                </a:cubicBezTo>
                <a:cubicBezTo>
                  <a:pt x="8853" y="8045"/>
                  <a:pt x="9126" y="7985"/>
                  <a:pt x="9393" y="7919"/>
                </a:cubicBezTo>
                <a:cubicBezTo>
                  <a:pt x="9500" y="7893"/>
                  <a:pt x="9719" y="7883"/>
                  <a:pt x="9801" y="7777"/>
                </a:cubicBezTo>
                <a:cubicBezTo>
                  <a:pt x="10244" y="7990"/>
                  <a:pt x="10694" y="8189"/>
                  <a:pt x="11151" y="8376"/>
                </a:cubicBezTo>
                <a:cubicBezTo>
                  <a:pt x="11388" y="8473"/>
                  <a:pt x="11627" y="8567"/>
                  <a:pt x="11868" y="8659"/>
                </a:cubicBezTo>
                <a:cubicBezTo>
                  <a:pt x="11655" y="8801"/>
                  <a:pt x="11280" y="8870"/>
                  <a:pt x="11074" y="8936"/>
                </a:cubicBezTo>
                <a:cubicBezTo>
                  <a:pt x="10750" y="9039"/>
                  <a:pt x="10423" y="9132"/>
                  <a:pt x="10094" y="9216"/>
                </a:cubicBezTo>
                <a:cubicBezTo>
                  <a:pt x="10030" y="9233"/>
                  <a:pt x="10052" y="9321"/>
                  <a:pt x="10111" y="9321"/>
                </a:cubicBezTo>
                <a:cubicBezTo>
                  <a:pt x="10114" y="9321"/>
                  <a:pt x="10118" y="9321"/>
                  <a:pt x="10121" y="9320"/>
                </a:cubicBezTo>
                <a:cubicBezTo>
                  <a:pt x="10596" y="9234"/>
                  <a:pt x="11066" y="9127"/>
                  <a:pt x="11525" y="8985"/>
                </a:cubicBezTo>
                <a:cubicBezTo>
                  <a:pt x="11673" y="8939"/>
                  <a:pt x="11984" y="8890"/>
                  <a:pt x="12165" y="8772"/>
                </a:cubicBezTo>
                <a:cubicBezTo>
                  <a:pt x="12748" y="8986"/>
                  <a:pt x="13344" y="9184"/>
                  <a:pt x="13946" y="9369"/>
                </a:cubicBezTo>
                <a:cubicBezTo>
                  <a:pt x="13430" y="9643"/>
                  <a:pt x="12805" y="9800"/>
                  <a:pt x="12278" y="10042"/>
                </a:cubicBezTo>
                <a:cubicBezTo>
                  <a:pt x="12237" y="10060"/>
                  <a:pt x="12260" y="10121"/>
                  <a:pt x="12299" y="10121"/>
                </a:cubicBezTo>
                <a:cubicBezTo>
                  <a:pt x="12303" y="10121"/>
                  <a:pt x="12307" y="10120"/>
                  <a:pt x="12311" y="10119"/>
                </a:cubicBezTo>
                <a:cubicBezTo>
                  <a:pt x="12795" y="9988"/>
                  <a:pt x="13270" y="9821"/>
                  <a:pt x="13741" y="9644"/>
                </a:cubicBezTo>
                <a:cubicBezTo>
                  <a:pt x="13866" y="9598"/>
                  <a:pt x="14096" y="9553"/>
                  <a:pt x="14275" y="9469"/>
                </a:cubicBezTo>
                <a:cubicBezTo>
                  <a:pt x="14897" y="9651"/>
                  <a:pt x="15525" y="9816"/>
                  <a:pt x="16157" y="9967"/>
                </a:cubicBezTo>
                <a:cubicBezTo>
                  <a:pt x="15970" y="10094"/>
                  <a:pt x="15677" y="10165"/>
                  <a:pt x="15494" y="10242"/>
                </a:cubicBezTo>
                <a:cubicBezTo>
                  <a:pt x="15265" y="10338"/>
                  <a:pt x="15036" y="10433"/>
                  <a:pt x="14808" y="10533"/>
                </a:cubicBezTo>
                <a:cubicBezTo>
                  <a:pt x="14757" y="10555"/>
                  <a:pt x="14786" y="10633"/>
                  <a:pt x="14834" y="10633"/>
                </a:cubicBezTo>
                <a:cubicBezTo>
                  <a:pt x="14839" y="10633"/>
                  <a:pt x="14844" y="10633"/>
                  <a:pt x="14849" y="10631"/>
                </a:cubicBezTo>
                <a:cubicBezTo>
                  <a:pt x="15250" y="10495"/>
                  <a:pt x="15649" y="10353"/>
                  <a:pt x="16049" y="10209"/>
                </a:cubicBezTo>
                <a:cubicBezTo>
                  <a:pt x="16157" y="10171"/>
                  <a:pt x="16361" y="10132"/>
                  <a:pt x="16484" y="10042"/>
                </a:cubicBezTo>
                <a:cubicBezTo>
                  <a:pt x="17022" y="10163"/>
                  <a:pt x="17562" y="10269"/>
                  <a:pt x="18102" y="10363"/>
                </a:cubicBezTo>
                <a:cubicBezTo>
                  <a:pt x="17242" y="10962"/>
                  <a:pt x="16317" y="11474"/>
                  <a:pt x="15340" y="11860"/>
                </a:cubicBezTo>
                <a:cubicBezTo>
                  <a:pt x="14838" y="12061"/>
                  <a:pt x="14322" y="12246"/>
                  <a:pt x="13794" y="12374"/>
                </a:cubicBezTo>
                <a:cubicBezTo>
                  <a:pt x="13659" y="12407"/>
                  <a:pt x="13524" y="12434"/>
                  <a:pt x="13383" y="12434"/>
                </a:cubicBezTo>
                <a:cubicBezTo>
                  <a:pt x="13378" y="12434"/>
                  <a:pt x="13373" y="12434"/>
                  <a:pt x="13368" y="12434"/>
                </a:cubicBezTo>
                <a:cubicBezTo>
                  <a:pt x="13083" y="12434"/>
                  <a:pt x="12935" y="12343"/>
                  <a:pt x="12871" y="12053"/>
                </a:cubicBezTo>
                <a:cubicBezTo>
                  <a:pt x="12779" y="11633"/>
                  <a:pt x="13041" y="11313"/>
                  <a:pt x="13314" y="11014"/>
                </a:cubicBezTo>
                <a:cubicBezTo>
                  <a:pt x="13387" y="10932"/>
                  <a:pt x="13334" y="10775"/>
                  <a:pt x="13227" y="10775"/>
                </a:cubicBezTo>
                <a:cubicBezTo>
                  <a:pt x="13212" y="10775"/>
                  <a:pt x="13197" y="10778"/>
                  <a:pt x="13180" y="10785"/>
                </a:cubicBezTo>
                <a:cubicBezTo>
                  <a:pt x="12360" y="11104"/>
                  <a:pt x="11503" y="11358"/>
                  <a:pt x="10627" y="11474"/>
                </a:cubicBezTo>
                <a:cubicBezTo>
                  <a:pt x="10472" y="11494"/>
                  <a:pt x="10307" y="11512"/>
                  <a:pt x="10141" y="11512"/>
                </a:cubicBezTo>
                <a:cubicBezTo>
                  <a:pt x="9863" y="11512"/>
                  <a:pt x="9586" y="11461"/>
                  <a:pt x="9367" y="11286"/>
                </a:cubicBezTo>
                <a:cubicBezTo>
                  <a:pt x="9036" y="11017"/>
                  <a:pt x="8938" y="10412"/>
                  <a:pt x="9398" y="10214"/>
                </a:cubicBezTo>
                <a:cubicBezTo>
                  <a:pt x="9517" y="10162"/>
                  <a:pt x="9452" y="9968"/>
                  <a:pt x="9339" y="9968"/>
                </a:cubicBezTo>
                <a:cubicBezTo>
                  <a:pt x="9326" y="9968"/>
                  <a:pt x="9312" y="9971"/>
                  <a:pt x="9298" y="9976"/>
                </a:cubicBezTo>
                <a:cubicBezTo>
                  <a:pt x="8746" y="10207"/>
                  <a:pt x="8159" y="10332"/>
                  <a:pt x="7569" y="10332"/>
                </a:cubicBezTo>
                <a:cubicBezTo>
                  <a:pt x="7243" y="10332"/>
                  <a:pt x="6916" y="10294"/>
                  <a:pt x="6593" y="10215"/>
                </a:cubicBezTo>
                <a:cubicBezTo>
                  <a:pt x="6160" y="10109"/>
                  <a:pt x="5682" y="9922"/>
                  <a:pt x="5423" y="9535"/>
                </a:cubicBezTo>
                <a:cubicBezTo>
                  <a:pt x="5161" y="9137"/>
                  <a:pt x="5233" y="8504"/>
                  <a:pt x="5737" y="8337"/>
                </a:cubicBezTo>
                <a:cubicBezTo>
                  <a:pt x="5876" y="8292"/>
                  <a:pt x="5831" y="8100"/>
                  <a:pt x="5701" y="8100"/>
                </a:cubicBezTo>
                <a:cubicBezTo>
                  <a:pt x="5692" y="8100"/>
                  <a:pt x="5682" y="8101"/>
                  <a:pt x="5672" y="8103"/>
                </a:cubicBezTo>
                <a:cubicBezTo>
                  <a:pt x="5251" y="8187"/>
                  <a:pt x="4793" y="8280"/>
                  <a:pt x="4345" y="8280"/>
                </a:cubicBezTo>
                <a:cubicBezTo>
                  <a:pt x="3962" y="8280"/>
                  <a:pt x="3587" y="8212"/>
                  <a:pt x="3250" y="8014"/>
                </a:cubicBezTo>
                <a:cubicBezTo>
                  <a:pt x="2599" y="7633"/>
                  <a:pt x="2196" y="6486"/>
                  <a:pt x="3114" y="6118"/>
                </a:cubicBezTo>
                <a:cubicBezTo>
                  <a:pt x="3221" y="6075"/>
                  <a:pt x="3253" y="5895"/>
                  <a:pt x="3114" y="5866"/>
                </a:cubicBezTo>
                <a:cubicBezTo>
                  <a:pt x="2052" y="5660"/>
                  <a:pt x="1193" y="4930"/>
                  <a:pt x="746" y="3951"/>
                </a:cubicBezTo>
                <a:cubicBezTo>
                  <a:pt x="224" y="2817"/>
                  <a:pt x="318" y="1372"/>
                  <a:pt x="1468" y="677"/>
                </a:cubicBezTo>
                <a:cubicBezTo>
                  <a:pt x="1960" y="379"/>
                  <a:pt x="2505" y="244"/>
                  <a:pt x="3051" y="244"/>
                </a:cubicBezTo>
                <a:close/>
                <a:moveTo>
                  <a:pt x="3034" y="0"/>
                </a:moveTo>
                <a:cubicBezTo>
                  <a:pt x="2346" y="0"/>
                  <a:pt x="1664" y="198"/>
                  <a:pt x="1085" y="639"/>
                </a:cubicBezTo>
                <a:cubicBezTo>
                  <a:pt x="66" y="1413"/>
                  <a:pt x="0" y="2832"/>
                  <a:pt x="453" y="3945"/>
                </a:cubicBezTo>
                <a:cubicBezTo>
                  <a:pt x="864" y="4953"/>
                  <a:pt x="1707" y="5772"/>
                  <a:pt x="2756" y="6059"/>
                </a:cubicBezTo>
                <a:cubicBezTo>
                  <a:pt x="2240" y="6486"/>
                  <a:pt x="2213" y="7311"/>
                  <a:pt x="2649" y="7843"/>
                </a:cubicBezTo>
                <a:cubicBezTo>
                  <a:pt x="3085" y="8372"/>
                  <a:pt x="3695" y="8532"/>
                  <a:pt x="4330" y="8532"/>
                </a:cubicBezTo>
                <a:cubicBezTo>
                  <a:pt x="4624" y="8532"/>
                  <a:pt x="4924" y="8498"/>
                  <a:pt x="5214" y="8450"/>
                </a:cubicBezTo>
                <a:lnTo>
                  <a:pt x="5214" y="8450"/>
                </a:lnTo>
                <a:cubicBezTo>
                  <a:pt x="4882" y="8927"/>
                  <a:pt x="5109" y="9692"/>
                  <a:pt x="5603" y="10058"/>
                </a:cubicBezTo>
                <a:cubicBezTo>
                  <a:pt x="6136" y="10452"/>
                  <a:pt x="6812" y="10612"/>
                  <a:pt x="7498" y="10612"/>
                </a:cubicBezTo>
                <a:cubicBezTo>
                  <a:pt x="7969" y="10612"/>
                  <a:pt x="8444" y="10537"/>
                  <a:pt x="8879" y="10410"/>
                </a:cubicBezTo>
                <a:lnTo>
                  <a:pt x="8879" y="10410"/>
                </a:lnTo>
                <a:cubicBezTo>
                  <a:pt x="8721" y="10854"/>
                  <a:pt x="9022" y="11459"/>
                  <a:pt x="9473" y="11660"/>
                </a:cubicBezTo>
                <a:cubicBezTo>
                  <a:pt x="9698" y="11759"/>
                  <a:pt x="9938" y="11793"/>
                  <a:pt x="10181" y="11793"/>
                </a:cubicBezTo>
                <a:cubicBezTo>
                  <a:pt x="10463" y="11793"/>
                  <a:pt x="10750" y="11746"/>
                  <a:pt x="11020" y="11698"/>
                </a:cubicBezTo>
                <a:cubicBezTo>
                  <a:pt x="11633" y="11588"/>
                  <a:pt x="12234" y="11426"/>
                  <a:pt x="12820" y="11222"/>
                </a:cubicBezTo>
                <a:lnTo>
                  <a:pt x="12820" y="11222"/>
                </a:lnTo>
                <a:cubicBezTo>
                  <a:pt x="12583" y="11570"/>
                  <a:pt x="12417" y="11986"/>
                  <a:pt x="12632" y="12359"/>
                </a:cubicBezTo>
                <a:cubicBezTo>
                  <a:pt x="12797" y="12645"/>
                  <a:pt x="13073" y="12733"/>
                  <a:pt x="13368" y="12733"/>
                </a:cubicBezTo>
                <a:cubicBezTo>
                  <a:pt x="13620" y="12733"/>
                  <a:pt x="13886" y="12668"/>
                  <a:pt x="14108" y="12606"/>
                </a:cubicBezTo>
                <a:cubicBezTo>
                  <a:pt x="15664" y="12173"/>
                  <a:pt x="17099" y="11416"/>
                  <a:pt x="18358" y="10412"/>
                </a:cubicBezTo>
                <a:cubicBezTo>
                  <a:pt x="19199" y="10551"/>
                  <a:pt x="20041" y="10657"/>
                  <a:pt x="20876" y="10729"/>
                </a:cubicBezTo>
                <a:cubicBezTo>
                  <a:pt x="20879" y="10729"/>
                  <a:pt x="20883" y="10730"/>
                  <a:pt x="20886" y="10730"/>
                </a:cubicBezTo>
                <a:cubicBezTo>
                  <a:pt x="21012" y="10730"/>
                  <a:pt x="21040" y="10511"/>
                  <a:pt x="20909" y="10487"/>
                </a:cubicBezTo>
                <a:cubicBezTo>
                  <a:pt x="20076" y="10340"/>
                  <a:pt x="19243" y="10212"/>
                  <a:pt x="18410" y="10070"/>
                </a:cubicBezTo>
                <a:cubicBezTo>
                  <a:pt x="18410" y="10068"/>
                  <a:pt x="18413" y="10068"/>
                  <a:pt x="18413" y="10066"/>
                </a:cubicBezTo>
                <a:cubicBezTo>
                  <a:pt x="18778" y="8630"/>
                  <a:pt x="18682" y="6710"/>
                  <a:pt x="17701" y="5511"/>
                </a:cubicBezTo>
                <a:cubicBezTo>
                  <a:pt x="17464" y="5220"/>
                  <a:pt x="17115" y="4964"/>
                  <a:pt x="16753" y="4964"/>
                </a:cubicBezTo>
                <a:cubicBezTo>
                  <a:pt x="16602" y="4964"/>
                  <a:pt x="16449" y="5009"/>
                  <a:pt x="16301" y="5115"/>
                </a:cubicBezTo>
                <a:cubicBezTo>
                  <a:pt x="15908" y="5393"/>
                  <a:pt x="15666" y="5954"/>
                  <a:pt x="15495" y="6475"/>
                </a:cubicBezTo>
                <a:cubicBezTo>
                  <a:pt x="15376" y="5941"/>
                  <a:pt x="15219" y="5412"/>
                  <a:pt x="15027" y="4899"/>
                </a:cubicBezTo>
                <a:cubicBezTo>
                  <a:pt x="14865" y="4468"/>
                  <a:pt x="14669" y="3958"/>
                  <a:pt x="14224" y="3748"/>
                </a:cubicBezTo>
                <a:cubicBezTo>
                  <a:pt x="14102" y="3690"/>
                  <a:pt x="13975" y="3664"/>
                  <a:pt x="13849" y="3664"/>
                </a:cubicBezTo>
                <a:cubicBezTo>
                  <a:pt x="13555" y="3664"/>
                  <a:pt x="13266" y="3807"/>
                  <a:pt x="13054" y="4022"/>
                </a:cubicBezTo>
                <a:cubicBezTo>
                  <a:pt x="12786" y="4293"/>
                  <a:pt x="12668" y="4650"/>
                  <a:pt x="12601" y="5018"/>
                </a:cubicBezTo>
                <a:cubicBezTo>
                  <a:pt x="12399" y="4607"/>
                  <a:pt x="12162" y="4216"/>
                  <a:pt x="11882" y="3850"/>
                </a:cubicBezTo>
                <a:cubicBezTo>
                  <a:pt x="11557" y="3426"/>
                  <a:pt x="11159" y="2932"/>
                  <a:pt x="10671" y="2689"/>
                </a:cubicBezTo>
                <a:cubicBezTo>
                  <a:pt x="10506" y="2608"/>
                  <a:pt x="10359" y="2572"/>
                  <a:pt x="10229" y="2572"/>
                </a:cubicBezTo>
                <a:cubicBezTo>
                  <a:pt x="9784" y="2572"/>
                  <a:pt x="9542" y="2998"/>
                  <a:pt x="9446" y="3467"/>
                </a:cubicBezTo>
                <a:cubicBezTo>
                  <a:pt x="9288" y="3112"/>
                  <a:pt x="9108" y="2766"/>
                  <a:pt x="8901" y="2433"/>
                </a:cubicBezTo>
                <a:cubicBezTo>
                  <a:pt x="8629" y="1994"/>
                  <a:pt x="8303" y="1438"/>
                  <a:pt x="7814" y="1215"/>
                </a:cubicBezTo>
                <a:cubicBezTo>
                  <a:pt x="7679" y="1154"/>
                  <a:pt x="7542" y="1126"/>
                  <a:pt x="7411" y="1126"/>
                </a:cubicBezTo>
                <a:cubicBezTo>
                  <a:pt x="6956" y="1126"/>
                  <a:pt x="6554" y="1457"/>
                  <a:pt x="6413" y="1891"/>
                </a:cubicBezTo>
                <a:cubicBezTo>
                  <a:pt x="5726" y="742"/>
                  <a:pt x="4367" y="0"/>
                  <a:pt x="3034"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0" name="Google Shape;280;p22"/>
          <p:cNvSpPr/>
          <p:nvPr/>
        </p:nvSpPr>
        <p:spPr>
          <a:xfrm rot="5400000">
            <a:off x="9473893" y="4492898"/>
            <a:ext cx="3516236" cy="3579805"/>
          </a:xfrm>
          <a:custGeom>
            <a:avLst/>
            <a:gdLst/>
            <a:ahLst/>
            <a:cxnLst/>
            <a:rect l="l" t="t" r="r" b="b"/>
            <a:pathLst>
              <a:path w="56980" h="58007" extrusionOk="0">
                <a:moveTo>
                  <a:pt x="29980" y="1"/>
                </a:moveTo>
                <a:cubicBezTo>
                  <a:pt x="23007" y="1"/>
                  <a:pt x="15784" y="1090"/>
                  <a:pt x="9276" y="2620"/>
                </a:cubicBezTo>
                <a:cubicBezTo>
                  <a:pt x="7641" y="3005"/>
                  <a:pt x="5996" y="3455"/>
                  <a:pt x="4538" y="4283"/>
                </a:cubicBezTo>
                <a:cubicBezTo>
                  <a:pt x="4476" y="4319"/>
                  <a:pt x="4415" y="4353"/>
                  <a:pt x="4355" y="4389"/>
                </a:cubicBezTo>
                <a:cubicBezTo>
                  <a:pt x="997" y="6390"/>
                  <a:pt x="0" y="10328"/>
                  <a:pt x="378" y="14016"/>
                </a:cubicBezTo>
                <a:cubicBezTo>
                  <a:pt x="907" y="19148"/>
                  <a:pt x="3982" y="23498"/>
                  <a:pt x="8616" y="25748"/>
                </a:cubicBezTo>
                <a:cubicBezTo>
                  <a:pt x="11452" y="27122"/>
                  <a:pt x="14538" y="27916"/>
                  <a:pt x="17369" y="29295"/>
                </a:cubicBezTo>
                <a:cubicBezTo>
                  <a:pt x="19382" y="30277"/>
                  <a:pt x="21331" y="31627"/>
                  <a:pt x="22637" y="33480"/>
                </a:cubicBezTo>
                <a:cubicBezTo>
                  <a:pt x="24414" y="36002"/>
                  <a:pt x="23558" y="39294"/>
                  <a:pt x="23630" y="42161"/>
                </a:cubicBezTo>
                <a:cubicBezTo>
                  <a:pt x="23845" y="50667"/>
                  <a:pt x="32001" y="56121"/>
                  <a:pt x="39653" y="57661"/>
                </a:cubicBezTo>
                <a:cubicBezTo>
                  <a:pt x="40779" y="57888"/>
                  <a:pt x="41939" y="58007"/>
                  <a:pt x="43098" y="58007"/>
                </a:cubicBezTo>
                <a:cubicBezTo>
                  <a:pt x="46244" y="58007"/>
                  <a:pt x="49378" y="57130"/>
                  <a:pt x="51798" y="55158"/>
                </a:cubicBezTo>
                <a:cubicBezTo>
                  <a:pt x="56287" y="51495"/>
                  <a:pt x="56963" y="45514"/>
                  <a:pt x="56971" y="40119"/>
                </a:cubicBezTo>
                <a:cubicBezTo>
                  <a:pt x="56979" y="33285"/>
                  <a:pt x="56205" y="26466"/>
                  <a:pt x="54937" y="19757"/>
                </a:cubicBezTo>
                <a:cubicBezTo>
                  <a:pt x="53978" y="14679"/>
                  <a:pt x="52595" y="9387"/>
                  <a:pt x="48977" y="5697"/>
                </a:cubicBezTo>
                <a:cubicBezTo>
                  <a:pt x="45969" y="2628"/>
                  <a:pt x="41719" y="1028"/>
                  <a:pt x="37460" y="467"/>
                </a:cubicBezTo>
                <a:cubicBezTo>
                  <a:pt x="35031" y="146"/>
                  <a:pt x="32522" y="1"/>
                  <a:pt x="29980"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1" name="Google Shape;281;p22"/>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2" name="Google Shape;282;p22"/>
          <p:cNvSpPr/>
          <p:nvPr/>
        </p:nvSpPr>
        <p:spPr>
          <a:xfrm>
            <a:off x="544339" y="1648367"/>
            <a:ext cx="38812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3" name="Google Shape;283;p22"/>
          <p:cNvSpPr/>
          <p:nvPr/>
        </p:nvSpPr>
        <p:spPr>
          <a:xfrm>
            <a:off x="4730867" y="1648367"/>
            <a:ext cx="38812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4" name="Google Shape;284;p22"/>
          <p:cNvSpPr/>
          <p:nvPr/>
        </p:nvSpPr>
        <p:spPr>
          <a:xfrm>
            <a:off x="4618067" y="1529467"/>
            <a:ext cx="38812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5" name="Google Shape;285;p22"/>
          <p:cNvSpPr/>
          <p:nvPr/>
        </p:nvSpPr>
        <p:spPr>
          <a:xfrm>
            <a:off x="8855872" y="1648364"/>
            <a:ext cx="29340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6" name="Google Shape;286;p22"/>
          <p:cNvSpPr/>
          <p:nvPr/>
        </p:nvSpPr>
        <p:spPr>
          <a:xfrm>
            <a:off x="8742467" y="1529467"/>
            <a:ext cx="29044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7" name="Google Shape;287;p22"/>
          <p:cNvSpPr/>
          <p:nvPr/>
        </p:nvSpPr>
        <p:spPr>
          <a:xfrm>
            <a:off x="402067" y="1529467"/>
            <a:ext cx="38812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8" name="Google Shape;288;p22"/>
          <p:cNvSpPr txBox="1">
            <a:spLocks noGrp="1"/>
          </p:cNvSpPr>
          <p:nvPr>
            <p:ph type="title"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89" name="Google Shape;289;p22"/>
          <p:cNvSpPr txBox="1">
            <a:spLocks noGrp="1"/>
          </p:cNvSpPr>
          <p:nvPr>
            <p:ph type="title" idx="2"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90" name="Google Shape;290;p22"/>
          <p:cNvSpPr txBox="1">
            <a:spLocks noGrp="1"/>
          </p:cNvSpPr>
          <p:nvPr>
            <p:ph type="title" idx="3"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91" name="Google Shape;291;p22"/>
          <p:cNvSpPr txBox="1">
            <a:spLocks noGrp="1"/>
          </p:cNvSpPr>
          <p:nvPr>
            <p:ph type="title" idx="4"/>
          </p:nvPr>
        </p:nvSpPr>
        <p:spPr>
          <a:xfrm>
            <a:off x="960000" y="5168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2" name="Google Shape;292;p22"/>
          <p:cNvSpPr txBox="1">
            <a:spLocks noGrp="1"/>
          </p:cNvSpPr>
          <p:nvPr>
            <p:ph type="title" idx="5"/>
          </p:nvPr>
        </p:nvSpPr>
        <p:spPr>
          <a:xfrm>
            <a:off x="402067" y="1529516"/>
            <a:ext cx="38812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600"/>
              <a:buNone/>
              <a:defRPr sz="3467"/>
            </a:lvl1pPr>
            <a:lvl2pPr lvl="1" algn="ctr" rtl="0">
              <a:spcBef>
                <a:spcPts val="0"/>
              </a:spcBef>
              <a:spcAft>
                <a:spcPts val="0"/>
              </a:spcAft>
              <a:buSzPts val="2600"/>
              <a:buNone/>
              <a:defRPr sz="3467"/>
            </a:lvl2pPr>
            <a:lvl3pPr lvl="2" algn="ctr" rtl="0">
              <a:spcBef>
                <a:spcPts val="0"/>
              </a:spcBef>
              <a:spcAft>
                <a:spcPts val="0"/>
              </a:spcAft>
              <a:buSzPts val="2600"/>
              <a:buNone/>
              <a:defRPr sz="3467"/>
            </a:lvl3pPr>
            <a:lvl4pPr lvl="3" algn="ctr" rtl="0">
              <a:spcBef>
                <a:spcPts val="0"/>
              </a:spcBef>
              <a:spcAft>
                <a:spcPts val="0"/>
              </a:spcAft>
              <a:buSzPts val="2600"/>
              <a:buNone/>
              <a:defRPr sz="3467"/>
            </a:lvl4pPr>
            <a:lvl5pPr lvl="4" algn="ctr" rtl="0">
              <a:spcBef>
                <a:spcPts val="0"/>
              </a:spcBef>
              <a:spcAft>
                <a:spcPts val="0"/>
              </a:spcAft>
              <a:buSzPts val="2600"/>
              <a:buNone/>
              <a:defRPr sz="3467"/>
            </a:lvl5pPr>
            <a:lvl6pPr lvl="5" algn="ctr" rtl="0">
              <a:spcBef>
                <a:spcPts val="0"/>
              </a:spcBef>
              <a:spcAft>
                <a:spcPts val="0"/>
              </a:spcAft>
              <a:buSzPts val="2600"/>
              <a:buNone/>
              <a:defRPr sz="3467"/>
            </a:lvl6pPr>
            <a:lvl7pPr lvl="6" algn="ctr" rtl="0">
              <a:spcBef>
                <a:spcPts val="0"/>
              </a:spcBef>
              <a:spcAft>
                <a:spcPts val="0"/>
              </a:spcAft>
              <a:buSzPts val="2600"/>
              <a:buNone/>
              <a:defRPr sz="3467"/>
            </a:lvl7pPr>
            <a:lvl8pPr lvl="7" algn="ctr" rtl="0">
              <a:spcBef>
                <a:spcPts val="0"/>
              </a:spcBef>
              <a:spcAft>
                <a:spcPts val="0"/>
              </a:spcAft>
              <a:buSzPts val="2600"/>
              <a:buNone/>
              <a:defRPr sz="3467"/>
            </a:lvl8pPr>
            <a:lvl9pPr lvl="8" algn="ctr" rtl="0">
              <a:spcBef>
                <a:spcPts val="0"/>
              </a:spcBef>
              <a:spcAft>
                <a:spcPts val="0"/>
              </a:spcAft>
              <a:buSzPts val="2600"/>
              <a:buNone/>
              <a:defRPr sz="3467"/>
            </a:lvl9pPr>
          </a:lstStyle>
          <a:p>
            <a:endParaRPr/>
          </a:p>
        </p:txBody>
      </p:sp>
      <p:sp>
        <p:nvSpPr>
          <p:cNvPr id="293" name="Google Shape;293;p22"/>
          <p:cNvSpPr txBox="1">
            <a:spLocks noGrp="1"/>
          </p:cNvSpPr>
          <p:nvPr>
            <p:ph type="title" idx="6"/>
          </p:nvPr>
        </p:nvSpPr>
        <p:spPr>
          <a:xfrm>
            <a:off x="4618067" y="1529484"/>
            <a:ext cx="38812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600"/>
              <a:buNone/>
              <a:defRPr sz="3467"/>
            </a:lvl1pPr>
            <a:lvl2pPr lvl="1" algn="ctr" rtl="0">
              <a:spcBef>
                <a:spcPts val="0"/>
              </a:spcBef>
              <a:spcAft>
                <a:spcPts val="0"/>
              </a:spcAft>
              <a:buSzPts val="2600"/>
              <a:buNone/>
              <a:defRPr sz="3467"/>
            </a:lvl2pPr>
            <a:lvl3pPr lvl="2" algn="ctr" rtl="0">
              <a:spcBef>
                <a:spcPts val="0"/>
              </a:spcBef>
              <a:spcAft>
                <a:spcPts val="0"/>
              </a:spcAft>
              <a:buSzPts val="2600"/>
              <a:buNone/>
              <a:defRPr sz="3467"/>
            </a:lvl3pPr>
            <a:lvl4pPr lvl="3" algn="ctr" rtl="0">
              <a:spcBef>
                <a:spcPts val="0"/>
              </a:spcBef>
              <a:spcAft>
                <a:spcPts val="0"/>
              </a:spcAft>
              <a:buSzPts val="2600"/>
              <a:buNone/>
              <a:defRPr sz="3467"/>
            </a:lvl4pPr>
            <a:lvl5pPr lvl="4" algn="ctr" rtl="0">
              <a:spcBef>
                <a:spcPts val="0"/>
              </a:spcBef>
              <a:spcAft>
                <a:spcPts val="0"/>
              </a:spcAft>
              <a:buSzPts val="2600"/>
              <a:buNone/>
              <a:defRPr sz="3467"/>
            </a:lvl5pPr>
            <a:lvl6pPr lvl="5" algn="ctr" rtl="0">
              <a:spcBef>
                <a:spcPts val="0"/>
              </a:spcBef>
              <a:spcAft>
                <a:spcPts val="0"/>
              </a:spcAft>
              <a:buSzPts val="2600"/>
              <a:buNone/>
              <a:defRPr sz="3467"/>
            </a:lvl6pPr>
            <a:lvl7pPr lvl="6" algn="ctr" rtl="0">
              <a:spcBef>
                <a:spcPts val="0"/>
              </a:spcBef>
              <a:spcAft>
                <a:spcPts val="0"/>
              </a:spcAft>
              <a:buSzPts val="2600"/>
              <a:buNone/>
              <a:defRPr sz="3467"/>
            </a:lvl7pPr>
            <a:lvl8pPr lvl="7" algn="ctr" rtl="0">
              <a:spcBef>
                <a:spcPts val="0"/>
              </a:spcBef>
              <a:spcAft>
                <a:spcPts val="0"/>
              </a:spcAft>
              <a:buSzPts val="2600"/>
              <a:buNone/>
              <a:defRPr sz="3467"/>
            </a:lvl8pPr>
            <a:lvl9pPr lvl="8" algn="ctr" rtl="0">
              <a:spcBef>
                <a:spcPts val="0"/>
              </a:spcBef>
              <a:spcAft>
                <a:spcPts val="0"/>
              </a:spcAft>
              <a:buSzPts val="2600"/>
              <a:buNone/>
              <a:defRPr sz="3467"/>
            </a:lvl9pPr>
          </a:lstStyle>
          <a:p>
            <a:endParaRPr/>
          </a:p>
        </p:txBody>
      </p:sp>
      <p:sp>
        <p:nvSpPr>
          <p:cNvPr id="294" name="Google Shape;294;p22"/>
          <p:cNvSpPr txBox="1">
            <a:spLocks noGrp="1"/>
          </p:cNvSpPr>
          <p:nvPr>
            <p:ph type="subTitle" idx="1"/>
          </p:nvPr>
        </p:nvSpPr>
        <p:spPr>
          <a:xfrm>
            <a:off x="5060133" y="3914700"/>
            <a:ext cx="2996400" cy="165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5" name="Google Shape;295;p22"/>
          <p:cNvSpPr txBox="1">
            <a:spLocks noGrp="1"/>
          </p:cNvSpPr>
          <p:nvPr>
            <p:ph type="title" idx="7"/>
          </p:nvPr>
        </p:nvSpPr>
        <p:spPr>
          <a:xfrm>
            <a:off x="8743161" y="1529467"/>
            <a:ext cx="29044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600"/>
              <a:buNone/>
              <a:defRPr sz="3467"/>
            </a:lvl1pPr>
            <a:lvl2pPr lvl="1" algn="ctr" rtl="0">
              <a:spcBef>
                <a:spcPts val="0"/>
              </a:spcBef>
              <a:spcAft>
                <a:spcPts val="0"/>
              </a:spcAft>
              <a:buSzPts val="2600"/>
              <a:buNone/>
              <a:defRPr sz="3467"/>
            </a:lvl2pPr>
            <a:lvl3pPr lvl="2" algn="ctr" rtl="0">
              <a:spcBef>
                <a:spcPts val="0"/>
              </a:spcBef>
              <a:spcAft>
                <a:spcPts val="0"/>
              </a:spcAft>
              <a:buSzPts val="2600"/>
              <a:buNone/>
              <a:defRPr sz="3467"/>
            </a:lvl3pPr>
            <a:lvl4pPr lvl="3" algn="ctr" rtl="0">
              <a:spcBef>
                <a:spcPts val="0"/>
              </a:spcBef>
              <a:spcAft>
                <a:spcPts val="0"/>
              </a:spcAft>
              <a:buSzPts val="2600"/>
              <a:buNone/>
              <a:defRPr sz="3467"/>
            </a:lvl4pPr>
            <a:lvl5pPr lvl="4" algn="ctr" rtl="0">
              <a:spcBef>
                <a:spcPts val="0"/>
              </a:spcBef>
              <a:spcAft>
                <a:spcPts val="0"/>
              </a:spcAft>
              <a:buSzPts val="2600"/>
              <a:buNone/>
              <a:defRPr sz="3467"/>
            </a:lvl5pPr>
            <a:lvl6pPr lvl="5" algn="ctr" rtl="0">
              <a:spcBef>
                <a:spcPts val="0"/>
              </a:spcBef>
              <a:spcAft>
                <a:spcPts val="0"/>
              </a:spcAft>
              <a:buSzPts val="2600"/>
              <a:buNone/>
              <a:defRPr sz="3467"/>
            </a:lvl6pPr>
            <a:lvl7pPr lvl="6" algn="ctr" rtl="0">
              <a:spcBef>
                <a:spcPts val="0"/>
              </a:spcBef>
              <a:spcAft>
                <a:spcPts val="0"/>
              </a:spcAft>
              <a:buSzPts val="2600"/>
              <a:buNone/>
              <a:defRPr sz="3467"/>
            </a:lvl7pPr>
            <a:lvl8pPr lvl="7" algn="ctr" rtl="0">
              <a:spcBef>
                <a:spcPts val="0"/>
              </a:spcBef>
              <a:spcAft>
                <a:spcPts val="0"/>
              </a:spcAft>
              <a:buSzPts val="2600"/>
              <a:buNone/>
              <a:defRPr sz="3467"/>
            </a:lvl8pPr>
            <a:lvl9pPr lvl="8" algn="ctr" rtl="0">
              <a:spcBef>
                <a:spcPts val="0"/>
              </a:spcBef>
              <a:spcAft>
                <a:spcPts val="0"/>
              </a:spcAft>
              <a:buSzPts val="2600"/>
              <a:buNone/>
              <a:defRPr sz="3467"/>
            </a:lvl9pPr>
          </a:lstStyle>
          <a:p>
            <a:endParaRPr/>
          </a:p>
        </p:txBody>
      </p:sp>
      <p:sp>
        <p:nvSpPr>
          <p:cNvPr id="296" name="Google Shape;296;p22"/>
          <p:cNvSpPr txBox="1">
            <a:spLocks noGrp="1"/>
          </p:cNvSpPr>
          <p:nvPr>
            <p:ph type="subTitle" idx="8"/>
          </p:nvPr>
        </p:nvSpPr>
        <p:spPr>
          <a:xfrm>
            <a:off x="9173267" y="3271067"/>
            <a:ext cx="2022400" cy="543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7" name="Google Shape;297;p22"/>
          <p:cNvSpPr txBox="1">
            <a:spLocks noGrp="1"/>
          </p:cNvSpPr>
          <p:nvPr>
            <p:ph type="subTitle" idx="9"/>
          </p:nvPr>
        </p:nvSpPr>
        <p:spPr>
          <a:xfrm>
            <a:off x="9173267" y="3981451"/>
            <a:ext cx="2022400" cy="543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8" name="Google Shape;298;p22"/>
          <p:cNvSpPr txBox="1">
            <a:spLocks noGrp="1"/>
          </p:cNvSpPr>
          <p:nvPr>
            <p:ph type="subTitle" idx="13"/>
          </p:nvPr>
        </p:nvSpPr>
        <p:spPr>
          <a:xfrm>
            <a:off x="9173267" y="4691833"/>
            <a:ext cx="2022400" cy="543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9" name="Google Shape;299;p22"/>
          <p:cNvSpPr txBox="1">
            <a:spLocks noGrp="1"/>
          </p:cNvSpPr>
          <p:nvPr>
            <p:ph type="subTitle" idx="14"/>
          </p:nvPr>
        </p:nvSpPr>
        <p:spPr>
          <a:xfrm>
            <a:off x="9173267" y="5402217"/>
            <a:ext cx="2022400" cy="543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0" name="Google Shape;300;p22"/>
          <p:cNvSpPr txBox="1">
            <a:spLocks noGrp="1"/>
          </p:cNvSpPr>
          <p:nvPr>
            <p:ph type="subTitle" idx="15"/>
          </p:nvPr>
        </p:nvSpPr>
        <p:spPr>
          <a:xfrm>
            <a:off x="844467" y="3914700"/>
            <a:ext cx="2996400" cy="165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1" name="Google Shape;301;p22"/>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13812038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02"/>
        <p:cNvGrpSpPr/>
        <p:nvPr/>
      </p:nvGrpSpPr>
      <p:grpSpPr>
        <a:xfrm>
          <a:off x="0" y="0"/>
          <a:ext cx="0" cy="0"/>
          <a:chOff x="0" y="0"/>
          <a:chExt cx="0" cy="0"/>
        </a:xfrm>
      </p:grpSpPr>
      <p:sp>
        <p:nvSpPr>
          <p:cNvPr id="303" name="Google Shape;303;p23"/>
          <p:cNvSpPr/>
          <p:nvPr/>
        </p:nvSpPr>
        <p:spPr>
          <a:xfrm flipH="1">
            <a:off x="11489834" y="124016"/>
            <a:ext cx="722487" cy="623995"/>
          </a:xfrm>
          <a:custGeom>
            <a:avLst/>
            <a:gdLst/>
            <a:ahLst/>
            <a:cxnLst/>
            <a:rect l="l" t="t" r="r" b="b"/>
            <a:pathLst>
              <a:path w="18632" h="16092" extrusionOk="0">
                <a:moveTo>
                  <a:pt x="17079" y="250"/>
                </a:moveTo>
                <a:cubicBezTo>
                  <a:pt x="17104" y="250"/>
                  <a:pt x="17130" y="252"/>
                  <a:pt x="17158" y="258"/>
                </a:cubicBezTo>
                <a:cubicBezTo>
                  <a:pt x="17559" y="331"/>
                  <a:pt x="17581" y="1053"/>
                  <a:pt x="17554" y="1333"/>
                </a:cubicBezTo>
                <a:cubicBezTo>
                  <a:pt x="17525" y="1689"/>
                  <a:pt x="17394" y="2015"/>
                  <a:pt x="17194" y="2305"/>
                </a:cubicBezTo>
                <a:cubicBezTo>
                  <a:pt x="17214" y="2031"/>
                  <a:pt x="17176" y="1758"/>
                  <a:pt x="17055" y="1500"/>
                </a:cubicBezTo>
                <a:cubicBezTo>
                  <a:pt x="17046" y="1477"/>
                  <a:pt x="17027" y="1468"/>
                  <a:pt x="17008" y="1468"/>
                </a:cubicBezTo>
                <a:cubicBezTo>
                  <a:pt x="16974" y="1468"/>
                  <a:pt x="16937" y="1499"/>
                  <a:pt x="16946" y="1540"/>
                </a:cubicBezTo>
                <a:cubicBezTo>
                  <a:pt x="16978" y="1701"/>
                  <a:pt x="16993" y="1860"/>
                  <a:pt x="16995" y="2015"/>
                </a:cubicBezTo>
                <a:cubicBezTo>
                  <a:pt x="16895" y="1827"/>
                  <a:pt x="16813" y="1630"/>
                  <a:pt x="16767" y="1410"/>
                </a:cubicBezTo>
                <a:cubicBezTo>
                  <a:pt x="16718" y="1165"/>
                  <a:pt x="16601" y="250"/>
                  <a:pt x="17079" y="250"/>
                </a:cubicBezTo>
                <a:close/>
                <a:moveTo>
                  <a:pt x="17970" y="2593"/>
                </a:moveTo>
                <a:cubicBezTo>
                  <a:pt x="18028" y="2593"/>
                  <a:pt x="18072" y="2617"/>
                  <a:pt x="18098" y="2671"/>
                </a:cubicBezTo>
                <a:cubicBezTo>
                  <a:pt x="18222" y="2938"/>
                  <a:pt x="17536" y="3188"/>
                  <a:pt x="17381" y="3244"/>
                </a:cubicBezTo>
                <a:cubicBezTo>
                  <a:pt x="17214" y="3303"/>
                  <a:pt x="17044" y="3341"/>
                  <a:pt x="16872" y="3367"/>
                </a:cubicBezTo>
                <a:cubicBezTo>
                  <a:pt x="17147" y="3096"/>
                  <a:pt x="17701" y="2593"/>
                  <a:pt x="17970" y="2593"/>
                </a:cubicBezTo>
                <a:close/>
                <a:moveTo>
                  <a:pt x="15957" y="2382"/>
                </a:moveTo>
                <a:cubicBezTo>
                  <a:pt x="16231" y="2712"/>
                  <a:pt x="16324" y="3103"/>
                  <a:pt x="16290" y="3519"/>
                </a:cubicBezTo>
                <a:cubicBezTo>
                  <a:pt x="16069" y="3169"/>
                  <a:pt x="15862" y="2781"/>
                  <a:pt x="15957" y="2382"/>
                </a:cubicBezTo>
                <a:close/>
                <a:moveTo>
                  <a:pt x="8336" y="3903"/>
                </a:moveTo>
                <a:cubicBezTo>
                  <a:pt x="8559" y="3903"/>
                  <a:pt x="8771" y="3985"/>
                  <a:pt x="8970" y="4090"/>
                </a:cubicBezTo>
                <a:cubicBezTo>
                  <a:pt x="8873" y="4124"/>
                  <a:pt x="8785" y="4169"/>
                  <a:pt x="8705" y="4224"/>
                </a:cubicBezTo>
                <a:cubicBezTo>
                  <a:pt x="8692" y="4216"/>
                  <a:pt x="8677" y="4212"/>
                  <a:pt x="8661" y="4212"/>
                </a:cubicBezTo>
                <a:cubicBezTo>
                  <a:pt x="8646" y="4212"/>
                  <a:pt x="8631" y="4216"/>
                  <a:pt x="8616" y="4224"/>
                </a:cubicBezTo>
                <a:cubicBezTo>
                  <a:pt x="8460" y="4316"/>
                  <a:pt x="8274" y="4475"/>
                  <a:pt x="8079" y="4475"/>
                </a:cubicBezTo>
                <a:cubicBezTo>
                  <a:pt x="8048" y="4475"/>
                  <a:pt x="8016" y="4470"/>
                  <a:pt x="7985" y="4461"/>
                </a:cubicBezTo>
                <a:cubicBezTo>
                  <a:pt x="7792" y="4406"/>
                  <a:pt x="7774" y="4160"/>
                  <a:pt x="7914" y="4029"/>
                </a:cubicBezTo>
                <a:cubicBezTo>
                  <a:pt x="7996" y="3954"/>
                  <a:pt x="8116" y="3925"/>
                  <a:pt x="8222" y="3910"/>
                </a:cubicBezTo>
                <a:cubicBezTo>
                  <a:pt x="8260" y="3905"/>
                  <a:pt x="8298" y="3903"/>
                  <a:pt x="8336" y="3903"/>
                </a:cubicBezTo>
                <a:close/>
                <a:moveTo>
                  <a:pt x="9589" y="3270"/>
                </a:moveTo>
                <a:cubicBezTo>
                  <a:pt x="9644" y="3270"/>
                  <a:pt x="9749" y="3408"/>
                  <a:pt x="9791" y="3452"/>
                </a:cubicBezTo>
                <a:cubicBezTo>
                  <a:pt x="10104" y="3769"/>
                  <a:pt x="10317" y="4167"/>
                  <a:pt x="10416" y="4596"/>
                </a:cubicBezTo>
                <a:cubicBezTo>
                  <a:pt x="10341" y="4507"/>
                  <a:pt x="10258" y="4429"/>
                  <a:pt x="10169" y="4357"/>
                </a:cubicBezTo>
                <a:cubicBezTo>
                  <a:pt x="10173" y="4340"/>
                  <a:pt x="10169" y="4317"/>
                  <a:pt x="10155" y="4298"/>
                </a:cubicBezTo>
                <a:cubicBezTo>
                  <a:pt x="10015" y="4100"/>
                  <a:pt x="9844" y="3926"/>
                  <a:pt x="9726" y="3712"/>
                </a:cubicBezTo>
                <a:cubicBezTo>
                  <a:pt x="9677" y="3624"/>
                  <a:pt x="9546" y="3422"/>
                  <a:pt x="9556" y="3321"/>
                </a:cubicBezTo>
                <a:cubicBezTo>
                  <a:pt x="9559" y="3284"/>
                  <a:pt x="9572" y="3270"/>
                  <a:pt x="9589" y="3270"/>
                </a:cubicBezTo>
                <a:close/>
                <a:moveTo>
                  <a:pt x="9647" y="4780"/>
                </a:moveTo>
                <a:cubicBezTo>
                  <a:pt x="9924" y="4780"/>
                  <a:pt x="10212" y="5015"/>
                  <a:pt x="10421" y="5222"/>
                </a:cubicBezTo>
                <a:cubicBezTo>
                  <a:pt x="10412" y="5218"/>
                  <a:pt x="10402" y="5215"/>
                  <a:pt x="10391" y="5215"/>
                </a:cubicBezTo>
                <a:cubicBezTo>
                  <a:pt x="10389" y="5215"/>
                  <a:pt x="10386" y="5216"/>
                  <a:pt x="10384" y="5216"/>
                </a:cubicBezTo>
                <a:cubicBezTo>
                  <a:pt x="10370" y="5216"/>
                  <a:pt x="10356" y="5216"/>
                  <a:pt x="10342" y="5216"/>
                </a:cubicBezTo>
                <a:cubicBezTo>
                  <a:pt x="10173" y="5216"/>
                  <a:pt x="10005" y="5206"/>
                  <a:pt x="9840" y="5165"/>
                </a:cubicBezTo>
                <a:cubicBezTo>
                  <a:pt x="9739" y="5137"/>
                  <a:pt x="9621" y="5103"/>
                  <a:pt x="9531" y="5052"/>
                </a:cubicBezTo>
                <a:cubicBezTo>
                  <a:pt x="9369" y="4957"/>
                  <a:pt x="9464" y="4784"/>
                  <a:pt x="9633" y="4781"/>
                </a:cubicBezTo>
                <a:cubicBezTo>
                  <a:pt x="9637" y="4780"/>
                  <a:pt x="9642" y="4780"/>
                  <a:pt x="9647" y="4780"/>
                </a:cubicBezTo>
                <a:close/>
                <a:moveTo>
                  <a:pt x="11217" y="4275"/>
                </a:moveTo>
                <a:cubicBezTo>
                  <a:pt x="11430" y="4275"/>
                  <a:pt x="11282" y="4849"/>
                  <a:pt x="11249" y="4931"/>
                </a:cubicBezTo>
                <a:cubicBezTo>
                  <a:pt x="11171" y="5124"/>
                  <a:pt x="11046" y="5283"/>
                  <a:pt x="10888" y="5409"/>
                </a:cubicBezTo>
                <a:cubicBezTo>
                  <a:pt x="10925" y="5242"/>
                  <a:pt x="10965" y="5078"/>
                  <a:pt x="10997" y="4913"/>
                </a:cubicBezTo>
                <a:cubicBezTo>
                  <a:pt x="11014" y="4833"/>
                  <a:pt x="11055" y="4314"/>
                  <a:pt x="11174" y="4281"/>
                </a:cubicBezTo>
                <a:cubicBezTo>
                  <a:pt x="11190" y="4277"/>
                  <a:pt x="11204" y="4275"/>
                  <a:pt x="11217" y="4275"/>
                </a:cubicBezTo>
                <a:close/>
                <a:moveTo>
                  <a:pt x="11605" y="5659"/>
                </a:moveTo>
                <a:cubicBezTo>
                  <a:pt x="11649" y="5659"/>
                  <a:pt x="11685" y="5701"/>
                  <a:pt x="11704" y="5813"/>
                </a:cubicBezTo>
                <a:cubicBezTo>
                  <a:pt x="11730" y="5954"/>
                  <a:pt x="11514" y="6186"/>
                  <a:pt x="11441" y="6284"/>
                </a:cubicBezTo>
                <a:cubicBezTo>
                  <a:pt x="11323" y="6442"/>
                  <a:pt x="11194" y="6590"/>
                  <a:pt x="11064" y="6739"/>
                </a:cubicBezTo>
                <a:cubicBezTo>
                  <a:pt x="11068" y="6641"/>
                  <a:pt x="11068" y="6541"/>
                  <a:pt x="11064" y="6443"/>
                </a:cubicBezTo>
                <a:cubicBezTo>
                  <a:pt x="11138" y="6319"/>
                  <a:pt x="11202" y="6188"/>
                  <a:pt x="11267" y="6057"/>
                </a:cubicBezTo>
                <a:cubicBezTo>
                  <a:pt x="11311" y="5967"/>
                  <a:pt x="11486" y="5659"/>
                  <a:pt x="11605" y="5659"/>
                </a:cubicBezTo>
                <a:close/>
                <a:moveTo>
                  <a:pt x="10236" y="6181"/>
                </a:moveTo>
                <a:cubicBezTo>
                  <a:pt x="10261" y="6181"/>
                  <a:pt x="10289" y="6183"/>
                  <a:pt x="10320" y="6188"/>
                </a:cubicBezTo>
                <a:cubicBezTo>
                  <a:pt x="10477" y="6288"/>
                  <a:pt x="10580" y="6707"/>
                  <a:pt x="10619" y="6865"/>
                </a:cubicBezTo>
                <a:cubicBezTo>
                  <a:pt x="10647" y="6983"/>
                  <a:pt x="10665" y="7104"/>
                  <a:pt x="10678" y="7222"/>
                </a:cubicBezTo>
                <a:cubicBezTo>
                  <a:pt x="10665" y="7312"/>
                  <a:pt x="10649" y="7400"/>
                  <a:pt x="10632" y="7490"/>
                </a:cubicBezTo>
                <a:cubicBezTo>
                  <a:pt x="10601" y="7443"/>
                  <a:pt x="10577" y="7392"/>
                  <a:pt x="10564" y="7335"/>
                </a:cubicBezTo>
                <a:cubicBezTo>
                  <a:pt x="10556" y="7301"/>
                  <a:pt x="10532" y="7284"/>
                  <a:pt x="10504" y="7284"/>
                </a:cubicBezTo>
                <a:cubicBezTo>
                  <a:pt x="10502" y="7284"/>
                  <a:pt x="10501" y="7284"/>
                  <a:pt x="10500" y="7284"/>
                </a:cubicBezTo>
                <a:cubicBezTo>
                  <a:pt x="10449" y="7153"/>
                  <a:pt x="10382" y="7029"/>
                  <a:pt x="10325" y="6903"/>
                </a:cubicBezTo>
                <a:cubicBezTo>
                  <a:pt x="10272" y="6790"/>
                  <a:pt x="10218" y="6680"/>
                  <a:pt x="10169" y="6566"/>
                </a:cubicBezTo>
                <a:cubicBezTo>
                  <a:pt x="10145" y="6512"/>
                  <a:pt x="10122" y="6458"/>
                  <a:pt x="10105" y="6402"/>
                </a:cubicBezTo>
                <a:cubicBezTo>
                  <a:pt x="10053" y="6255"/>
                  <a:pt x="10097" y="6181"/>
                  <a:pt x="10236" y="6181"/>
                </a:cubicBezTo>
                <a:close/>
                <a:moveTo>
                  <a:pt x="13886" y="7692"/>
                </a:moveTo>
                <a:cubicBezTo>
                  <a:pt x="13908" y="7692"/>
                  <a:pt x="13929" y="7692"/>
                  <a:pt x="13951" y="7693"/>
                </a:cubicBezTo>
                <a:cubicBezTo>
                  <a:pt x="14215" y="7708"/>
                  <a:pt x="14309" y="8027"/>
                  <a:pt x="14082" y="8160"/>
                </a:cubicBezTo>
                <a:cubicBezTo>
                  <a:pt x="13928" y="8250"/>
                  <a:pt x="13740" y="8268"/>
                  <a:pt x="13566" y="8274"/>
                </a:cubicBezTo>
                <a:cubicBezTo>
                  <a:pt x="13554" y="8275"/>
                  <a:pt x="13541" y="8275"/>
                  <a:pt x="13529" y="8275"/>
                </a:cubicBezTo>
                <a:cubicBezTo>
                  <a:pt x="13303" y="8275"/>
                  <a:pt x="13086" y="8212"/>
                  <a:pt x="12862" y="8212"/>
                </a:cubicBezTo>
                <a:cubicBezTo>
                  <a:pt x="12850" y="8212"/>
                  <a:pt x="12838" y="8212"/>
                  <a:pt x="12825" y="8212"/>
                </a:cubicBezTo>
                <a:cubicBezTo>
                  <a:pt x="12814" y="8212"/>
                  <a:pt x="12804" y="8217"/>
                  <a:pt x="12796" y="8220"/>
                </a:cubicBezTo>
                <a:cubicBezTo>
                  <a:pt x="12760" y="8219"/>
                  <a:pt x="12725" y="8215"/>
                  <a:pt x="12689" y="8215"/>
                </a:cubicBezTo>
                <a:cubicBezTo>
                  <a:pt x="13009" y="7921"/>
                  <a:pt x="13451" y="7692"/>
                  <a:pt x="13886" y="7692"/>
                </a:cubicBezTo>
                <a:close/>
                <a:moveTo>
                  <a:pt x="12000" y="7468"/>
                </a:moveTo>
                <a:cubicBezTo>
                  <a:pt x="12059" y="7517"/>
                  <a:pt x="12118" y="7564"/>
                  <a:pt x="12180" y="7613"/>
                </a:cubicBezTo>
                <a:cubicBezTo>
                  <a:pt x="12154" y="7697"/>
                  <a:pt x="12118" y="7777"/>
                  <a:pt x="12072" y="7851"/>
                </a:cubicBezTo>
                <a:cubicBezTo>
                  <a:pt x="12012" y="7954"/>
                  <a:pt x="11935" y="8047"/>
                  <a:pt x="11848" y="8130"/>
                </a:cubicBezTo>
                <a:cubicBezTo>
                  <a:pt x="11709" y="8261"/>
                  <a:pt x="11545" y="8343"/>
                  <a:pt x="11380" y="8431"/>
                </a:cubicBezTo>
                <a:cubicBezTo>
                  <a:pt x="11416" y="8309"/>
                  <a:pt x="11464" y="8186"/>
                  <a:pt x="11527" y="8065"/>
                </a:cubicBezTo>
                <a:cubicBezTo>
                  <a:pt x="11609" y="7913"/>
                  <a:pt x="11812" y="7492"/>
                  <a:pt x="12000" y="7468"/>
                </a:cubicBezTo>
                <a:close/>
                <a:moveTo>
                  <a:pt x="9817" y="7811"/>
                </a:moveTo>
                <a:cubicBezTo>
                  <a:pt x="9948" y="8035"/>
                  <a:pt x="10019" y="8283"/>
                  <a:pt x="10025" y="8548"/>
                </a:cubicBezTo>
                <a:cubicBezTo>
                  <a:pt x="10030" y="8710"/>
                  <a:pt x="9997" y="8857"/>
                  <a:pt x="9958" y="9003"/>
                </a:cubicBezTo>
                <a:cubicBezTo>
                  <a:pt x="9726" y="8646"/>
                  <a:pt x="9669" y="8211"/>
                  <a:pt x="9817" y="7811"/>
                </a:cubicBezTo>
                <a:close/>
                <a:moveTo>
                  <a:pt x="12025" y="8878"/>
                </a:moveTo>
                <a:cubicBezTo>
                  <a:pt x="12041" y="8878"/>
                  <a:pt x="12058" y="8878"/>
                  <a:pt x="12074" y="8878"/>
                </a:cubicBezTo>
                <a:cubicBezTo>
                  <a:pt x="12172" y="8878"/>
                  <a:pt x="12274" y="8881"/>
                  <a:pt x="12372" y="8895"/>
                </a:cubicBezTo>
                <a:cubicBezTo>
                  <a:pt x="12537" y="8916"/>
                  <a:pt x="13018" y="9181"/>
                  <a:pt x="12552" y="9322"/>
                </a:cubicBezTo>
                <a:cubicBezTo>
                  <a:pt x="12523" y="9330"/>
                  <a:pt x="12491" y="9334"/>
                  <a:pt x="12457" y="9334"/>
                </a:cubicBezTo>
                <a:cubicBezTo>
                  <a:pt x="12280" y="9334"/>
                  <a:pt x="12053" y="9228"/>
                  <a:pt x="11928" y="9151"/>
                </a:cubicBezTo>
                <a:cubicBezTo>
                  <a:pt x="11820" y="9083"/>
                  <a:pt x="11739" y="8986"/>
                  <a:pt x="11649" y="8903"/>
                </a:cubicBezTo>
                <a:cubicBezTo>
                  <a:pt x="11773" y="8888"/>
                  <a:pt x="11899" y="8878"/>
                  <a:pt x="12025" y="8878"/>
                </a:cubicBezTo>
                <a:close/>
                <a:moveTo>
                  <a:pt x="13800" y="8980"/>
                </a:moveTo>
                <a:cubicBezTo>
                  <a:pt x="13874" y="9093"/>
                  <a:pt x="13941" y="9209"/>
                  <a:pt x="13999" y="9333"/>
                </a:cubicBezTo>
                <a:cubicBezTo>
                  <a:pt x="14057" y="9469"/>
                  <a:pt x="14180" y="9755"/>
                  <a:pt x="14074" y="9901"/>
                </a:cubicBezTo>
                <a:cubicBezTo>
                  <a:pt x="14033" y="9956"/>
                  <a:pt x="13992" y="9978"/>
                  <a:pt x="13953" y="9978"/>
                </a:cubicBezTo>
                <a:cubicBezTo>
                  <a:pt x="13849" y="9978"/>
                  <a:pt x="13761" y="9829"/>
                  <a:pt x="13738" y="9747"/>
                </a:cubicBezTo>
                <a:cubicBezTo>
                  <a:pt x="13710" y="9642"/>
                  <a:pt x="13710" y="9529"/>
                  <a:pt x="13715" y="9423"/>
                </a:cubicBezTo>
                <a:cubicBezTo>
                  <a:pt x="13724" y="9271"/>
                  <a:pt x="13769" y="9127"/>
                  <a:pt x="13800" y="8980"/>
                </a:cubicBezTo>
                <a:close/>
                <a:moveTo>
                  <a:pt x="14415" y="9066"/>
                </a:moveTo>
                <a:cubicBezTo>
                  <a:pt x="14850" y="9066"/>
                  <a:pt x="15261" y="9246"/>
                  <a:pt x="15530" y="9608"/>
                </a:cubicBezTo>
                <a:cubicBezTo>
                  <a:pt x="15579" y="9673"/>
                  <a:pt x="15702" y="9824"/>
                  <a:pt x="15694" y="9912"/>
                </a:cubicBezTo>
                <a:cubicBezTo>
                  <a:pt x="15683" y="10041"/>
                  <a:pt x="15613" y="10083"/>
                  <a:pt x="15527" y="10083"/>
                </a:cubicBezTo>
                <a:cubicBezTo>
                  <a:pt x="15403" y="10083"/>
                  <a:pt x="15247" y="9996"/>
                  <a:pt x="15187" y="9955"/>
                </a:cubicBezTo>
                <a:cubicBezTo>
                  <a:pt x="14964" y="9806"/>
                  <a:pt x="14817" y="9569"/>
                  <a:pt x="14648" y="9366"/>
                </a:cubicBezTo>
                <a:cubicBezTo>
                  <a:pt x="14629" y="9341"/>
                  <a:pt x="14602" y="9330"/>
                  <a:pt x="14575" y="9328"/>
                </a:cubicBezTo>
                <a:cubicBezTo>
                  <a:pt x="14521" y="9235"/>
                  <a:pt x="14457" y="9150"/>
                  <a:pt x="14386" y="9066"/>
                </a:cubicBezTo>
                <a:cubicBezTo>
                  <a:pt x="14396" y="9066"/>
                  <a:pt x="14406" y="9066"/>
                  <a:pt x="14415" y="9066"/>
                </a:cubicBezTo>
                <a:close/>
                <a:moveTo>
                  <a:pt x="10830" y="9752"/>
                </a:moveTo>
                <a:cubicBezTo>
                  <a:pt x="10931" y="9752"/>
                  <a:pt x="11025" y="9766"/>
                  <a:pt x="11086" y="9806"/>
                </a:cubicBezTo>
                <a:cubicBezTo>
                  <a:pt x="11442" y="10043"/>
                  <a:pt x="10855" y="10087"/>
                  <a:pt x="10648" y="10087"/>
                </a:cubicBezTo>
                <a:cubicBezTo>
                  <a:pt x="10627" y="10087"/>
                  <a:pt x="10610" y="10087"/>
                  <a:pt x="10598" y="10086"/>
                </a:cubicBezTo>
                <a:cubicBezTo>
                  <a:pt x="10390" y="10071"/>
                  <a:pt x="10192" y="10029"/>
                  <a:pt x="9996" y="9970"/>
                </a:cubicBezTo>
                <a:cubicBezTo>
                  <a:pt x="10132" y="9888"/>
                  <a:pt x="10277" y="9827"/>
                  <a:pt x="10438" y="9798"/>
                </a:cubicBezTo>
                <a:cubicBezTo>
                  <a:pt x="10532" y="9780"/>
                  <a:pt x="10688" y="9752"/>
                  <a:pt x="10830" y="9752"/>
                </a:cubicBezTo>
                <a:close/>
                <a:moveTo>
                  <a:pt x="14687" y="10791"/>
                </a:moveTo>
                <a:cubicBezTo>
                  <a:pt x="14709" y="11099"/>
                  <a:pt x="14630" y="11439"/>
                  <a:pt x="14386" y="11611"/>
                </a:cubicBezTo>
                <a:cubicBezTo>
                  <a:pt x="14350" y="11636"/>
                  <a:pt x="14317" y="11647"/>
                  <a:pt x="14290" y="11647"/>
                </a:cubicBezTo>
                <a:cubicBezTo>
                  <a:pt x="14205" y="11647"/>
                  <a:pt x="14167" y="11543"/>
                  <a:pt x="14190" y="11424"/>
                </a:cubicBezTo>
                <a:cubicBezTo>
                  <a:pt x="14211" y="11325"/>
                  <a:pt x="14287" y="11213"/>
                  <a:pt x="14342" y="11132"/>
                </a:cubicBezTo>
                <a:cubicBezTo>
                  <a:pt x="14437" y="10992"/>
                  <a:pt x="14565" y="10901"/>
                  <a:pt x="14687" y="10791"/>
                </a:cubicBezTo>
                <a:close/>
                <a:moveTo>
                  <a:pt x="7153" y="11578"/>
                </a:moveTo>
                <a:lnTo>
                  <a:pt x="7153" y="11578"/>
                </a:lnTo>
                <a:cubicBezTo>
                  <a:pt x="7296" y="12143"/>
                  <a:pt x="6865" y="12876"/>
                  <a:pt x="6505" y="13373"/>
                </a:cubicBezTo>
                <a:cubicBezTo>
                  <a:pt x="6605" y="12725"/>
                  <a:pt x="6806" y="12128"/>
                  <a:pt x="7153" y="11578"/>
                </a:cubicBezTo>
                <a:close/>
                <a:moveTo>
                  <a:pt x="7712" y="13747"/>
                </a:moveTo>
                <a:cubicBezTo>
                  <a:pt x="7790" y="13747"/>
                  <a:pt x="7806" y="13805"/>
                  <a:pt x="7759" y="13923"/>
                </a:cubicBezTo>
                <a:cubicBezTo>
                  <a:pt x="7751" y="14180"/>
                  <a:pt x="7508" y="14141"/>
                  <a:pt x="7284" y="14169"/>
                </a:cubicBezTo>
                <a:cubicBezTo>
                  <a:pt x="7086" y="14197"/>
                  <a:pt x="6885" y="14206"/>
                  <a:pt x="6687" y="14206"/>
                </a:cubicBezTo>
                <a:cubicBezTo>
                  <a:pt x="6459" y="14206"/>
                  <a:pt x="6237" y="14182"/>
                  <a:pt x="6016" y="14156"/>
                </a:cubicBezTo>
                <a:cubicBezTo>
                  <a:pt x="6253" y="14041"/>
                  <a:pt x="6499" y="13945"/>
                  <a:pt x="6759" y="13879"/>
                </a:cubicBezTo>
                <a:cubicBezTo>
                  <a:pt x="6905" y="13841"/>
                  <a:pt x="7052" y="13814"/>
                  <a:pt x="7201" y="13794"/>
                </a:cubicBezTo>
                <a:cubicBezTo>
                  <a:pt x="7340" y="13778"/>
                  <a:pt x="7479" y="13768"/>
                  <a:pt x="7618" y="13765"/>
                </a:cubicBezTo>
                <a:cubicBezTo>
                  <a:pt x="7656" y="13753"/>
                  <a:pt x="7687" y="13747"/>
                  <a:pt x="7712" y="13747"/>
                </a:cubicBezTo>
                <a:close/>
                <a:moveTo>
                  <a:pt x="4755" y="12965"/>
                </a:moveTo>
                <a:cubicBezTo>
                  <a:pt x="4766" y="12965"/>
                  <a:pt x="4776" y="12967"/>
                  <a:pt x="4785" y="12971"/>
                </a:cubicBezTo>
                <a:cubicBezTo>
                  <a:pt x="5198" y="13136"/>
                  <a:pt x="4276" y="13897"/>
                  <a:pt x="3840" y="14233"/>
                </a:cubicBezTo>
                <a:cubicBezTo>
                  <a:pt x="3895" y="14044"/>
                  <a:pt x="3951" y="13858"/>
                  <a:pt x="4057" y="13678"/>
                </a:cubicBezTo>
                <a:cubicBezTo>
                  <a:pt x="4119" y="13574"/>
                  <a:pt x="4556" y="12965"/>
                  <a:pt x="4755" y="12965"/>
                </a:cubicBezTo>
                <a:close/>
                <a:moveTo>
                  <a:pt x="2136" y="14673"/>
                </a:moveTo>
                <a:lnTo>
                  <a:pt x="2174" y="14679"/>
                </a:lnTo>
                <a:cubicBezTo>
                  <a:pt x="2506" y="14925"/>
                  <a:pt x="3003" y="14969"/>
                  <a:pt x="3331" y="15224"/>
                </a:cubicBezTo>
                <a:cubicBezTo>
                  <a:pt x="3450" y="15272"/>
                  <a:pt x="3483" y="15347"/>
                  <a:pt x="3426" y="15452"/>
                </a:cubicBezTo>
                <a:cubicBezTo>
                  <a:pt x="3431" y="15546"/>
                  <a:pt x="3405" y="15594"/>
                  <a:pt x="3346" y="15594"/>
                </a:cubicBezTo>
                <a:cubicBezTo>
                  <a:pt x="3308" y="15594"/>
                  <a:pt x="3255" y="15573"/>
                  <a:pt x="3188" y="15530"/>
                </a:cubicBezTo>
                <a:cubicBezTo>
                  <a:pt x="3036" y="15484"/>
                  <a:pt x="2899" y="15403"/>
                  <a:pt x="2773" y="15311"/>
                </a:cubicBezTo>
                <a:cubicBezTo>
                  <a:pt x="2522" y="15129"/>
                  <a:pt x="2350" y="14884"/>
                  <a:pt x="2136" y="14673"/>
                </a:cubicBezTo>
                <a:close/>
                <a:moveTo>
                  <a:pt x="17061" y="0"/>
                </a:moveTo>
                <a:cubicBezTo>
                  <a:pt x="16633" y="0"/>
                  <a:pt x="16521" y="457"/>
                  <a:pt x="16504" y="820"/>
                </a:cubicBezTo>
                <a:cubicBezTo>
                  <a:pt x="16479" y="1346"/>
                  <a:pt x="16643" y="1886"/>
                  <a:pt x="16982" y="2288"/>
                </a:cubicBezTo>
                <a:cubicBezTo>
                  <a:pt x="16936" y="2742"/>
                  <a:pt x="16766" y="3164"/>
                  <a:pt x="16512" y="3543"/>
                </a:cubicBezTo>
                <a:cubicBezTo>
                  <a:pt x="16628" y="3012"/>
                  <a:pt x="16409" y="2409"/>
                  <a:pt x="16000" y="2059"/>
                </a:cubicBezTo>
                <a:cubicBezTo>
                  <a:pt x="15971" y="2035"/>
                  <a:pt x="15938" y="2023"/>
                  <a:pt x="15906" y="2023"/>
                </a:cubicBezTo>
                <a:cubicBezTo>
                  <a:pt x="15858" y="2023"/>
                  <a:pt x="15814" y="2051"/>
                  <a:pt x="15792" y="2107"/>
                </a:cubicBezTo>
                <a:cubicBezTo>
                  <a:pt x="15547" y="2730"/>
                  <a:pt x="15859" y="3316"/>
                  <a:pt x="16242" y="3805"/>
                </a:cubicBezTo>
                <a:cubicBezTo>
                  <a:pt x="16237" y="3827"/>
                  <a:pt x="16232" y="3851"/>
                  <a:pt x="16226" y="3874"/>
                </a:cubicBezTo>
                <a:cubicBezTo>
                  <a:pt x="16221" y="3889"/>
                  <a:pt x="16224" y="3900"/>
                  <a:pt x="16227" y="3912"/>
                </a:cubicBezTo>
                <a:cubicBezTo>
                  <a:pt x="15746" y="4461"/>
                  <a:pt x="15095" y="4897"/>
                  <a:pt x="14431" y="5164"/>
                </a:cubicBezTo>
                <a:cubicBezTo>
                  <a:pt x="14342" y="5182"/>
                  <a:pt x="14255" y="5201"/>
                  <a:pt x="14172" y="5226"/>
                </a:cubicBezTo>
                <a:cubicBezTo>
                  <a:pt x="14719" y="4694"/>
                  <a:pt x="15144" y="3938"/>
                  <a:pt x="15241" y="3241"/>
                </a:cubicBezTo>
                <a:cubicBezTo>
                  <a:pt x="15363" y="2359"/>
                  <a:pt x="14705" y="1655"/>
                  <a:pt x="13943" y="1321"/>
                </a:cubicBezTo>
                <a:cubicBezTo>
                  <a:pt x="13773" y="1247"/>
                  <a:pt x="13595" y="1210"/>
                  <a:pt x="13424" y="1210"/>
                </a:cubicBezTo>
                <a:cubicBezTo>
                  <a:pt x="12911" y="1210"/>
                  <a:pt x="12450" y="1537"/>
                  <a:pt x="12387" y="2138"/>
                </a:cubicBezTo>
                <a:cubicBezTo>
                  <a:pt x="12319" y="2766"/>
                  <a:pt x="12878" y="3313"/>
                  <a:pt x="13479" y="3313"/>
                </a:cubicBezTo>
                <a:cubicBezTo>
                  <a:pt x="13574" y="3313"/>
                  <a:pt x="13670" y="3299"/>
                  <a:pt x="13764" y="3270"/>
                </a:cubicBezTo>
                <a:cubicBezTo>
                  <a:pt x="13887" y="3234"/>
                  <a:pt x="13876" y="3054"/>
                  <a:pt x="13742" y="3044"/>
                </a:cubicBezTo>
                <a:cubicBezTo>
                  <a:pt x="13128" y="3003"/>
                  <a:pt x="12400" y="2490"/>
                  <a:pt x="12876" y="1820"/>
                </a:cubicBezTo>
                <a:cubicBezTo>
                  <a:pt x="13014" y="1626"/>
                  <a:pt x="13197" y="1550"/>
                  <a:pt x="13394" y="1550"/>
                </a:cubicBezTo>
                <a:cubicBezTo>
                  <a:pt x="13823" y="1550"/>
                  <a:pt x="14320" y="1908"/>
                  <a:pt x="14571" y="2190"/>
                </a:cubicBezTo>
                <a:cubicBezTo>
                  <a:pt x="15424" y="3146"/>
                  <a:pt x="14475" y="4651"/>
                  <a:pt x="13658" y="5404"/>
                </a:cubicBezTo>
                <a:cubicBezTo>
                  <a:pt x="13643" y="5411"/>
                  <a:pt x="13630" y="5417"/>
                  <a:pt x="13617" y="5420"/>
                </a:cubicBezTo>
                <a:cubicBezTo>
                  <a:pt x="12576" y="5867"/>
                  <a:pt x="11726" y="6669"/>
                  <a:pt x="11038" y="7553"/>
                </a:cubicBezTo>
                <a:cubicBezTo>
                  <a:pt x="10999" y="7603"/>
                  <a:pt x="10960" y="7654"/>
                  <a:pt x="10924" y="7705"/>
                </a:cubicBezTo>
                <a:cubicBezTo>
                  <a:pt x="10989" y="7456"/>
                  <a:pt x="11032" y="7201"/>
                  <a:pt x="11055" y="6944"/>
                </a:cubicBezTo>
                <a:cubicBezTo>
                  <a:pt x="11056" y="6944"/>
                  <a:pt x="11056" y="6942"/>
                  <a:pt x="11058" y="6942"/>
                </a:cubicBezTo>
                <a:cubicBezTo>
                  <a:pt x="11318" y="6723"/>
                  <a:pt x="12267" y="5913"/>
                  <a:pt x="11834" y="5507"/>
                </a:cubicBezTo>
                <a:cubicBezTo>
                  <a:pt x="11757" y="5435"/>
                  <a:pt x="11681" y="5404"/>
                  <a:pt x="11608" y="5404"/>
                </a:cubicBezTo>
                <a:cubicBezTo>
                  <a:pt x="11375" y="5404"/>
                  <a:pt x="11169" y="5721"/>
                  <a:pt x="11028" y="6034"/>
                </a:cubicBezTo>
                <a:cubicBezTo>
                  <a:pt x="11007" y="5900"/>
                  <a:pt x="10983" y="5764"/>
                  <a:pt x="10947" y="5635"/>
                </a:cubicBezTo>
                <a:cubicBezTo>
                  <a:pt x="11203" y="5460"/>
                  <a:pt x="11398" y="5209"/>
                  <a:pt x="11498" y="4907"/>
                </a:cubicBezTo>
                <a:cubicBezTo>
                  <a:pt x="11580" y="4661"/>
                  <a:pt x="11655" y="4183"/>
                  <a:pt x="11400" y="4010"/>
                </a:cubicBezTo>
                <a:cubicBezTo>
                  <a:pt x="11332" y="3964"/>
                  <a:pt x="11271" y="3943"/>
                  <a:pt x="11216" y="3943"/>
                </a:cubicBezTo>
                <a:cubicBezTo>
                  <a:pt x="10911" y="3943"/>
                  <a:pt x="10786" y="4577"/>
                  <a:pt x="10734" y="5070"/>
                </a:cubicBezTo>
                <a:cubicBezTo>
                  <a:pt x="10709" y="5021"/>
                  <a:pt x="10681" y="4972"/>
                  <a:pt x="10655" y="4926"/>
                </a:cubicBezTo>
                <a:cubicBezTo>
                  <a:pt x="10636" y="4890"/>
                  <a:pt x="10614" y="4857"/>
                  <a:pt x="10591" y="4823"/>
                </a:cubicBezTo>
                <a:cubicBezTo>
                  <a:pt x="10591" y="4821"/>
                  <a:pt x="10595" y="4820"/>
                  <a:pt x="10591" y="4817"/>
                </a:cubicBezTo>
                <a:cubicBezTo>
                  <a:pt x="10582" y="4440"/>
                  <a:pt x="10498" y="4069"/>
                  <a:pt x="10317" y="3737"/>
                </a:cubicBezTo>
                <a:cubicBezTo>
                  <a:pt x="10181" y="3489"/>
                  <a:pt x="9899" y="3044"/>
                  <a:pt x="9597" y="2987"/>
                </a:cubicBezTo>
                <a:cubicBezTo>
                  <a:pt x="9569" y="2982"/>
                  <a:pt x="9543" y="2979"/>
                  <a:pt x="9520" y="2979"/>
                </a:cubicBezTo>
                <a:cubicBezTo>
                  <a:pt x="9266" y="2979"/>
                  <a:pt x="9271" y="3279"/>
                  <a:pt x="9343" y="3481"/>
                </a:cubicBezTo>
                <a:cubicBezTo>
                  <a:pt x="9413" y="3684"/>
                  <a:pt x="9525" y="3900"/>
                  <a:pt x="9670" y="4087"/>
                </a:cubicBezTo>
                <a:cubicBezTo>
                  <a:pt x="9559" y="4052"/>
                  <a:pt x="9444" y="4034"/>
                  <a:pt x="9326" y="4034"/>
                </a:cubicBezTo>
                <a:cubicBezTo>
                  <a:pt x="9281" y="4034"/>
                  <a:pt x="9235" y="4037"/>
                  <a:pt x="9189" y="4043"/>
                </a:cubicBezTo>
                <a:cubicBezTo>
                  <a:pt x="8945" y="3842"/>
                  <a:pt x="8569" y="3672"/>
                  <a:pt x="8232" y="3672"/>
                </a:cubicBezTo>
                <a:cubicBezTo>
                  <a:pt x="7973" y="3672"/>
                  <a:pt x="7736" y="3772"/>
                  <a:pt x="7598" y="4034"/>
                </a:cubicBezTo>
                <a:cubicBezTo>
                  <a:pt x="7468" y="4281"/>
                  <a:pt x="7587" y="4542"/>
                  <a:pt x="7839" y="4648"/>
                </a:cubicBezTo>
                <a:cubicBezTo>
                  <a:pt x="7913" y="4679"/>
                  <a:pt x="7988" y="4692"/>
                  <a:pt x="8062" y="4692"/>
                </a:cubicBezTo>
                <a:cubicBezTo>
                  <a:pt x="8174" y="4692"/>
                  <a:pt x="8284" y="4661"/>
                  <a:pt x="8389" y="4612"/>
                </a:cubicBezTo>
                <a:lnTo>
                  <a:pt x="8389" y="4612"/>
                </a:lnTo>
                <a:cubicBezTo>
                  <a:pt x="8296" y="4833"/>
                  <a:pt x="8291" y="5092"/>
                  <a:pt x="8410" y="5337"/>
                </a:cubicBezTo>
                <a:cubicBezTo>
                  <a:pt x="8429" y="5377"/>
                  <a:pt x="8465" y="5394"/>
                  <a:pt x="8502" y="5394"/>
                </a:cubicBezTo>
                <a:cubicBezTo>
                  <a:pt x="8569" y="5394"/>
                  <a:pt x="8640" y="5338"/>
                  <a:pt x="8616" y="5258"/>
                </a:cubicBezTo>
                <a:cubicBezTo>
                  <a:pt x="8447" y="4674"/>
                  <a:pt x="8842" y="4402"/>
                  <a:pt x="9293" y="4402"/>
                </a:cubicBezTo>
                <a:cubicBezTo>
                  <a:pt x="9564" y="4402"/>
                  <a:pt x="9857" y="4501"/>
                  <a:pt x="10058" y="4691"/>
                </a:cubicBezTo>
                <a:cubicBezTo>
                  <a:pt x="9905" y="4590"/>
                  <a:pt x="9742" y="4520"/>
                  <a:pt x="9592" y="4520"/>
                </a:cubicBezTo>
                <a:cubicBezTo>
                  <a:pt x="9462" y="4520"/>
                  <a:pt x="9342" y="4572"/>
                  <a:pt x="9245" y="4700"/>
                </a:cubicBezTo>
                <a:cubicBezTo>
                  <a:pt x="8832" y="5244"/>
                  <a:pt x="9869" y="5426"/>
                  <a:pt x="10298" y="5426"/>
                </a:cubicBezTo>
                <a:cubicBezTo>
                  <a:pt x="10342" y="5426"/>
                  <a:pt x="10379" y="5424"/>
                  <a:pt x="10408" y="5420"/>
                </a:cubicBezTo>
                <a:cubicBezTo>
                  <a:pt x="10454" y="5414"/>
                  <a:pt x="10477" y="5381"/>
                  <a:pt x="10485" y="5344"/>
                </a:cubicBezTo>
                <a:cubicBezTo>
                  <a:pt x="10600" y="5617"/>
                  <a:pt x="10668" y="5913"/>
                  <a:pt x="10701" y="6204"/>
                </a:cubicBezTo>
                <a:cubicBezTo>
                  <a:pt x="10706" y="6268"/>
                  <a:pt x="10713" y="6334"/>
                  <a:pt x="10717" y="6399"/>
                </a:cubicBezTo>
                <a:cubicBezTo>
                  <a:pt x="10634" y="6172"/>
                  <a:pt x="10493" y="5862"/>
                  <a:pt x="10226" y="5862"/>
                </a:cubicBezTo>
                <a:cubicBezTo>
                  <a:pt x="10216" y="5862"/>
                  <a:pt x="10205" y="5863"/>
                  <a:pt x="10194" y="5864"/>
                </a:cubicBezTo>
                <a:cubicBezTo>
                  <a:pt x="9903" y="5888"/>
                  <a:pt x="9803" y="6214"/>
                  <a:pt x="9868" y="6458"/>
                </a:cubicBezTo>
                <a:cubicBezTo>
                  <a:pt x="9919" y="6653"/>
                  <a:pt x="10033" y="6834"/>
                  <a:pt x="10123" y="7013"/>
                </a:cubicBezTo>
                <a:cubicBezTo>
                  <a:pt x="10223" y="7212"/>
                  <a:pt x="10310" y="7432"/>
                  <a:pt x="10465" y="7594"/>
                </a:cubicBezTo>
                <a:cubicBezTo>
                  <a:pt x="10479" y="7608"/>
                  <a:pt x="10496" y="7613"/>
                  <a:pt x="10510" y="7613"/>
                </a:cubicBezTo>
                <a:cubicBezTo>
                  <a:pt x="10515" y="7613"/>
                  <a:pt x="10519" y="7612"/>
                  <a:pt x="10523" y="7612"/>
                </a:cubicBezTo>
                <a:cubicBezTo>
                  <a:pt x="10542" y="7643"/>
                  <a:pt x="10565" y="7669"/>
                  <a:pt x="10591" y="7695"/>
                </a:cubicBezTo>
                <a:cubicBezTo>
                  <a:pt x="10515" y="8027"/>
                  <a:pt x="10402" y="8351"/>
                  <a:pt x="10264" y="8661"/>
                </a:cubicBezTo>
                <a:cubicBezTo>
                  <a:pt x="10277" y="8235"/>
                  <a:pt x="10107" y="7770"/>
                  <a:pt x="9891" y="7481"/>
                </a:cubicBezTo>
                <a:cubicBezTo>
                  <a:pt x="9871" y="7453"/>
                  <a:pt x="9839" y="7441"/>
                  <a:pt x="9805" y="7441"/>
                </a:cubicBezTo>
                <a:cubicBezTo>
                  <a:pt x="9763" y="7441"/>
                  <a:pt x="9720" y="7461"/>
                  <a:pt x="9700" y="7497"/>
                </a:cubicBezTo>
                <a:cubicBezTo>
                  <a:pt x="9385" y="8076"/>
                  <a:pt x="9449" y="8780"/>
                  <a:pt x="9891" y="9274"/>
                </a:cubicBezTo>
                <a:cubicBezTo>
                  <a:pt x="9814" y="9399"/>
                  <a:pt x="9737" y="9526"/>
                  <a:pt x="9662" y="9651"/>
                </a:cubicBezTo>
                <a:cubicBezTo>
                  <a:pt x="9449" y="10001"/>
                  <a:pt x="9236" y="10351"/>
                  <a:pt x="9016" y="10696"/>
                </a:cubicBezTo>
                <a:cubicBezTo>
                  <a:pt x="8849" y="10956"/>
                  <a:pt x="8674" y="11305"/>
                  <a:pt x="8453" y="11567"/>
                </a:cubicBezTo>
                <a:cubicBezTo>
                  <a:pt x="8530" y="11392"/>
                  <a:pt x="8600" y="11213"/>
                  <a:pt x="8659" y="11027"/>
                </a:cubicBezTo>
                <a:cubicBezTo>
                  <a:pt x="9233" y="9207"/>
                  <a:pt x="8677" y="7178"/>
                  <a:pt x="7211" y="5941"/>
                </a:cubicBezTo>
                <a:cubicBezTo>
                  <a:pt x="6593" y="5418"/>
                  <a:pt x="5767" y="4996"/>
                  <a:pt x="4938" y="4996"/>
                </a:cubicBezTo>
                <a:cubicBezTo>
                  <a:pt x="4822" y="4996"/>
                  <a:pt x="4707" y="5004"/>
                  <a:pt x="4592" y="5021"/>
                </a:cubicBezTo>
                <a:cubicBezTo>
                  <a:pt x="3730" y="5150"/>
                  <a:pt x="2972" y="5830"/>
                  <a:pt x="2773" y="6682"/>
                </a:cubicBezTo>
                <a:cubicBezTo>
                  <a:pt x="2574" y="7526"/>
                  <a:pt x="3023" y="8577"/>
                  <a:pt x="4002" y="8577"/>
                </a:cubicBezTo>
                <a:cubicBezTo>
                  <a:pt x="4005" y="8577"/>
                  <a:pt x="4008" y="8577"/>
                  <a:pt x="4011" y="8577"/>
                </a:cubicBezTo>
                <a:cubicBezTo>
                  <a:pt x="4769" y="8571"/>
                  <a:pt x="5309" y="7671"/>
                  <a:pt x="4780" y="7063"/>
                </a:cubicBezTo>
                <a:cubicBezTo>
                  <a:pt x="4756" y="7035"/>
                  <a:pt x="4725" y="7023"/>
                  <a:pt x="4694" y="7023"/>
                </a:cubicBezTo>
                <a:cubicBezTo>
                  <a:pt x="4607" y="7023"/>
                  <a:pt x="4521" y="7117"/>
                  <a:pt x="4574" y="7211"/>
                </a:cubicBezTo>
                <a:cubicBezTo>
                  <a:pt x="4821" y="7647"/>
                  <a:pt x="4560" y="8233"/>
                  <a:pt x="4022" y="8233"/>
                </a:cubicBezTo>
                <a:cubicBezTo>
                  <a:pt x="4021" y="8233"/>
                  <a:pt x="4020" y="8233"/>
                  <a:pt x="4020" y="8233"/>
                </a:cubicBezTo>
                <a:cubicBezTo>
                  <a:pt x="3545" y="8232"/>
                  <a:pt x="3190" y="7836"/>
                  <a:pt x="3097" y="7397"/>
                </a:cubicBezTo>
                <a:cubicBezTo>
                  <a:pt x="2923" y="6556"/>
                  <a:pt x="3563" y="5713"/>
                  <a:pt x="4337" y="5450"/>
                </a:cubicBezTo>
                <a:cubicBezTo>
                  <a:pt x="4551" y="5377"/>
                  <a:pt x="4768" y="5343"/>
                  <a:pt x="4984" y="5343"/>
                </a:cubicBezTo>
                <a:cubicBezTo>
                  <a:pt x="6231" y="5343"/>
                  <a:pt x="7445" y="6461"/>
                  <a:pt x="7994" y="7472"/>
                </a:cubicBezTo>
                <a:cubicBezTo>
                  <a:pt x="9012" y="9348"/>
                  <a:pt x="8467" y="11428"/>
                  <a:pt x="7129" y="12822"/>
                </a:cubicBezTo>
                <a:cubicBezTo>
                  <a:pt x="7430" y="12290"/>
                  <a:pt x="7595" y="11672"/>
                  <a:pt x="7307" y="11215"/>
                </a:cubicBezTo>
                <a:cubicBezTo>
                  <a:pt x="7277" y="11168"/>
                  <a:pt x="7229" y="11143"/>
                  <a:pt x="7182" y="11143"/>
                </a:cubicBezTo>
                <a:cubicBezTo>
                  <a:pt x="7139" y="11143"/>
                  <a:pt x="7096" y="11163"/>
                  <a:pt x="7067" y="11205"/>
                </a:cubicBezTo>
                <a:cubicBezTo>
                  <a:pt x="6595" y="11876"/>
                  <a:pt x="6302" y="12642"/>
                  <a:pt x="6289" y="13465"/>
                </a:cubicBezTo>
                <a:cubicBezTo>
                  <a:pt x="6289" y="13490"/>
                  <a:pt x="6294" y="13506"/>
                  <a:pt x="6304" y="13522"/>
                </a:cubicBezTo>
                <a:cubicBezTo>
                  <a:pt x="5738" y="13913"/>
                  <a:pt x="5091" y="14198"/>
                  <a:pt x="4398" y="14336"/>
                </a:cubicBezTo>
                <a:cubicBezTo>
                  <a:pt x="4278" y="14360"/>
                  <a:pt x="4147" y="14380"/>
                  <a:pt x="4008" y="14396"/>
                </a:cubicBezTo>
                <a:cubicBezTo>
                  <a:pt x="4584" y="13995"/>
                  <a:pt x="5721" y="12973"/>
                  <a:pt x="4977" y="12699"/>
                </a:cubicBezTo>
                <a:cubicBezTo>
                  <a:pt x="4938" y="12685"/>
                  <a:pt x="4898" y="12678"/>
                  <a:pt x="4857" y="12678"/>
                </a:cubicBezTo>
                <a:cubicBezTo>
                  <a:pt x="4554" y="12678"/>
                  <a:pt x="4223" y="13045"/>
                  <a:pt x="4060" y="13244"/>
                </a:cubicBezTo>
                <a:cubicBezTo>
                  <a:pt x="3820" y="13544"/>
                  <a:pt x="3602" y="13981"/>
                  <a:pt x="3637" y="14381"/>
                </a:cubicBezTo>
                <a:cubicBezTo>
                  <a:pt x="3619" y="14396"/>
                  <a:pt x="3609" y="14413"/>
                  <a:pt x="3604" y="14431"/>
                </a:cubicBezTo>
                <a:cubicBezTo>
                  <a:pt x="3482" y="14438"/>
                  <a:pt x="3357" y="14441"/>
                  <a:pt x="3230" y="14441"/>
                </a:cubicBezTo>
                <a:cubicBezTo>
                  <a:pt x="1955" y="14441"/>
                  <a:pt x="481" y="14065"/>
                  <a:pt x="230" y="12806"/>
                </a:cubicBezTo>
                <a:cubicBezTo>
                  <a:pt x="218" y="12746"/>
                  <a:pt x="176" y="12720"/>
                  <a:pt x="132" y="12720"/>
                </a:cubicBezTo>
                <a:cubicBezTo>
                  <a:pt x="69" y="12720"/>
                  <a:pt x="1" y="12774"/>
                  <a:pt x="10" y="12856"/>
                </a:cubicBezTo>
                <a:cubicBezTo>
                  <a:pt x="133" y="13841"/>
                  <a:pt x="928" y="14365"/>
                  <a:pt x="1864" y="14606"/>
                </a:cubicBezTo>
                <a:cubicBezTo>
                  <a:pt x="1845" y="14633"/>
                  <a:pt x="1841" y="14668"/>
                  <a:pt x="1864" y="14709"/>
                </a:cubicBezTo>
                <a:cubicBezTo>
                  <a:pt x="2080" y="15097"/>
                  <a:pt x="2486" y="15470"/>
                  <a:pt x="2889" y="15663"/>
                </a:cubicBezTo>
                <a:cubicBezTo>
                  <a:pt x="3014" y="15727"/>
                  <a:pt x="3258" y="15823"/>
                  <a:pt x="3462" y="15823"/>
                </a:cubicBezTo>
                <a:cubicBezTo>
                  <a:pt x="3601" y="15823"/>
                  <a:pt x="3721" y="15778"/>
                  <a:pt x="3772" y="15648"/>
                </a:cubicBezTo>
                <a:cubicBezTo>
                  <a:pt x="3879" y="15378"/>
                  <a:pt x="3574" y="15097"/>
                  <a:pt x="3376" y="14971"/>
                </a:cubicBezTo>
                <a:cubicBezTo>
                  <a:pt x="3241" y="14887"/>
                  <a:pt x="3090" y="14828"/>
                  <a:pt x="2940" y="14771"/>
                </a:cubicBezTo>
                <a:lnTo>
                  <a:pt x="2940" y="14771"/>
                </a:lnTo>
                <a:cubicBezTo>
                  <a:pt x="3063" y="14778"/>
                  <a:pt x="3185" y="14781"/>
                  <a:pt x="3305" y="14781"/>
                </a:cubicBezTo>
                <a:cubicBezTo>
                  <a:pt x="3678" y="14781"/>
                  <a:pt x="4032" y="14750"/>
                  <a:pt x="4330" y="14701"/>
                </a:cubicBezTo>
                <a:cubicBezTo>
                  <a:pt x="4779" y="14627"/>
                  <a:pt x="5211" y="14501"/>
                  <a:pt x="5620" y="14324"/>
                </a:cubicBezTo>
                <a:cubicBezTo>
                  <a:pt x="5628" y="14327"/>
                  <a:pt x="5636" y="14329"/>
                  <a:pt x="5645" y="14329"/>
                </a:cubicBezTo>
                <a:cubicBezTo>
                  <a:pt x="5655" y="14329"/>
                  <a:pt x="5666" y="14326"/>
                  <a:pt x="5677" y="14321"/>
                </a:cubicBezTo>
                <a:cubicBezTo>
                  <a:pt x="5934" y="14379"/>
                  <a:pt x="6452" y="14445"/>
                  <a:pt x="6961" y="14445"/>
                </a:cubicBezTo>
                <a:cubicBezTo>
                  <a:pt x="7699" y="14445"/>
                  <a:pt x="8416" y="14306"/>
                  <a:pt x="8281" y="13799"/>
                </a:cubicBezTo>
                <a:cubicBezTo>
                  <a:pt x="8217" y="13560"/>
                  <a:pt x="7955" y="13505"/>
                  <a:pt x="7701" y="13505"/>
                </a:cubicBezTo>
                <a:cubicBezTo>
                  <a:pt x="7548" y="13505"/>
                  <a:pt x="7397" y="13525"/>
                  <a:pt x="7294" y="13537"/>
                </a:cubicBezTo>
                <a:cubicBezTo>
                  <a:pt x="7137" y="13555"/>
                  <a:pt x="6980" y="13583"/>
                  <a:pt x="6826" y="13621"/>
                </a:cubicBezTo>
                <a:cubicBezTo>
                  <a:pt x="7230" y="13313"/>
                  <a:pt x="7589" y="12948"/>
                  <a:pt x="7890" y="12537"/>
                </a:cubicBezTo>
                <a:cubicBezTo>
                  <a:pt x="8551" y="12014"/>
                  <a:pt x="9254" y="11570"/>
                  <a:pt x="10128" y="11442"/>
                </a:cubicBezTo>
                <a:cubicBezTo>
                  <a:pt x="10315" y="11415"/>
                  <a:pt x="10504" y="11402"/>
                  <a:pt x="10693" y="11402"/>
                </a:cubicBezTo>
                <a:cubicBezTo>
                  <a:pt x="11590" y="11402"/>
                  <a:pt x="12491" y="11701"/>
                  <a:pt x="13205" y="12244"/>
                </a:cubicBezTo>
                <a:cubicBezTo>
                  <a:pt x="14151" y="12964"/>
                  <a:pt x="15062" y="14552"/>
                  <a:pt x="13779" y="15427"/>
                </a:cubicBezTo>
                <a:cubicBezTo>
                  <a:pt x="13475" y="15635"/>
                  <a:pt x="13080" y="15763"/>
                  <a:pt x="12695" y="15763"/>
                </a:cubicBezTo>
                <a:cubicBezTo>
                  <a:pt x="12324" y="15763"/>
                  <a:pt x="11962" y="15644"/>
                  <a:pt x="11699" y="15367"/>
                </a:cubicBezTo>
                <a:cubicBezTo>
                  <a:pt x="11145" y="14779"/>
                  <a:pt x="11444" y="13819"/>
                  <a:pt x="12228" y="13819"/>
                </a:cubicBezTo>
                <a:cubicBezTo>
                  <a:pt x="12300" y="13819"/>
                  <a:pt x="12376" y="13828"/>
                  <a:pt x="12455" y="13845"/>
                </a:cubicBezTo>
                <a:cubicBezTo>
                  <a:pt x="12465" y="13847"/>
                  <a:pt x="12474" y="13848"/>
                  <a:pt x="12483" y="13848"/>
                </a:cubicBezTo>
                <a:cubicBezTo>
                  <a:pt x="12611" y="13848"/>
                  <a:pt x="12709" y="13663"/>
                  <a:pt x="12570" y="13594"/>
                </a:cubicBezTo>
                <a:cubicBezTo>
                  <a:pt x="12408" y="13514"/>
                  <a:pt x="12251" y="13478"/>
                  <a:pt x="12105" y="13478"/>
                </a:cubicBezTo>
                <a:cubicBezTo>
                  <a:pt x="11326" y="13478"/>
                  <a:pt x="10824" y="14492"/>
                  <a:pt x="11197" y="15237"/>
                </a:cubicBezTo>
                <a:cubicBezTo>
                  <a:pt x="11494" y="15832"/>
                  <a:pt x="12082" y="16091"/>
                  <a:pt x="12694" y="16091"/>
                </a:cubicBezTo>
                <a:cubicBezTo>
                  <a:pt x="13251" y="16091"/>
                  <a:pt x="13827" y="15876"/>
                  <a:pt x="14221" y="15502"/>
                </a:cubicBezTo>
                <a:cubicBezTo>
                  <a:pt x="15144" y="14627"/>
                  <a:pt x="14696" y="13310"/>
                  <a:pt x="13951" y="12483"/>
                </a:cubicBezTo>
                <a:cubicBezTo>
                  <a:pt x="13164" y="11608"/>
                  <a:pt x="11991" y="11112"/>
                  <a:pt x="10821" y="11076"/>
                </a:cubicBezTo>
                <a:cubicBezTo>
                  <a:pt x="10783" y="11075"/>
                  <a:pt x="10745" y="11074"/>
                  <a:pt x="10708" y="11074"/>
                </a:cubicBezTo>
                <a:cubicBezTo>
                  <a:pt x="9981" y="11074"/>
                  <a:pt x="9332" y="11269"/>
                  <a:pt x="8742" y="11591"/>
                </a:cubicBezTo>
                <a:cubicBezTo>
                  <a:pt x="8929" y="11385"/>
                  <a:pt x="9083" y="11123"/>
                  <a:pt x="9215" y="10935"/>
                </a:cubicBezTo>
                <a:cubicBezTo>
                  <a:pt x="9403" y="10667"/>
                  <a:pt x="9582" y="10394"/>
                  <a:pt x="9755" y="10119"/>
                </a:cubicBezTo>
                <a:cubicBezTo>
                  <a:pt x="9762" y="10123"/>
                  <a:pt x="9768" y="10130"/>
                  <a:pt x="9778" y="10133"/>
                </a:cubicBezTo>
                <a:cubicBezTo>
                  <a:pt x="10059" y="10246"/>
                  <a:pt x="10411" y="10332"/>
                  <a:pt x="10740" y="10332"/>
                </a:cubicBezTo>
                <a:cubicBezTo>
                  <a:pt x="10855" y="10332"/>
                  <a:pt x="10968" y="10321"/>
                  <a:pt x="11074" y="10297"/>
                </a:cubicBezTo>
                <a:cubicBezTo>
                  <a:pt x="11302" y="10246"/>
                  <a:pt x="11537" y="10037"/>
                  <a:pt x="11426" y="9781"/>
                </a:cubicBezTo>
                <a:cubicBezTo>
                  <a:pt x="11347" y="9595"/>
                  <a:pt x="11102" y="9553"/>
                  <a:pt x="10885" y="9553"/>
                </a:cubicBezTo>
                <a:cubicBezTo>
                  <a:pt x="10803" y="9553"/>
                  <a:pt x="10725" y="9559"/>
                  <a:pt x="10662" y="9565"/>
                </a:cubicBezTo>
                <a:cubicBezTo>
                  <a:pt x="10508" y="9582"/>
                  <a:pt x="10361" y="9619"/>
                  <a:pt x="10218" y="9680"/>
                </a:cubicBezTo>
                <a:cubicBezTo>
                  <a:pt x="10559" y="9371"/>
                  <a:pt x="10924" y="9066"/>
                  <a:pt x="11320" y="8842"/>
                </a:cubicBezTo>
                <a:lnTo>
                  <a:pt x="11320" y="8842"/>
                </a:lnTo>
                <a:cubicBezTo>
                  <a:pt x="11305" y="8883"/>
                  <a:pt x="11331" y="8937"/>
                  <a:pt x="11385" y="8937"/>
                </a:cubicBezTo>
                <a:cubicBezTo>
                  <a:pt x="11389" y="8937"/>
                  <a:pt x="11394" y="8936"/>
                  <a:pt x="11398" y="8935"/>
                </a:cubicBezTo>
                <a:lnTo>
                  <a:pt x="11400" y="8935"/>
                </a:lnTo>
                <a:cubicBezTo>
                  <a:pt x="11488" y="9235"/>
                  <a:pt x="11874" y="9436"/>
                  <a:pt x="12158" y="9508"/>
                </a:cubicBezTo>
                <a:cubicBezTo>
                  <a:pt x="12251" y="9531"/>
                  <a:pt x="12371" y="9552"/>
                  <a:pt x="12491" y="9552"/>
                </a:cubicBezTo>
                <a:cubicBezTo>
                  <a:pt x="12675" y="9552"/>
                  <a:pt x="12858" y="9502"/>
                  <a:pt x="12936" y="9336"/>
                </a:cubicBezTo>
                <a:cubicBezTo>
                  <a:pt x="13059" y="9070"/>
                  <a:pt x="12848" y="8808"/>
                  <a:pt x="12601" y="8731"/>
                </a:cubicBezTo>
                <a:cubicBezTo>
                  <a:pt x="12474" y="8691"/>
                  <a:pt x="12334" y="8675"/>
                  <a:pt x="12191" y="8675"/>
                </a:cubicBezTo>
                <a:cubicBezTo>
                  <a:pt x="11929" y="8675"/>
                  <a:pt x="11655" y="8729"/>
                  <a:pt x="11421" y="8790"/>
                </a:cubicBezTo>
                <a:cubicBezTo>
                  <a:pt x="11764" y="8611"/>
                  <a:pt x="12131" y="8497"/>
                  <a:pt x="12528" y="8497"/>
                </a:cubicBezTo>
                <a:cubicBezTo>
                  <a:pt x="12635" y="8497"/>
                  <a:pt x="12745" y="8506"/>
                  <a:pt x="12856" y="8523"/>
                </a:cubicBezTo>
                <a:cubicBezTo>
                  <a:pt x="13126" y="8564"/>
                  <a:pt x="13396" y="8661"/>
                  <a:pt x="13638" y="8800"/>
                </a:cubicBezTo>
                <a:cubicBezTo>
                  <a:pt x="13632" y="8806"/>
                  <a:pt x="13624" y="8813"/>
                  <a:pt x="13619" y="8821"/>
                </a:cubicBezTo>
                <a:cubicBezTo>
                  <a:pt x="13447" y="9084"/>
                  <a:pt x="13419" y="9508"/>
                  <a:pt x="13504" y="9808"/>
                </a:cubicBezTo>
                <a:cubicBezTo>
                  <a:pt x="13562" y="10010"/>
                  <a:pt x="13736" y="10204"/>
                  <a:pt x="13948" y="10204"/>
                </a:cubicBezTo>
                <a:cubicBezTo>
                  <a:pt x="13988" y="10204"/>
                  <a:pt x="14030" y="10197"/>
                  <a:pt x="14072" y="10182"/>
                </a:cubicBezTo>
                <a:cubicBezTo>
                  <a:pt x="14489" y="10037"/>
                  <a:pt x="14342" y="9565"/>
                  <a:pt x="14126" y="9191"/>
                </a:cubicBezTo>
                <a:lnTo>
                  <a:pt x="14126" y="9191"/>
                </a:lnTo>
                <a:cubicBezTo>
                  <a:pt x="14224" y="9299"/>
                  <a:pt x="14311" y="9420"/>
                  <a:pt x="14380" y="9549"/>
                </a:cubicBezTo>
                <a:cubicBezTo>
                  <a:pt x="14583" y="9934"/>
                  <a:pt x="14579" y="10438"/>
                  <a:pt x="14149" y="10667"/>
                </a:cubicBezTo>
                <a:cubicBezTo>
                  <a:pt x="13964" y="10767"/>
                  <a:pt x="13745" y="10796"/>
                  <a:pt x="13529" y="10796"/>
                </a:cubicBezTo>
                <a:cubicBezTo>
                  <a:pt x="13430" y="10796"/>
                  <a:pt x="13331" y="10790"/>
                  <a:pt x="13238" y="10781"/>
                </a:cubicBezTo>
                <a:cubicBezTo>
                  <a:pt x="13235" y="10781"/>
                  <a:pt x="13233" y="10781"/>
                  <a:pt x="13230" y="10781"/>
                </a:cubicBezTo>
                <a:cubicBezTo>
                  <a:pt x="13138" y="10781"/>
                  <a:pt x="13117" y="10928"/>
                  <a:pt x="13208" y="10953"/>
                </a:cubicBezTo>
                <a:cubicBezTo>
                  <a:pt x="13359" y="10996"/>
                  <a:pt x="13522" y="11020"/>
                  <a:pt x="13684" y="11020"/>
                </a:cubicBezTo>
                <a:cubicBezTo>
                  <a:pt x="13855" y="11020"/>
                  <a:pt x="14025" y="10993"/>
                  <a:pt x="14179" y="10934"/>
                </a:cubicBezTo>
                <a:lnTo>
                  <a:pt x="14179" y="10934"/>
                </a:lnTo>
                <a:cubicBezTo>
                  <a:pt x="14077" y="11066"/>
                  <a:pt x="14002" y="11215"/>
                  <a:pt x="13951" y="11357"/>
                </a:cubicBezTo>
                <a:cubicBezTo>
                  <a:pt x="13871" y="11583"/>
                  <a:pt x="13836" y="11922"/>
                  <a:pt x="14156" y="11951"/>
                </a:cubicBezTo>
                <a:cubicBezTo>
                  <a:pt x="14169" y="11953"/>
                  <a:pt x="14182" y="11953"/>
                  <a:pt x="14196" y="11953"/>
                </a:cubicBezTo>
                <a:cubicBezTo>
                  <a:pt x="14465" y="11953"/>
                  <a:pt x="14676" y="11690"/>
                  <a:pt x="14781" y="11469"/>
                </a:cubicBezTo>
                <a:cubicBezTo>
                  <a:pt x="14944" y="11128"/>
                  <a:pt x="14939" y="10752"/>
                  <a:pt x="14789" y="10408"/>
                </a:cubicBezTo>
                <a:cubicBezTo>
                  <a:pt x="14777" y="10380"/>
                  <a:pt x="14756" y="10369"/>
                  <a:pt x="14732" y="10362"/>
                </a:cubicBezTo>
                <a:cubicBezTo>
                  <a:pt x="14779" y="10228"/>
                  <a:pt x="14795" y="10091"/>
                  <a:pt x="14786" y="9955"/>
                </a:cubicBezTo>
                <a:lnTo>
                  <a:pt x="14786" y="9955"/>
                </a:lnTo>
                <a:cubicBezTo>
                  <a:pt x="14964" y="10143"/>
                  <a:pt x="15177" y="10294"/>
                  <a:pt x="15430" y="10328"/>
                </a:cubicBezTo>
                <a:cubicBezTo>
                  <a:pt x="15458" y="10332"/>
                  <a:pt x="15487" y="10334"/>
                  <a:pt x="15515" y="10334"/>
                </a:cubicBezTo>
                <a:cubicBezTo>
                  <a:pt x="15742" y="10334"/>
                  <a:pt x="15958" y="10209"/>
                  <a:pt x="15946" y="9950"/>
                </a:cubicBezTo>
                <a:cubicBezTo>
                  <a:pt x="15913" y="9296"/>
                  <a:pt x="15156" y="8913"/>
                  <a:pt x="14536" y="8913"/>
                </a:cubicBezTo>
                <a:cubicBezTo>
                  <a:pt x="14443" y="8913"/>
                  <a:pt x="14354" y="8921"/>
                  <a:pt x="14270" y="8939"/>
                </a:cubicBezTo>
                <a:cubicBezTo>
                  <a:pt x="14133" y="8798"/>
                  <a:pt x="13982" y="8675"/>
                  <a:pt x="13833" y="8580"/>
                </a:cubicBezTo>
                <a:cubicBezTo>
                  <a:pt x="13786" y="8553"/>
                  <a:pt x="13740" y="8526"/>
                  <a:pt x="13694" y="8499"/>
                </a:cubicBezTo>
                <a:cubicBezTo>
                  <a:pt x="13835" y="8482"/>
                  <a:pt x="13967" y="8449"/>
                  <a:pt x="14079" y="8404"/>
                </a:cubicBezTo>
                <a:cubicBezTo>
                  <a:pt x="14344" y="8292"/>
                  <a:pt x="14635" y="8016"/>
                  <a:pt x="14460" y="7710"/>
                </a:cubicBezTo>
                <a:cubicBezTo>
                  <a:pt x="14354" y="7521"/>
                  <a:pt x="14151" y="7463"/>
                  <a:pt x="13940" y="7463"/>
                </a:cubicBezTo>
                <a:cubicBezTo>
                  <a:pt x="13787" y="7463"/>
                  <a:pt x="13629" y="7494"/>
                  <a:pt x="13503" y="7528"/>
                </a:cubicBezTo>
                <a:cubicBezTo>
                  <a:pt x="13085" y="7639"/>
                  <a:pt x="12761" y="7880"/>
                  <a:pt x="12501" y="8215"/>
                </a:cubicBezTo>
                <a:cubicBezTo>
                  <a:pt x="12320" y="8224"/>
                  <a:pt x="12140" y="8251"/>
                  <a:pt x="11961" y="8299"/>
                </a:cubicBezTo>
                <a:cubicBezTo>
                  <a:pt x="12046" y="8220"/>
                  <a:pt x="12125" y="8135"/>
                  <a:pt x="12192" y="8044"/>
                </a:cubicBezTo>
                <a:cubicBezTo>
                  <a:pt x="12336" y="7842"/>
                  <a:pt x="12565" y="7458"/>
                  <a:pt x="12295" y="7266"/>
                </a:cubicBezTo>
                <a:cubicBezTo>
                  <a:pt x="12212" y="7207"/>
                  <a:pt x="12132" y="7180"/>
                  <a:pt x="12055" y="7180"/>
                </a:cubicBezTo>
                <a:cubicBezTo>
                  <a:pt x="11583" y="7180"/>
                  <a:pt x="11239" y="8178"/>
                  <a:pt x="11166" y="8634"/>
                </a:cubicBezTo>
                <a:cubicBezTo>
                  <a:pt x="10835" y="8824"/>
                  <a:pt x="10528" y="9066"/>
                  <a:pt x="10251" y="9331"/>
                </a:cubicBezTo>
                <a:cubicBezTo>
                  <a:pt x="10271" y="9300"/>
                  <a:pt x="10290" y="9268"/>
                  <a:pt x="10310" y="9238"/>
                </a:cubicBezTo>
                <a:cubicBezTo>
                  <a:pt x="10987" y="8176"/>
                  <a:pt x="11716" y="7132"/>
                  <a:pt x="12729" y="6363"/>
                </a:cubicBezTo>
                <a:cubicBezTo>
                  <a:pt x="13396" y="5858"/>
                  <a:pt x="14338" y="5413"/>
                  <a:pt x="15235" y="5413"/>
                </a:cubicBezTo>
                <a:cubicBezTo>
                  <a:pt x="15651" y="5413"/>
                  <a:pt x="16058" y="5509"/>
                  <a:pt x="16422" y="5740"/>
                </a:cubicBezTo>
                <a:cubicBezTo>
                  <a:pt x="17018" y="6116"/>
                  <a:pt x="17430" y="7098"/>
                  <a:pt x="16839" y="7671"/>
                </a:cubicBezTo>
                <a:cubicBezTo>
                  <a:pt x="16665" y="7839"/>
                  <a:pt x="16455" y="7913"/>
                  <a:pt x="16245" y="7913"/>
                </a:cubicBezTo>
                <a:cubicBezTo>
                  <a:pt x="15905" y="7913"/>
                  <a:pt x="15565" y="7716"/>
                  <a:pt x="15385" y="7405"/>
                </a:cubicBezTo>
                <a:cubicBezTo>
                  <a:pt x="15364" y="7369"/>
                  <a:pt x="15331" y="7353"/>
                  <a:pt x="15298" y="7353"/>
                </a:cubicBezTo>
                <a:cubicBezTo>
                  <a:pt x="15240" y="7353"/>
                  <a:pt x="15183" y="7403"/>
                  <a:pt x="15196" y="7476"/>
                </a:cubicBezTo>
                <a:cubicBezTo>
                  <a:pt x="15289" y="7953"/>
                  <a:pt x="15747" y="8178"/>
                  <a:pt x="16208" y="8178"/>
                </a:cubicBezTo>
                <a:cubicBezTo>
                  <a:pt x="16473" y="8178"/>
                  <a:pt x="16740" y="8103"/>
                  <a:pt x="16938" y="7959"/>
                </a:cubicBezTo>
                <a:cubicBezTo>
                  <a:pt x="17708" y="7397"/>
                  <a:pt x="17474" y="6183"/>
                  <a:pt x="16831" y="5627"/>
                </a:cubicBezTo>
                <a:cubicBezTo>
                  <a:pt x="16378" y="5235"/>
                  <a:pt x="15811" y="5079"/>
                  <a:pt x="15230" y="5079"/>
                </a:cubicBezTo>
                <a:cubicBezTo>
                  <a:pt x="15190" y="5079"/>
                  <a:pt x="15149" y="5080"/>
                  <a:pt x="15108" y="5082"/>
                </a:cubicBezTo>
                <a:cubicBezTo>
                  <a:pt x="15599" y="4838"/>
                  <a:pt x="16033" y="4493"/>
                  <a:pt x="16396" y="4056"/>
                </a:cubicBezTo>
                <a:cubicBezTo>
                  <a:pt x="16510" y="3920"/>
                  <a:pt x="16620" y="3766"/>
                  <a:pt x="16723" y="3602"/>
                </a:cubicBezTo>
                <a:cubicBezTo>
                  <a:pt x="17165" y="3565"/>
                  <a:pt x="18631" y="3236"/>
                  <a:pt x="18291" y="2540"/>
                </a:cubicBezTo>
                <a:cubicBezTo>
                  <a:pt x="18220" y="2395"/>
                  <a:pt x="18115" y="2335"/>
                  <a:pt x="17991" y="2335"/>
                </a:cubicBezTo>
                <a:cubicBezTo>
                  <a:pt x="17712" y="2335"/>
                  <a:pt x="17338" y="2639"/>
                  <a:pt x="17052" y="2938"/>
                </a:cubicBezTo>
                <a:cubicBezTo>
                  <a:pt x="17100" y="2810"/>
                  <a:pt x="17136" y="2679"/>
                  <a:pt x="17162" y="2548"/>
                </a:cubicBezTo>
                <a:cubicBezTo>
                  <a:pt x="17173" y="2547"/>
                  <a:pt x="17185" y="2542"/>
                  <a:pt x="17193" y="2532"/>
                </a:cubicBezTo>
                <a:cubicBezTo>
                  <a:pt x="17618" y="2095"/>
                  <a:pt x="17847" y="1524"/>
                  <a:pt x="17788" y="910"/>
                </a:cubicBezTo>
                <a:cubicBezTo>
                  <a:pt x="17749" y="519"/>
                  <a:pt x="17569" y="38"/>
                  <a:pt x="17113" y="2"/>
                </a:cubicBezTo>
                <a:cubicBezTo>
                  <a:pt x="17095" y="1"/>
                  <a:pt x="17078" y="0"/>
                  <a:pt x="17061"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4" name="Google Shape;304;p23"/>
          <p:cNvSpPr/>
          <p:nvPr/>
        </p:nvSpPr>
        <p:spPr>
          <a:xfrm rot="-7241499" flipH="1">
            <a:off x="77251" y="-2582203"/>
            <a:ext cx="3277943" cy="5944755"/>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5" name="Google Shape;305;p23"/>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6" name="Google Shape;306;p23"/>
          <p:cNvSpPr/>
          <p:nvPr/>
        </p:nvSpPr>
        <p:spPr>
          <a:xfrm flipH="1">
            <a:off x="-344550" y="5729957"/>
            <a:ext cx="1253921" cy="1495888"/>
          </a:xfrm>
          <a:custGeom>
            <a:avLst/>
            <a:gdLst/>
            <a:ahLst/>
            <a:cxnLst/>
            <a:rect l="l" t="t" r="r" b="b"/>
            <a:pathLst>
              <a:path w="32337" h="38577" extrusionOk="0">
                <a:moveTo>
                  <a:pt x="15948" y="0"/>
                </a:moveTo>
                <a:cubicBezTo>
                  <a:pt x="15908" y="0"/>
                  <a:pt x="15867" y="10"/>
                  <a:pt x="15826" y="33"/>
                </a:cubicBezTo>
                <a:cubicBezTo>
                  <a:pt x="15643" y="140"/>
                  <a:pt x="15524" y="501"/>
                  <a:pt x="15466" y="693"/>
                </a:cubicBezTo>
                <a:cubicBezTo>
                  <a:pt x="15156" y="1729"/>
                  <a:pt x="15578" y="2876"/>
                  <a:pt x="15825" y="3879"/>
                </a:cubicBezTo>
                <a:cubicBezTo>
                  <a:pt x="16368" y="6086"/>
                  <a:pt x="16128" y="8476"/>
                  <a:pt x="15165" y="10536"/>
                </a:cubicBezTo>
                <a:cubicBezTo>
                  <a:pt x="15115" y="10646"/>
                  <a:pt x="15013" y="10700"/>
                  <a:pt x="14910" y="10700"/>
                </a:cubicBezTo>
                <a:cubicBezTo>
                  <a:pt x="14806" y="10700"/>
                  <a:pt x="14701" y="10644"/>
                  <a:pt x="14648" y="10533"/>
                </a:cubicBezTo>
                <a:cubicBezTo>
                  <a:pt x="13213" y="7504"/>
                  <a:pt x="10960" y="4867"/>
                  <a:pt x="8194" y="2972"/>
                </a:cubicBezTo>
                <a:cubicBezTo>
                  <a:pt x="8142" y="2937"/>
                  <a:pt x="8087" y="2921"/>
                  <a:pt x="8033" y="2921"/>
                </a:cubicBezTo>
                <a:cubicBezTo>
                  <a:pt x="7861" y="2921"/>
                  <a:pt x="7707" y="3081"/>
                  <a:pt x="7756" y="3275"/>
                </a:cubicBezTo>
                <a:cubicBezTo>
                  <a:pt x="8661" y="6931"/>
                  <a:pt x="11143" y="10176"/>
                  <a:pt x="14444" y="11992"/>
                </a:cubicBezTo>
                <a:cubicBezTo>
                  <a:pt x="14565" y="12058"/>
                  <a:pt x="14622" y="12200"/>
                  <a:pt x="14576" y="12329"/>
                </a:cubicBezTo>
                <a:lnTo>
                  <a:pt x="10786" y="23357"/>
                </a:lnTo>
                <a:cubicBezTo>
                  <a:pt x="10742" y="23486"/>
                  <a:pt x="10632" y="23548"/>
                  <a:pt x="10522" y="23548"/>
                </a:cubicBezTo>
                <a:cubicBezTo>
                  <a:pt x="10398" y="23548"/>
                  <a:pt x="10274" y="23469"/>
                  <a:pt x="10243" y="23320"/>
                </a:cubicBezTo>
                <a:cubicBezTo>
                  <a:pt x="9417" y="19242"/>
                  <a:pt x="8345" y="15214"/>
                  <a:pt x="7031" y="11264"/>
                </a:cubicBezTo>
                <a:cubicBezTo>
                  <a:pt x="6989" y="11137"/>
                  <a:pt x="6875" y="11070"/>
                  <a:pt x="6760" y="11070"/>
                </a:cubicBezTo>
                <a:cubicBezTo>
                  <a:pt x="6662" y="11070"/>
                  <a:pt x="6564" y="11118"/>
                  <a:pt x="6509" y="11218"/>
                </a:cubicBezTo>
                <a:cubicBezTo>
                  <a:pt x="4781" y="14429"/>
                  <a:pt x="3120" y="17885"/>
                  <a:pt x="3566" y="21477"/>
                </a:cubicBezTo>
                <a:cubicBezTo>
                  <a:pt x="3881" y="24015"/>
                  <a:pt x="5224" y="26303"/>
                  <a:pt x="6640" y="28433"/>
                </a:cubicBezTo>
                <a:cubicBezTo>
                  <a:pt x="7193" y="29266"/>
                  <a:pt x="7790" y="30206"/>
                  <a:pt x="7610" y="31189"/>
                </a:cubicBezTo>
                <a:cubicBezTo>
                  <a:pt x="7477" y="31922"/>
                  <a:pt x="6937" y="32503"/>
                  <a:pt x="6407" y="33024"/>
                </a:cubicBezTo>
                <a:cubicBezTo>
                  <a:pt x="4517" y="34887"/>
                  <a:pt x="2454" y="36575"/>
                  <a:pt x="249" y="38056"/>
                </a:cubicBezTo>
                <a:cubicBezTo>
                  <a:pt x="1" y="38224"/>
                  <a:pt x="153" y="38577"/>
                  <a:pt x="403" y="38577"/>
                </a:cubicBezTo>
                <a:cubicBezTo>
                  <a:pt x="442" y="38577"/>
                  <a:pt x="484" y="38568"/>
                  <a:pt x="527" y="38548"/>
                </a:cubicBezTo>
                <a:cubicBezTo>
                  <a:pt x="4427" y="36755"/>
                  <a:pt x="7363" y="33015"/>
                  <a:pt x="9361" y="29117"/>
                </a:cubicBezTo>
                <a:cubicBezTo>
                  <a:pt x="10148" y="27582"/>
                  <a:pt x="10902" y="25913"/>
                  <a:pt x="12347" y="24972"/>
                </a:cubicBezTo>
                <a:cubicBezTo>
                  <a:pt x="13655" y="24121"/>
                  <a:pt x="15291" y="24022"/>
                  <a:pt x="16841" y="23874"/>
                </a:cubicBezTo>
                <a:cubicBezTo>
                  <a:pt x="22094" y="23375"/>
                  <a:pt x="27265" y="22046"/>
                  <a:pt x="32107" y="19952"/>
                </a:cubicBezTo>
                <a:cubicBezTo>
                  <a:pt x="32336" y="19854"/>
                  <a:pt x="32331" y="19523"/>
                  <a:pt x="32102" y="19425"/>
                </a:cubicBezTo>
                <a:cubicBezTo>
                  <a:pt x="30424" y="18700"/>
                  <a:pt x="28601" y="18383"/>
                  <a:pt x="26762" y="18383"/>
                </a:cubicBezTo>
                <a:cubicBezTo>
                  <a:pt x="25652" y="18383"/>
                  <a:pt x="24536" y="18499"/>
                  <a:pt x="23441" y="18710"/>
                </a:cubicBezTo>
                <a:cubicBezTo>
                  <a:pt x="22830" y="18826"/>
                  <a:pt x="22227" y="18973"/>
                  <a:pt x="21634" y="19147"/>
                </a:cubicBezTo>
                <a:cubicBezTo>
                  <a:pt x="18265" y="20132"/>
                  <a:pt x="15188" y="21896"/>
                  <a:pt x="12202" y="23752"/>
                </a:cubicBezTo>
                <a:cubicBezTo>
                  <a:pt x="12153" y="23782"/>
                  <a:pt x="12101" y="23796"/>
                  <a:pt x="12052" y="23796"/>
                </a:cubicBezTo>
                <a:cubicBezTo>
                  <a:pt x="11872" y="23796"/>
                  <a:pt x="11718" y="23617"/>
                  <a:pt x="11784" y="23421"/>
                </a:cubicBezTo>
                <a:lnTo>
                  <a:pt x="14282" y="16129"/>
                </a:lnTo>
                <a:cubicBezTo>
                  <a:pt x="14322" y="16015"/>
                  <a:pt x="14428" y="15941"/>
                  <a:pt x="14549" y="15941"/>
                </a:cubicBezTo>
                <a:cubicBezTo>
                  <a:pt x="14551" y="15941"/>
                  <a:pt x="14554" y="15941"/>
                  <a:pt x="14557" y="15941"/>
                </a:cubicBezTo>
                <a:cubicBezTo>
                  <a:pt x="14748" y="15946"/>
                  <a:pt x="14939" y="15948"/>
                  <a:pt x="15130" y="15948"/>
                </a:cubicBezTo>
                <a:cubicBezTo>
                  <a:pt x="20505" y="15948"/>
                  <a:pt x="25863" y="14000"/>
                  <a:pt x="29978" y="10539"/>
                </a:cubicBezTo>
                <a:cubicBezTo>
                  <a:pt x="30129" y="10413"/>
                  <a:pt x="30106" y="10164"/>
                  <a:pt x="29931" y="10073"/>
                </a:cubicBezTo>
                <a:cubicBezTo>
                  <a:pt x="28725" y="9443"/>
                  <a:pt x="27375" y="9163"/>
                  <a:pt x="26006" y="9163"/>
                </a:cubicBezTo>
                <a:cubicBezTo>
                  <a:pt x="24599" y="9163"/>
                  <a:pt x="23172" y="9459"/>
                  <a:pt x="21865" y="9976"/>
                </a:cubicBezTo>
                <a:cubicBezTo>
                  <a:pt x="19607" y="10868"/>
                  <a:pt x="17641" y="12347"/>
                  <a:pt x="15820" y="13969"/>
                </a:cubicBezTo>
                <a:cubicBezTo>
                  <a:pt x="15762" y="14021"/>
                  <a:pt x="15696" y="14044"/>
                  <a:pt x="15632" y="14044"/>
                </a:cubicBezTo>
                <a:cubicBezTo>
                  <a:pt x="15458" y="14044"/>
                  <a:pt x="15299" y="13877"/>
                  <a:pt x="15360" y="13678"/>
                </a:cubicBezTo>
                <a:cubicBezTo>
                  <a:pt x="15817" y="12182"/>
                  <a:pt x="15728" y="10433"/>
                  <a:pt x="16620" y="9132"/>
                </a:cubicBezTo>
                <a:cubicBezTo>
                  <a:pt x="17340" y="8083"/>
                  <a:pt x="18564" y="7522"/>
                  <a:pt x="19705" y="6964"/>
                </a:cubicBezTo>
                <a:cubicBezTo>
                  <a:pt x="22750" y="5473"/>
                  <a:pt x="25634" y="3650"/>
                  <a:pt x="28285" y="1536"/>
                </a:cubicBezTo>
                <a:cubicBezTo>
                  <a:pt x="28493" y="1368"/>
                  <a:pt x="28370" y="1027"/>
                  <a:pt x="28111" y="1027"/>
                </a:cubicBezTo>
                <a:cubicBezTo>
                  <a:pt x="28104" y="1027"/>
                  <a:pt x="28097" y="1028"/>
                  <a:pt x="28090" y="1028"/>
                </a:cubicBezTo>
                <a:cubicBezTo>
                  <a:pt x="26134" y="1161"/>
                  <a:pt x="24231" y="1863"/>
                  <a:pt x="22518" y="2830"/>
                </a:cubicBezTo>
                <a:cubicBezTo>
                  <a:pt x="20736" y="3836"/>
                  <a:pt x="19132" y="5121"/>
                  <a:pt x="17558" y="6430"/>
                </a:cubicBezTo>
                <a:cubicBezTo>
                  <a:pt x="17503" y="6476"/>
                  <a:pt x="17440" y="6496"/>
                  <a:pt x="17379" y="6496"/>
                </a:cubicBezTo>
                <a:cubicBezTo>
                  <a:pt x="17232" y="6496"/>
                  <a:pt x="17094" y="6379"/>
                  <a:pt x="17095" y="6209"/>
                </a:cubicBezTo>
                <a:cubicBezTo>
                  <a:pt x="17105" y="4674"/>
                  <a:pt x="17015" y="3141"/>
                  <a:pt x="16830" y="1617"/>
                </a:cubicBezTo>
                <a:cubicBezTo>
                  <a:pt x="16772" y="1154"/>
                  <a:pt x="16677" y="636"/>
                  <a:pt x="16365" y="271"/>
                </a:cubicBezTo>
                <a:cubicBezTo>
                  <a:pt x="16266" y="155"/>
                  <a:pt x="16108" y="0"/>
                  <a:pt x="15948"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7" name="Google Shape;307;p23"/>
          <p:cNvSpPr/>
          <p:nvPr/>
        </p:nvSpPr>
        <p:spPr>
          <a:xfrm flipH="1">
            <a:off x="9593045" y="3429013"/>
            <a:ext cx="3277931" cy="5944732"/>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8" name="Google Shape;308;p23"/>
          <p:cNvSpPr/>
          <p:nvPr/>
        </p:nvSpPr>
        <p:spPr>
          <a:xfrm>
            <a:off x="544333" y="4233567"/>
            <a:ext cx="2905200" cy="23760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9" name="Google Shape;309;p23"/>
          <p:cNvSpPr/>
          <p:nvPr/>
        </p:nvSpPr>
        <p:spPr>
          <a:xfrm>
            <a:off x="544333" y="1648367"/>
            <a:ext cx="2905200" cy="2361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0" name="Google Shape;310;p23"/>
          <p:cNvSpPr/>
          <p:nvPr/>
        </p:nvSpPr>
        <p:spPr>
          <a:xfrm>
            <a:off x="7908800" y="1648367"/>
            <a:ext cx="38812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1" name="Google Shape;311;p23"/>
          <p:cNvSpPr/>
          <p:nvPr/>
        </p:nvSpPr>
        <p:spPr>
          <a:xfrm>
            <a:off x="7796000" y="1529467"/>
            <a:ext cx="38516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2" name="Google Shape;312;p23"/>
          <p:cNvSpPr/>
          <p:nvPr/>
        </p:nvSpPr>
        <p:spPr>
          <a:xfrm>
            <a:off x="402000" y="1529467"/>
            <a:ext cx="2934000" cy="23688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3" name="Google Shape;313;p23"/>
          <p:cNvSpPr/>
          <p:nvPr/>
        </p:nvSpPr>
        <p:spPr>
          <a:xfrm>
            <a:off x="3738500" y="1648367"/>
            <a:ext cx="3881200" cy="49612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4" name="Google Shape;314;p23"/>
          <p:cNvSpPr/>
          <p:nvPr/>
        </p:nvSpPr>
        <p:spPr>
          <a:xfrm>
            <a:off x="3625700" y="1529467"/>
            <a:ext cx="3881200" cy="4946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5" name="Google Shape;315;p23"/>
          <p:cNvSpPr txBox="1">
            <a:spLocks noGrp="1"/>
          </p:cNvSpPr>
          <p:nvPr>
            <p:ph type="title" hasCustomPrompt="1"/>
          </p:nvPr>
        </p:nvSpPr>
        <p:spPr>
          <a:xfrm>
            <a:off x="9368199"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16" name="Google Shape;316;p23"/>
          <p:cNvSpPr txBox="1">
            <a:spLocks noGrp="1"/>
          </p:cNvSpPr>
          <p:nvPr>
            <p:ph type="title" idx="2" hasCustomPrompt="1"/>
          </p:nvPr>
        </p:nvSpPr>
        <p:spPr>
          <a:xfrm>
            <a:off x="998946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17" name="Google Shape;317;p23"/>
          <p:cNvSpPr txBox="1">
            <a:spLocks noGrp="1"/>
          </p:cNvSpPr>
          <p:nvPr>
            <p:ph type="title" idx="3" hasCustomPrompt="1"/>
          </p:nvPr>
        </p:nvSpPr>
        <p:spPr>
          <a:xfrm>
            <a:off x="10610724"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18" name="Google Shape;318;p23"/>
          <p:cNvSpPr txBox="1">
            <a:spLocks noGrp="1"/>
          </p:cNvSpPr>
          <p:nvPr>
            <p:ph type="title" idx="4"/>
          </p:nvPr>
        </p:nvSpPr>
        <p:spPr>
          <a:xfrm>
            <a:off x="3625700" y="1529516"/>
            <a:ext cx="38812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600"/>
              <a:buNone/>
              <a:defRPr sz="3467"/>
            </a:lvl1pPr>
            <a:lvl2pPr lvl="1" algn="ctr" rtl="0">
              <a:spcBef>
                <a:spcPts val="0"/>
              </a:spcBef>
              <a:spcAft>
                <a:spcPts val="0"/>
              </a:spcAft>
              <a:buSzPts val="2600"/>
              <a:buNone/>
              <a:defRPr sz="3467"/>
            </a:lvl2pPr>
            <a:lvl3pPr lvl="2" algn="ctr" rtl="0">
              <a:spcBef>
                <a:spcPts val="0"/>
              </a:spcBef>
              <a:spcAft>
                <a:spcPts val="0"/>
              </a:spcAft>
              <a:buSzPts val="2600"/>
              <a:buNone/>
              <a:defRPr sz="3467"/>
            </a:lvl3pPr>
            <a:lvl4pPr lvl="3" algn="ctr" rtl="0">
              <a:spcBef>
                <a:spcPts val="0"/>
              </a:spcBef>
              <a:spcAft>
                <a:spcPts val="0"/>
              </a:spcAft>
              <a:buSzPts val="2600"/>
              <a:buNone/>
              <a:defRPr sz="3467"/>
            </a:lvl4pPr>
            <a:lvl5pPr lvl="4" algn="ctr" rtl="0">
              <a:spcBef>
                <a:spcPts val="0"/>
              </a:spcBef>
              <a:spcAft>
                <a:spcPts val="0"/>
              </a:spcAft>
              <a:buSzPts val="2600"/>
              <a:buNone/>
              <a:defRPr sz="3467"/>
            </a:lvl5pPr>
            <a:lvl6pPr lvl="5" algn="ctr" rtl="0">
              <a:spcBef>
                <a:spcPts val="0"/>
              </a:spcBef>
              <a:spcAft>
                <a:spcPts val="0"/>
              </a:spcAft>
              <a:buSzPts val="2600"/>
              <a:buNone/>
              <a:defRPr sz="3467"/>
            </a:lvl6pPr>
            <a:lvl7pPr lvl="6" algn="ctr" rtl="0">
              <a:spcBef>
                <a:spcPts val="0"/>
              </a:spcBef>
              <a:spcAft>
                <a:spcPts val="0"/>
              </a:spcAft>
              <a:buSzPts val="2600"/>
              <a:buNone/>
              <a:defRPr sz="3467"/>
            </a:lvl7pPr>
            <a:lvl8pPr lvl="7" algn="ctr" rtl="0">
              <a:spcBef>
                <a:spcPts val="0"/>
              </a:spcBef>
              <a:spcAft>
                <a:spcPts val="0"/>
              </a:spcAft>
              <a:buSzPts val="2600"/>
              <a:buNone/>
              <a:defRPr sz="3467"/>
            </a:lvl8pPr>
            <a:lvl9pPr lvl="8" algn="ctr" rtl="0">
              <a:spcBef>
                <a:spcPts val="0"/>
              </a:spcBef>
              <a:spcAft>
                <a:spcPts val="0"/>
              </a:spcAft>
              <a:buSzPts val="2600"/>
              <a:buNone/>
              <a:defRPr sz="3467"/>
            </a:lvl9pPr>
          </a:lstStyle>
          <a:p>
            <a:endParaRPr/>
          </a:p>
        </p:txBody>
      </p:sp>
      <p:sp>
        <p:nvSpPr>
          <p:cNvPr id="319" name="Google Shape;319;p23"/>
          <p:cNvSpPr txBox="1">
            <a:spLocks noGrp="1"/>
          </p:cNvSpPr>
          <p:nvPr>
            <p:ph type="title" idx="5"/>
          </p:nvPr>
        </p:nvSpPr>
        <p:spPr>
          <a:xfrm>
            <a:off x="7796000" y="1529484"/>
            <a:ext cx="38516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600"/>
              <a:buNone/>
              <a:defRPr sz="3467"/>
            </a:lvl1pPr>
            <a:lvl2pPr lvl="1" algn="ctr" rtl="0">
              <a:spcBef>
                <a:spcPts val="0"/>
              </a:spcBef>
              <a:spcAft>
                <a:spcPts val="0"/>
              </a:spcAft>
              <a:buSzPts val="2600"/>
              <a:buNone/>
              <a:defRPr sz="3467"/>
            </a:lvl2pPr>
            <a:lvl3pPr lvl="2" algn="ctr" rtl="0">
              <a:spcBef>
                <a:spcPts val="0"/>
              </a:spcBef>
              <a:spcAft>
                <a:spcPts val="0"/>
              </a:spcAft>
              <a:buSzPts val="2600"/>
              <a:buNone/>
              <a:defRPr sz="3467"/>
            </a:lvl3pPr>
            <a:lvl4pPr lvl="3" algn="ctr" rtl="0">
              <a:spcBef>
                <a:spcPts val="0"/>
              </a:spcBef>
              <a:spcAft>
                <a:spcPts val="0"/>
              </a:spcAft>
              <a:buSzPts val="2600"/>
              <a:buNone/>
              <a:defRPr sz="3467"/>
            </a:lvl4pPr>
            <a:lvl5pPr lvl="4" algn="ctr" rtl="0">
              <a:spcBef>
                <a:spcPts val="0"/>
              </a:spcBef>
              <a:spcAft>
                <a:spcPts val="0"/>
              </a:spcAft>
              <a:buSzPts val="2600"/>
              <a:buNone/>
              <a:defRPr sz="3467"/>
            </a:lvl5pPr>
            <a:lvl6pPr lvl="5" algn="ctr" rtl="0">
              <a:spcBef>
                <a:spcPts val="0"/>
              </a:spcBef>
              <a:spcAft>
                <a:spcPts val="0"/>
              </a:spcAft>
              <a:buSzPts val="2600"/>
              <a:buNone/>
              <a:defRPr sz="3467"/>
            </a:lvl6pPr>
            <a:lvl7pPr lvl="6" algn="ctr" rtl="0">
              <a:spcBef>
                <a:spcPts val="0"/>
              </a:spcBef>
              <a:spcAft>
                <a:spcPts val="0"/>
              </a:spcAft>
              <a:buSzPts val="2600"/>
              <a:buNone/>
              <a:defRPr sz="3467"/>
            </a:lvl7pPr>
            <a:lvl8pPr lvl="7" algn="ctr" rtl="0">
              <a:spcBef>
                <a:spcPts val="0"/>
              </a:spcBef>
              <a:spcAft>
                <a:spcPts val="0"/>
              </a:spcAft>
              <a:buSzPts val="2600"/>
              <a:buNone/>
              <a:defRPr sz="3467"/>
            </a:lvl8pPr>
            <a:lvl9pPr lvl="8" algn="ctr" rtl="0">
              <a:spcBef>
                <a:spcPts val="0"/>
              </a:spcBef>
              <a:spcAft>
                <a:spcPts val="0"/>
              </a:spcAft>
              <a:buSzPts val="2600"/>
              <a:buNone/>
              <a:defRPr sz="3467"/>
            </a:lvl9pPr>
          </a:lstStyle>
          <a:p>
            <a:endParaRPr/>
          </a:p>
        </p:txBody>
      </p:sp>
      <p:sp>
        <p:nvSpPr>
          <p:cNvPr id="320" name="Google Shape;320;p23"/>
          <p:cNvSpPr txBox="1">
            <a:spLocks noGrp="1"/>
          </p:cNvSpPr>
          <p:nvPr>
            <p:ph type="subTitle" idx="1"/>
          </p:nvPr>
        </p:nvSpPr>
        <p:spPr>
          <a:xfrm>
            <a:off x="8238067" y="3429000"/>
            <a:ext cx="2996400" cy="237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i="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21" name="Google Shape;321;p23"/>
          <p:cNvSpPr txBox="1">
            <a:spLocks noGrp="1"/>
          </p:cNvSpPr>
          <p:nvPr>
            <p:ph type="subTitle" idx="6"/>
          </p:nvPr>
        </p:nvSpPr>
        <p:spPr>
          <a:xfrm>
            <a:off x="4068100" y="3429000"/>
            <a:ext cx="2996400" cy="110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i="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22" name="Google Shape;322;p23"/>
          <p:cNvSpPr txBox="1">
            <a:spLocks noGrp="1"/>
          </p:cNvSpPr>
          <p:nvPr>
            <p:ph type="title" idx="7"/>
          </p:nvPr>
        </p:nvSpPr>
        <p:spPr>
          <a:xfrm>
            <a:off x="959933" y="5168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3" name="Google Shape;323;p23"/>
          <p:cNvSpPr/>
          <p:nvPr/>
        </p:nvSpPr>
        <p:spPr>
          <a:xfrm>
            <a:off x="404500" y="4113924"/>
            <a:ext cx="2934000" cy="2361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4" name="Google Shape;324;p23"/>
          <p:cNvSpPr txBox="1">
            <a:spLocks noGrp="1"/>
          </p:cNvSpPr>
          <p:nvPr>
            <p:ph type="subTitle" idx="8"/>
          </p:nvPr>
        </p:nvSpPr>
        <p:spPr>
          <a:xfrm>
            <a:off x="809500" y="5707733"/>
            <a:ext cx="2124000" cy="543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25" name="Google Shape;325;p23"/>
          <p:cNvSpPr txBox="1">
            <a:spLocks noGrp="1"/>
          </p:cNvSpPr>
          <p:nvPr>
            <p:ph type="subTitle" idx="9"/>
          </p:nvPr>
        </p:nvSpPr>
        <p:spPr>
          <a:xfrm>
            <a:off x="4068100" y="4764600"/>
            <a:ext cx="2996400" cy="104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i="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26" name="Google Shape;326;p23"/>
          <p:cNvSpPr txBox="1">
            <a:spLocks noGrp="1"/>
          </p:cNvSpPr>
          <p:nvPr>
            <p:ph type="title" idx="13" hasCustomPrompt="1"/>
          </p:nvPr>
        </p:nvSpPr>
        <p:spPr>
          <a:xfrm>
            <a:off x="402300" y="4113933"/>
            <a:ext cx="2934000" cy="14120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4000"/>
              <a:buNone/>
              <a:defRPr sz="3467"/>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327" name="Google Shape;327;p23"/>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97180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657299" y="-3124233"/>
            <a:ext cx="12849285" cy="11474671"/>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rgbClr val="028E9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6" name="Google Shape;26;p4"/>
          <p:cNvSpPr txBox="1">
            <a:spLocks noGrp="1"/>
          </p:cNvSpPr>
          <p:nvPr>
            <p:ph type="body" idx="1"/>
          </p:nvPr>
        </p:nvSpPr>
        <p:spPr>
          <a:xfrm>
            <a:off x="1237433" y="2243200"/>
            <a:ext cx="6258000" cy="3138400"/>
          </a:xfrm>
          <a:prstGeom prst="rect">
            <a:avLst/>
          </a:prstGeom>
        </p:spPr>
        <p:txBody>
          <a:bodyPr spcFirstLastPara="1" wrap="square" lIns="91425" tIns="91425" rIns="91425" bIns="91425" anchor="t" anchorCtr="0">
            <a:noAutofit/>
          </a:bodyPr>
          <a:lstStyle>
            <a:lvl1pPr marL="609585" lvl="0" indent="-440256">
              <a:spcBef>
                <a:spcPts val="0"/>
              </a:spcBef>
              <a:spcAft>
                <a:spcPts val="0"/>
              </a:spcAft>
              <a:buClr>
                <a:schemeClr val="dk2"/>
              </a:buClr>
              <a:buSzPts val="1600"/>
              <a:buChar char="●"/>
              <a:defRPr sz="2133">
                <a:solidFill>
                  <a:schemeClr val="dk2"/>
                </a:solidFill>
              </a:defRPr>
            </a:lvl1pPr>
            <a:lvl2pPr marL="1219170" lvl="1" indent="-440256">
              <a:spcBef>
                <a:spcPts val="2133"/>
              </a:spcBef>
              <a:spcAft>
                <a:spcPts val="0"/>
              </a:spcAft>
              <a:buClr>
                <a:schemeClr val="dk2"/>
              </a:buClr>
              <a:buSzPts val="1600"/>
              <a:buChar char="○"/>
              <a:defRPr sz="2133">
                <a:solidFill>
                  <a:schemeClr val="dk2"/>
                </a:solidFill>
              </a:defRPr>
            </a:lvl2pPr>
            <a:lvl3pPr marL="1828754" lvl="2" indent="-440256">
              <a:spcBef>
                <a:spcPts val="2133"/>
              </a:spcBef>
              <a:spcAft>
                <a:spcPts val="0"/>
              </a:spcAft>
              <a:buClr>
                <a:schemeClr val="dk2"/>
              </a:buClr>
              <a:buSzPts val="1600"/>
              <a:buChar char="■"/>
              <a:defRPr sz="2133">
                <a:solidFill>
                  <a:schemeClr val="dk2"/>
                </a:solidFill>
              </a:defRPr>
            </a:lvl3pPr>
            <a:lvl4pPr marL="2438339" lvl="3" indent="-440256">
              <a:spcBef>
                <a:spcPts val="2133"/>
              </a:spcBef>
              <a:spcAft>
                <a:spcPts val="0"/>
              </a:spcAft>
              <a:buClr>
                <a:schemeClr val="dk2"/>
              </a:buClr>
              <a:buSzPts val="1600"/>
              <a:buChar char="●"/>
              <a:defRPr sz="2133">
                <a:solidFill>
                  <a:schemeClr val="dk2"/>
                </a:solidFill>
              </a:defRPr>
            </a:lvl4pPr>
            <a:lvl5pPr marL="3047924" lvl="4" indent="-440256">
              <a:spcBef>
                <a:spcPts val="2133"/>
              </a:spcBef>
              <a:spcAft>
                <a:spcPts val="0"/>
              </a:spcAft>
              <a:buClr>
                <a:schemeClr val="dk2"/>
              </a:buClr>
              <a:buSzPts val="1600"/>
              <a:buChar char="○"/>
              <a:defRPr sz="2133">
                <a:solidFill>
                  <a:schemeClr val="dk2"/>
                </a:solidFill>
              </a:defRPr>
            </a:lvl5pPr>
            <a:lvl6pPr marL="3657509" lvl="5" indent="-440256">
              <a:spcBef>
                <a:spcPts val="2133"/>
              </a:spcBef>
              <a:spcAft>
                <a:spcPts val="0"/>
              </a:spcAft>
              <a:buClr>
                <a:schemeClr val="dk2"/>
              </a:buClr>
              <a:buSzPts val="1600"/>
              <a:buChar char="■"/>
              <a:defRPr sz="2133">
                <a:solidFill>
                  <a:schemeClr val="dk2"/>
                </a:solidFill>
              </a:defRPr>
            </a:lvl6pPr>
            <a:lvl7pPr marL="4267093" lvl="6" indent="-440256">
              <a:spcBef>
                <a:spcPts val="2133"/>
              </a:spcBef>
              <a:spcAft>
                <a:spcPts val="0"/>
              </a:spcAft>
              <a:buClr>
                <a:schemeClr val="dk2"/>
              </a:buClr>
              <a:buSzPts val="1600"/>
              <a:buChar char="●"/>
              <a:defRPr sz="2133">
                <a:solidFill>
                  <a:schemeClr val="dk2"/>
                </a:solidFill>
              </a:defRPr>
            </a:lvl7pPr>
            <a:lvl8pPr marL="4876678" lvl="7" indent="-440256">
              <a:spcBef>
                <a:spcPts val="2133"/>
              </a:spcBef>
              <a:spcAft>
                <a:spcPts val="0"/>
              </a:spcAft>
              <a:buClr>
                <a:schemeClr val="dk2"/>
              </a:buClr>
              <a:buSzPts val="1600"/>
              <a:buChar char="○"/>
              <a:defRPr sz="2133">
                <a:solidFill>
                  <a:schemeClr val="dk2"/>
                </a:solidFill>
              </a:defRPr>
            </a:lvl8pPr>
            <a:lvl9pPr marL="5486263" lvl="8" indent="-440256">
              <a:spcBef>
                <a:spcPts val="2133"/>
              </a:spcBef>
              <a:spcAft>
                <a:spcPts val="2133"/>
              </a:spcAft>
              <a:buClr>
                <a:schemeClr val="dk2"/>
              </a:buClr>
              <a:buSzPts val="1600"/>
              <a:buChar char="■"/>
              <a:defRPr sz="2133">
                <a:solidFill>
                  <a:schemeClr val="dk2"/>
                </a:solidFill>
              </a:defRPr>
            </a:lvl9pPr>
          </a:lstStyle>
          <a:p>
            <a:endParaRPr/>
          </a:p>
        </p:txBody>
      </p:sp>
      <p:sp>
        <p:nvSpPr>
          <p:cNvPr id="27" name="Google Shape;27;p4"/>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232934983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28"/>
        <p:cNvGrpSpPr/>
        <p:nvPr/>
      </p:nvGrpSpPr>
      <p:grpSpPr>
        <a:xfrm>
          <a:off x="0" y="0"/>
          <a:ext cx="0" cy="0"/>
          <a:chOff x="0" y="0"/>
          <a:chExt cx="0" cy="0"/>
        </a:xfrm>
      </p:grpSpPr>
      <p:sp>
        <p:nvSpPr>
          <p:cNvPr id="329" name="Google Shape;329;p24"/>
          <p:cNvSpPr/>
          <p:nvPr/>
        </p:nvSpPr>
        <p:spPr>
          <a:xfrm rot="3879730" flipH="1">
            <a:off x="8903621" y="3200955"/>
            <a:ext cx="3412809" cy="6189343"/>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0" name="Google Shape;330;p24"/>
          <p:cNvSpPr/>
          <p:nvPr/>
        </p:nvSpPr>
        <p:spPr>
          <a:xfrm flipH="1">
            <a:off x="1729900" y="-125965"/>
            <a:ext cx="2744953" cy="899153"/>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1" name="Google Shape;331;p24"/>
          <p:cNvSpPr/>
          <p:nvPr/>
        </p:nvSpPr>
        <p:spPr>
          <a:xfrm rot="-3074135" flipH="1">
            <a:off x="-383424" y="4382848"/>
            <a:ext cx="1318936" cy="1201088"/>
          </a:xfrm>
          <a:custGeom>
            <a:avLst/>
            <a:gdLst/>
            <a:ahLst/>
            <a:cxnLst/>
            <a:rect l="l" t="t" r="r" b="b"/>
            <a:pathLst>
              <a:path w="34012" h="30973" extrusionOk="0">
                <a:moveTo>
                  <a:pt x="22094" y="1"/>
                </a:moveTo>
                <a:cubicBezTo>
                  <a:pt x="22032" y="1"/>
                  <a:pt x="21968" y="21"/>
                  <a:pt x="21910" y="70"/>
                </a:cubicBezTo>
                <a:cubicBezTo>
                  <a:pt x="21708" y="237"/>
                  <a:pt x="21535" y="475"/>
                  <a:pt x="21414" y="700"/>
                </a:cubicBezTo>
                <a:cubicBezTo>
                  <a:pt x="20800" y="1832"/>
                  <a:pt x="20187" y="2963"/>
                  <a:pt x="19573" y="4095"/>
                </a:cubicBezTo>
                <a:cubicBezTo>
                  <a:pt x="19373" y="4463"/>
                  <a:pt x="19161" y="4848"/>
                  <a:pt x="18809" y="5075"/>
                </a:cubicBezTo>
                <a:cubicBezTo>
                  <a:pt x="18442" y="5311"/>
                  <a:pt x="17984" y="5342"/>
                  <a:pt x="17547" y="5342"/>
                </a:cubicBezTo>
                <a:cubicBezTo>
                  <a:pt x="17544" y="5342"/>
                  <a:pt x="17540" y="5342"/>
                  <a:pt x="17537" y="5342"/>
                </a:cubicBezTo>
                <a:cubicBezTo>
                  <a:pt x="16104" y="5342"/>
                  <a:pt x="14659" y="5106"/>
                  <a:pt x="13233" y="5106"/>
                </a:cubicBezTo>
                <a:cubicBezTo>
                  <a:pt x="12626" y="5106"/>
                  <a:pt x="12024" y="5148"/>
                  <a:pt x="11427" y="5270"/>
                </a:cubicBezTo>
                <a:cubicBezTo>
                  <a:pt x="7976" y="5974"/>
                  <a:pt x="5635" y="8937"/>
                  <a:pt x="2551" y="10407"/>
                </a:cubicBezTo>
                <a:cubicBezTo>
                  <a:pt x="2215" y="10566"/>
                  <a:pt x="301" y="10949"/>
                  <a:pt x="194" y="11151"/>
                </a:cubicBezTo>
                <a:cubicBezTo>
                  <a:pt x="0" y="11512"/>
                  <a:pt x="1774" y="11562"/>
                  <a:pt x="2624" y="11562"/>
                </a:cubicBezTo>
                <a:cubicBezTo>
                  <a:pt x="2804" y="11562"/>
                  <a:pt x="2943" y="11559"/>
                  <a:pt x="3012" y="11557"/>
                </a:cubicBezTo>
                <a:cubicBezTo>
                  <a:pt x="5333" y="11498"/>
                  <a:pt x="7632" y="11017"/>
                  <a:pt x="9817" y="10251"/>
                </a:cubicBezTo>
                <a:cubicBezTo>
                  <a:pt x="12729" y="9232"/>
                  <a:pt x="15444" y="7720"/>
                  <a:pt x="18022" y="6016"/>
                </a:cubicBezTo>
                <a:cubicBezTo>
                  <a:pt x="18074" y="5982"/>
                  <a:pt x="18129" y="5967"/>
                  <a:pt x="18182" y="5967"/>
                </a:cubicBezTo>
                <a:cubicBezTo>
                  <a:pt x="18372" y="5967"/>
                  <a:pt x="18536" y="6161"/>
                  <a:pt x="18455" y="6368"/>
                </a:cubicBezTo>
                <a:cubicBezTo>
                  <a:pt x="18007" y="7496"/>
                  <a:pt x="17689" y="8676"/>
                  <a:pt x="17511" y="9877"/>
                </a:cubicBezTo>
                <a:cubicBezTo>
                  <a:pt x="17411" y="10546"/>
                  <a:pt x="17328" y="11238"/>
                  <a:pt x="17318" y="11916"/>
                </a:cubicBezTo>
                <a:cubicBezTo>
                  <a:pt x="17305" y="12649"/>
                  <a:pt x="17400" y="13043"/>
                  <a:pt x="17099" y="13742"/>
                </a:cubicBezTo>
                <a:cubicBezTo>
                  <a:pt x="16657" y="14771"/>
                  <a:pt x="15482" y="15640"/>
                  <a:pt x="14703" y="16377"/>
                </a:cubicBezTo>
                <a:cubicBezTo>
                  <a:pt x="13762" y="17265"/>
                  <a:pt x="12883" y="18209"/>
                  <a:pt x="12034" y="19186"/>
                </a:cubicBezTo>
                <a:cubicBezTo>
                  <a:pt x="11137" y="20212"/>
                  <a:pt x="10268" y="21263"/>
                  <a:pt x="9335" y="22258"/>
                </a:cubicBezTo>
                <a:cubicBezTo>
                  <a:pt x="8885" y="22737"/>
                  <a:pt x="8424" y="23204"/>
                  <a:pt x="7938" y="23646"/>
                </a:cubicBezTo>
                <a:cubicBezTo>
                  <a:pt x="7570" y="23978"/>
                  <a:pt x="6902" y="24770"/>
                  <a:pt x="6413" y="24884"/>
                </a:cubicBezTo>
                <a:lnTo>
                  <a:pt x="6413" y="24884"/>
                </a:lnTo>
                <a:cubicBezTo>
                  <a:pt x="10862" y="23844"/>
                  <a:pt x="14703" y="20563"/>
                  <a:pt x="16528" y="16385"/>
                </a:cubicBezTo>
                <a:cubicBezTo>
                  <a:pt x="16581" y="16262"/>
                  <a:pt x="16687" y="16207"/>
                  <a:pt x="16794" y="16207"/>
                </a:cubicBezTo>
                <a:cubicBezTo>
                  <a:pt x="16949" y="16207"/>
                  <a:pt x="17104" y="16324"/>
                  <a:pt x="17090" y="16521"/>
                </a:cubicBezTo>
                <a:cubicBezTo>
                  <a:pt x="16730" y="21623"/>
                  <a:pt x="14701" y="26603"/>
                  <a:pt x="11373" y="30489"/>
                </a:cubicBezTo>
                <a:cubicBezTo>
                  <a:pt x="11206" y="30683"/>
                  <a:pt x="11352" y="30973"/>
                  <a:pt x="11601" y="30973"/>
                </a:cubicBezTo>
                <a:cubicBezTo>
                  <a:pt x="11608" y="30973"/>
                  <a:pt x="11616" y="30972"/>
                  <a:pt x="11623" y="30972"/>
                </a:cubicBezTo>
                <a:cubicBezTo>
                  <a:pt x="13371" y="30841"/>
                  <a:pt x="14988" y="29666"/>
                  <a:pt x="15940" y="28164"/>
                </a:cubicBezTo>
                <a:cubicBezTo>
                  <a:pt x="17015" y="26470"/>
                  <a:pt x="17377" y="24421"/>
                  <a:pt x="17518" y="22422"/>
                </a:cubicBezTo>
                <a:cubicBezTo>
                  <a:pt x="17634" y="20775"/>
                  <a:pt x="17616" y="19114"/>
                  <a:pt x="17796" y="17475"/>
                </a:cubicBezTo>
                <a:cubicBezTo>
                  <a:pt x="17814" y="17308"/>
                  <a:pt x="17951" y="17214"/>
                  <a:pt x="18090" y="17214"/>
                </a:cubicBezTo>
                <a:cubicBezTo>
                  <a:pt x="18192" y="17214"/>
                  <a:pt x="18294" y="17265"/>
                  <a:pt x="18351" y="17375"/>
                </a:cubicBezTo>
                <a:cubicBezTo>
                  <a:pt x="19442" y="19515"/>
                  <a:pt x="21519" y="21143"/>
                  <a:pt x="23860" y="21683"/>
                </a:cubicBezTo>
                <a:cubicBezTo>
                  <a:pt x="23885" y="21689"/>
                  <a:pt x="23909" y="21692"/>
                  <a:pt x="23932" y="21692"/>
                </a:cubicBezTo>
                <a:cubicBezTo>
                  <a:pt x="24176" y="21692"/>
                  <a:pt x="24326" y="21392"/>
                  <a:pt x="24145" y="21197"/>
                </a:cubicBezTo>
                <a:lnTo>
                  <a:pt x="19357" y="16054"/>
                </a:lnTo>
                <a:cubicBezTo>
                  <a:pt x="18963" y="15625"/>
                  <a:pt x="18562" y="15190"/>
                  <a:pt x="18301" y="14681"/>
                </a:cubicBezTo>
                <a:cubicBezTo>
                  <a:pt x="18251" y="14580"/>
                  <a:pt x="18203" y="14473"/>
                  <a:pt x="18164" y="14364"/>
                </a:cubicBezTo>
                <a:cubicBezTo>
                  <a:pt x="17948" y="13765"/>
                  <a:pt x="17959" y="13112"/>
                  <a:pt x="17999" y="12477"/>
                </a:cubicBezTo>
                <a:cubicBezTo>
                  <a:pt x="18113" y="10556"/>
                  <a:pt x="18442" y="8649"/>
                  <a:pt x="18974" y="6800"/>
                </a:cubicBezTo>
                <a:cubicBezTo>
                  <a:pt x="19015" y="6660"/>
                  <a:pt x="19133" y="6591"/>
                  <a:pt x="19253" y="6591"/>
                </a:cubicBezTo>
                <a:cubicBezTo>
                  <a:pt x="19378" y="6591"/>
                  <a:pt x="19504" y="6667"/>
                  <a:pt x="19540" y="6817"/>
                </a:cubicBezTo>
                <a:cubicBezTo>
                  <a:pt x="20306" y="9896"/>
                  <a:pt x="22113" y="12700"/>
                  <a:pt x="24502" y="14801"/>
                </a:cubicBezTo>
                <a:cubicBezTo>
                  <a:pt x="27073" y="17059"/>
                  <a:pt x="30287" y="18525"/>
                  <a:pt x="33638" y="19222"/>
                </a:cubicBezTo>
                <a:cubicBezTo>
                  <a:pt x="33658" y="19226"/>
                  <a:pt x="33678" y="19228"/>
                  <a:pt x="33697" y="19228"/>
                </a:cubicBezTo>
                <a:cubicBezTo>
                  <a:pt x="33870" y="19228"/>
                  <a:pt x="34012" y="19071"/>
                  <a:pt x="33987" y="18892"/>
                </a:cubicBezTo>
                <a:cubicBezTo>
                  <a:pt x="33509" y="15426"/>
                  <a:pt x="31872" y="12128"/>
                  <a:pt x="29396" y="9659"/>
                </a:cubicBezTo>
                <a:cubicBezTo>
                  <a:pt x="26922" y="7195"/>
                  <a:pt x="23626" y="5573"/>
                  <a:pt x="20167" y="5108"/>
                </a:cubicBezTo>
                <a:cubicBezTo>
                  <a:pt x="19962" y="5082"/>
                  <a:pt x="19851" y="4853"/>
                  <a:pt x="19954" y="4675"/>
                </a:cubicBezTo>
                <a:lnTo>
                  <a:pt x="22352" y="443"/>
                </a:lnTo>
                <a:cubicBezTo>
                  <a:pt x="22476" y="225"/>
                  <a:pt x="22296" y="1"/>
                  <a:pt x="22094"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2" name="Google Shape;332;p24"/>
          <p:cNvSpPr/>
          <p:nvPr/>
        </p:nvSpPr>
        <p:spPr>
          <a:xfrm flipH="1">
            <a:off x="11563305" y="152575"/>
            <a:ext cx="762599" cy="525508"/>
          </a:xfrm>
          <a:custGeom>
            <a:avLst/>
            <a:gdLst/>
            <a:ahLst/>
            <a:cxnLst/>
            <a:rect l="l" t="t" r="r" b="b"/>
            <a:pathLst>
              <a:path w="9171" h="6320" extrusionOk="0">
                <a:moveTo>
                  <a:pt x="6035" y="1"/>
                </a:moveTo>
                <a:cubicBezTo>
                  <a:pt x="6020" y="1"/>
                  <a:pt x="6006" y="1"/>
                  <a:pt x="5991" y="2"/>
                </a:cubicBezTo>
                <a:cubicBezTo>
                  <a:pt x="5530" y="37"/>
                  <a:pt x="5265" y="423"/>
                  <a:pt x="5076" y="809"/>
                </a:cubicBezTo>
                <a:cubicBezTo>
                  <a:pt x="5005" y="612"/>
                  <a:pt x="4779" y="498"/>
                  <a:pt x="4555" y="498"/>
                </a:cubicBezTo>
                <a:cubicBezTo>
                  <a:pt x="4490" y="498"/>
                  <a:pt x="4425" y="508"/>
                  <a:pt x="4365" y="528"/>
                </a:cubicBezTo>
                <a:cubicBezTo>
                  <a:pt x="3874" y="690"/>
                  <a:pt x="3527" y="1184"/>
                  <a:pt x="3357" y="1673"/>
                </a:cubicBezTo>
                <a:cubicBezTo>
                  <a:pt x="3277" y="1561"/>
                  <a:pt x="3125" y="1500"/>
                  <a:pt x="2974" y="1500"/>
                </a:cubicBezTo>
                <a:cubicBezTo>
                  <a:pt x="2886" y="1500"/>
                  <a:pt x="2798" y="1521"/>
                  <a:pt x="2725" y="1565"/>
                </a:cubicBezTo>
                <a:cubicBezTo>
                  <a:pt x="2514" y="1691"/>
                  <a:pt x="2398" y="1925"/>
                  <a:pt x="2298" y="2140"/>
                </a:cubicBezTo>
                <a:cubicBezTo>
                  <a:pt x="2175" y="2401"/>
                  <a:pt x="2077" y="2671"/>
                  <a:pt x="1997" y="2948"/>
                </a:cubicBezTo>
                <a:cubicBezTo>
                  <a:pt x="1930" y="2765"/>
                  <a:pt x="1815" y="2591"/>
                  <a:pt x="1615" y="2573"/>
                </a:cubicBezTo>
                <a:cubicBezTo>
                  <a:pt x="1604" y="2572"/>
                  <a:pt x="1593" y="2572"/>
                  <a:pt x="1582" y="2572"/>
                </a:cubicBezTo>
                <a:cubicBezTo>
                  <a:pt x="1323" y="2572"/>
                  <a:pt x="1202" y="2859"/>
                  <a:pt x="1128" y="3066"/>
                </a:cubicBezTo>
                <a:cubicBezTo>
                  <a:pt x="876" y="3769"/>
                  <a:pt x="778" y="4516"/>
                  <a:pt x="822" y="5260"/>
                </a:cubicBezTo>
                <a:cubicBezTo>
                  <a:pt x="544" y="5540"/>
                  <a:pt x="280" y="5831"/>
                  <a:pt x="28" y="6128"/>
                </a:cubicBezTo>
                <a:cubicBezTo>
                  <a:pt x="0" y="6162"/>
                  <a:pt x="40" y="6214"/>
                  <a:pt x="81" y="6214"/>
                </a:cubicBezTo>
                <a:cubicBezTo>
                  <a:pt x="93" y="6214"/>
                  <a:pt x="105" y="6210"/>
                  <a:pt x="115" y="6200"/>
                </a:cubicBezTo>
                <a:cubicBezTo>
                  <a:pt x="393" y="5923"/>
                  <a:pt x="665" y="5643"/>
                  <a:pt x="940" y="5367"/>
                </a:cubicBezTo>
                <a:cubicBezTo>
                  <a:pt x="940" y="5367"/>
                  <a:pt x="940" y="5370"/>
                  <a:pt x="941" y="5370"/>
                </a:cubicBezTo>
                <a:cubicBezTo>
                  <a:pt x="1364" y="5864"/>
                  <a:pt x="2064" y="6320"/>
                  <a:pt x="2745" y="6320"/>
                </a:cubicBezTo>
                <a:cubicBezTo>
                  <a:pt x="2782" y="6320"/>
                  <a:pt x="2818" y="6318"/>
                  <a:pt x="2854" y="6316"/>
                </a:cubicBezTo>
                <a:cubicBezTo>
                  <a:pt x="3100" y="6299"/>
                  <a:pt x="3379" y="6177"/>
                  <a:pt x="3378" y="5894"/>
                </a:cubicBezTo>
                <a:cubicBezTo>
                  <a:pt x="3378" y="5669"/>
                  <a:pt x="3227" y="5429"/>
                  <a:pt x="3078" y="5226"/>
                </a:cubicBezTo>
                <a:lnTo>
                  <a:pt x="3078" y="5226"/>
                </a:lnTo>
                <a:cubicBezTo>
                  <a:pt x="3314" y="5322"/>
                  <a:pt x="3553" y="5406"/>
                  <a:pt x="3800" y="5470"/>
                </a:cubicBezTo>
                <a:cubicBezTo>
                  <a:pt x="3923" y="5501"/>
                  <a:pt x="4059" y="5535"/>
                  <a:pt x="4190" y="5535"/>
                </a:cubicBezTo>
                <a:cubicBezTo>
                  <a:pt x="4281" y="5535"/>
                  <a:pt x="4370" y="5519"/>
                  <a:pt x="4451" y="5473"/>
                </a:cubicBezTo>
                <a:cubicBezTo>
                  <a:pt x="4633" y="5372"/>
                  <a:pt x="4695" y="5154"/>
                  <a:pt x="4659" y="4957"/>
                </a:cubicBezTo>
                <a:cubicBezTo>
                  <a:pt x="4630" y="4784"/>
                  <a:pt x="4525" y="4645"/>
                  <a:pt x="4404" y="4521"/>
                </a:cubicBezTo>
                <a:lnTo>
                  <a:pt x="4404" y="4521"/>
                </a:lnTo>
                <a:cubicBezTo>
                  <a:pt x="4575" y="4547"/>
                  <a:pt x="4749" y="4562"/>
                  <a:pt x="4923" y="4562"/>
                </a:cubicBezTo>
                <a:cubicBezTo>
                  <a:pt x="4961" y="4562"/>
                  <a:pt x="5000" y="4561"/>
                  <a:pt x="5039" y="4560"/>
                </a:cubicBezTo>
                <a:cubicBezTo>
                  <a:pt x="5286" y="4548"/>
                  <a:pt x="5579" y="4530"/>
                  <a:pt x="5801" y="4413"/>
                </a:cubicBezTo>
                <a:cubicBezTo>
                  <a:pt x="6135" y="4233"/>
                  <a:pt x="6030" y="3949"/>
                  <a:pt x="5834" y="3742"/>
                </a:cubicBezTo>
                <a:lnTo>
                  <a:pt x="5834" y="3742"/>
                </a:lnTo>
                <a:cubicBezTo>
                  <a:pt x="6012" y="3776"/>
                  <a:pt x="6189" y="3801"/>
                  <a:pt x="6369" y="3810"/>
                </a:cubicBezTo>
                <a:cubicBezTo>
                  <a:pt x="6458" y="3816"/>
                  <a:pt x="6555" y="3823"/>
                  <a:pt x="6653" y="3823"/>
                </a:cubicBezTo>
                <a:cubicBezTo>
                  <a:pt x="6818" y="3823"/>
                  <a:pt x="6986" y="3803"/>
                  <a:pt x="7120" y="3725"/>
                </a:cubicBezTo>
                <a:cubicBezTo>
                  <a:pt x="7387" y="3570"/>
                  <a:pt x="7403" y="3231"/>
                  <a:pt x="7240" y="3015"/>
                </a:cubicBezTo>
                <a:lnTo>
                  <a:pt x="7240" y="3015"/>
                </a:lnTo>
                <a:cubicBezTo>
                  <a:pt x="7281" y="3018"/>
                  <a:pt x="7322" y="3020"/>
                  <a:pt x="7363" y="3020"/>
                </a:cubicBezTo>
                <a:cubicBezTo>
                  <a:pt x="8261" y="3020"/>
                  <a:pt x="9171" y="2280"/>
                  <a:pt x="9135" y="1333"/>
                </a:cubicBezTo>
                <a:cubicBezTo>
                  <a:pt x="9115" y="740"/>
                  <a:pt x="8595" y="338"/>
                  <a:pt x="8053" y="212"/>
                </a:cubicBezTo>
                <a:cubicBezTo>
                  <a:pt x="7923" y="182"/>
                  <a:pt x="7790" y="166"/>
                  <a:pt x="7658" y="166"/>
                </a:cubicBezTo>
                <a:cubicBezTo>
                  <a:pt x="7289" y="166"/>
                  <a:pt x="6924" y="284"/>
                  <a:pt x="6638" y="520"/>
                </a:cubicBezTo>
                <a:cubicBezTo>
                  <a:pt x="6614" y="224"/>
                  <a:pt x="6336" y="1"/>
                  <a:pt x="6035"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3" name="Google Shape;333;p24"/>
          <p:cNvSpPr/>
          <p:nvPr/>
        </p:nvSpPr>
        <p:spPr>
          <a:xfrm>
            <a:off x="544341" y="483704"/>
            <a:ext cx="11245600" cy="907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4" name="Google Shape;334;p24"/>
          <p:cNvSpPr txBox="1">
            <a:spLocks noGrp="1"/>
          </p:cNvSpPr>
          <p:nvPr>
            <p:ph type="title"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35" name="Google Shape;335;p24"/>
          <p:cNvSpPr txBox="1">
            <a:spLocks noGrp="1"/>
          </p:cNvSpPr>
          <p:nvPr>
            <p:ph type="title" idx="2"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36" name="Google Shape;336;p24"/>
          <p:cNvSpPr txBox="1">
            <a:spLocks noGrp="1"/>
          </p:cNvSpPr>
          <p:nvPr>
            <p:ph type="title" idx="3"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37" name="Google Shape;337;p24"/>
          <p:cNvSpPr txBox="1">
            <a:spLocks noGrp="1"/>
          </p:cNvSpPr>
          <p:nvPr>
            <p:ph type="title" idx="4"/>
          </p:nvPr>
        </p:nvSpPr>
        <p:spPr>
          <a:xfrm>
            <a:off x="960000" y="5168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8" name="Google Shape;338;p24"/>
          <p:cNvSpPr/>
          <p:nvPr/>
        </p:nvSpPr>
        <p:spPr>
          <a:xfrm>
            <a:off x="4410200" y="1648367"/>
            <a:ext cx="35744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9" name="Google Shape;339;p24"/>
          <p:cNvSpPr/>
          <p:nvPr/>
        </p:nvSpPr>
        <p:spPr>
          <a:xfrm>
            <a:off x="4267933" y="1529467"/>
            <a:ext cx="3574400" cy="2304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0" name="Google Shape;340;p24"/>
          <p:cNvSpPr/>
          <p:nvPr/>
        </p:nvSpPr>
        <p:spPr>
          <a:xfrm>
            <a:off x="8275933" y="1648367"/>
            <a:ext cx="35140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1" name="Google Shape;341;p24"/>
          <p:cNvSpPr/>
          <p:nvPr/>
        </p:nvSpPr>
        <p:spPr>
          <a:xfrm>
            <a:off x="8133800" y="1529467"/>
            <a:ext cx="3514000" cy="2304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2" name="Google Shape;342;p24"/>
          <p:cNvSpPr/>
          <p:nvPr/>
        </p:nvSpPr>
        <p:spPr>
          <a:xfrm>
            <a:off x="544333" y="1648367"/>
            <a:ext cx="35744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3" name="Google Shape;343;p24"/>
          <p:cNvSpPr/>
          <p:nvPr/>
        </p:nvSpPr>
        <p:spPr>
          <a:xfrm>
            <a:off x="402067" y="1529467"/>
            <a:ext cx="3574400" cy="23040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4" name="Google Shape;344;p24"/>
          <p:cNvSpPr txBox="1">
            <a:spLocks noGrp="1"/>
          </p:cNvSpPr>
          <p:nvPr>
            <p:ph type="title" idx="5"/>
          </p:nvPr>
        </p:nvSpPr>
        <p:spPr>
          <a:xfrm>
            <a:off x="1009467" y="2361033"/>
            <a:ext cx="2359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45" name="Google Shape;345;p24"/>
          <p:cNvSpPr txBox="1">
            <a:spLocks noGrp="1"/>
          </p:cNvSpPr>
          <p:nvPr>
            <p:ph type="subTitle" idx="1"/>
          </p:nvPr>
        </p:nvSpPr>
        <p:spPr>
          <a:xfrm>
            <a:off x="1009467" y="2957167"/>
            <a:ext cx="2359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46" name="Google Shape;346;p24"/>
          <p:cNvSpPr txBox="1">
            <a:spLocks noGrp="1"/>
          </p:cNvSpPr>
          <p:nvPr>
            <p:ph type="title" idx="6"/>
          </p:nvPr>
        </p:nvSpPr>
        <p:spPr>
          <a:xfrm>
            <a:off x="4951867" y="2380200"/>
            <a:ext cx="2359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47" name="Google Shape;347;p24"/>
          <p:cNvSpPr txBox="1">
            <a:spLocks noGrp="1"/>
          </p:cNvSpPr>
          <p:nvPr>
            <p:ph type="subTitle" idx="7"/>
          </p:nvPr>
        </p:nvSpPr>
        <p:spPr>
          <a:xfrm>
            <a:off x="4951867" y="2937967"/>
            <a:ext cx="2359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48" name="Google Shape;348;p24"/>
          <p:cNvSpPr txBox="1">
            <a:spLocks noGrp="1"/>
          </p:cNvSpPr>
          <p:nvPr>
            <p:ph type="title" idx="8"/>
          </p:nvPr>
        </p:nvSpPr>
        <p:spPr>
          <a:xfrm>
            <a:off x="8741200" y="2380200"/>
            <a:ext cx="2359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49" name="Google Shape;349;p24"/>
          <p:cNvSpPr txBox="1">
            <a:spLocks noGrp="1"/>
          </p:cNvSpPr>
          <p:nvPr>
            <p:ph type="subTitle" idx="9"/>
          </p:nvPr>
        </p:nvSpPr>
        <p:spPr>
          <a:xfrm>
            <a:off x="8741200" y="2937967"/>
            <a:ext cx="2359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50" name="Google Shape;350;p24"/>
          <p:cNvSpPr/>
          <p:nvPr/>
        </p:nvSpPr>
        <p:spPr>
          <a:xfrm>
            <a:off x="4410200" y="4280767"/>
            <a:ext cx="35744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1" name="Google Shape;351;p24"/>
          <p:cNvSpPr/>
          <p:nvPr/>
        </p:nvSpPr>
        <p:spPr>
          <a:xfrm>
            <a:off x="4267933" y="4178967"/>
            <a:ext cx="3574400" cy="2296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2" name="Google Shape;352;p24"/>
          <p:cNvSpPr/>
          <p:nvPr/>
        </p:nvSpPr>
        <p:spPr>
          <a:xfrm>
            <a:off x="8275933" y="4280767"/>
            <a:ext cx="35140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3" name="Google Shape;353;p24"/>
          <p:cNvSpPr/>
          <p:nvPr/>
        </p:nvSpPr>
        <p:spPr>
          <a:xfrm>
            <a:off x="8133800" y="4178967"/>
            <a:ext cx="3514000" cy="2296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4" name="Google Shape;354;p24"/>
          <p:cNvSpPr/>
          <p:nvPr/>
        </p:nvSpPr>
        <p:spPr>
          <a:xfrm>
            <a:off x="544333" y="4280767"/>
            <a:ext cx="3574400" cy="23288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5" name="Google Shape;355;p24"/>
          <p:cNvSpPr/>
          <p:nvPr/>
        </p:nvSpPr>
        <p:spPr>
          <a:xfrm>
            <a:off x="402067" y="4178967"/>
            <a:ext cx="3574400" cy="2296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56" name="Google Shape;356;p24"/>
          <p:cNvSpPr txBox="1">
            <a:spLocks noGrp="1"/>
          </p:cNvSpPr>
          <p:nvPr>
            <p:ph type="title" idx="13"/>
          </p:nvPr>
        </p:nvSpPr>
        <p:spPr>
          <a:xfrm>
            <a:off x="1009467" y="4993433"/>
            <a:ext cx="2359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57" name="Google Shape;357;p24"/>
          <p:cNvSpPr txBox="1">
            <a:spLocks noGrp="1"/>
          </p:cNvSpPr>
          <p:nvPr>
            <p:ph type="subTitle" idx="14"/>
          </p:nvPr>
        </p:nvSpPr>
        <p:spPr>
          <a:xfrm>
            <a:off x="1009467" y="5589567"/>
            <a:ext cx="2359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58" name="Google Shape;358;p24"/>
          <p:cNvSpPr txBox="1">
            <a:spLocks noGrp="1"/>
          </p:cNvSpPr>
          <p:nvPr>
            <p:ph type="title" idx="15"/>
          </p:nvPr>
        </p:nvSpPr>
        <p:spPr>
          <a:xfrm>
            <a:off x="4951867" y="5012600"/>
            <a:ext cx="2359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59" name="Google Shape;359;p24"/>
          <p:cNvSpPr txBox="1">
            <a:spLocks noGrp="1"/>
          </p:cNvSpPr>
          <p:nvPr>
            <p:ph type="subTitle" idx="16"/>
          </p:nvPr>
        </p:nvSpPr>
        <p:spPr>
          <a:xfrm>
            <a:off x="4951867" y="5570367"/>
            <a:ext cx="2359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60" name="Google Shape;360;p24"/>
          <p:cNvSpPr txBox="1">
            <a:spLocks noGrp="1"/>
          </p:cNvSpPr>
          <p:nvPr>
            <p:ph type="title" idx="17"/>
          </p:nvPr>
        </p:nvSpPr>
        <p:spPr>
          <a:xfrm>
            <a:off x="8741200" y="5012600"/>
            <a:ext cx="23596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61" name="Google Shape;361;p24"/>
          <p:cNvSpPr txBox="1">
            <a:spLocks noGrp="1"/>
          </p:cNvSpPr>
          <p:nvPr>
            <p:ph type="subTitle" idx="18"/>
          </p:nvPr>
        </p:nvSpPr>
        <p:spPr>
          <a:xfrm>
            <a:off x="8741200" y="5570367"/>
            <a:ext cx="2359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62" name="Google Shape;362;p24"/>
          <p:cNvSpPr/>
          <p:nvPr/>
        </p:nvSpPr>
        <p:spPr>
          <a:xfrm>
            <a:off x="402067" y="362164"/>
            <a:ext cx="11245600" cy="907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21573091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63"/>
        <p:cNvGrpSpPr/>
        <p:nvPr/>
      </p:nvGrpSpPr>
      <p:grpSpPr>
        <a:xfrm>
          <a:off x="0" y="0"/>
          <a:ext cx="0" cy="0"/>
          <a:chOff x="0" y="0"/>
          <a:chExt cx="0" cy="0"/>
        </a:xfrm>
      </p:grpSpPr>
      <p:sp>
        <p:nvSpPr>
          <p:cNvPr id="364" name="Google Shape;364;p25"/>
          <p:cNvSpPr/>
          <p:nvPr/>
        </p:nvSpPr>
        <p:spPr>
          <a:xfrm flipH="1">
            <a:off x="-387816" y="-682345"/>
            <a:ext cx="3058496" cy="3113623"/>
          </a:xfrm>
          <a:custGeom>
            <a:avLst/>
            <a:gdLst/>
            <a:ahLst/>
            <a:cxnLst/>
            <a:rect l="l" t="t" r="r" b="b"/>
            <a:pathLst>
              <a:path w="56980" h="58007" extrusionOk="0">
                <a:moveTo>
                  <a:pt x="29980" y="1"/>
                </a:moveTo>
                <a:cubicBezTo>
                  <a:pt x="23007" y="1"/>
                  <a:pt x="15784" y="1090"/>
                  <a:pt x="9276" y="2620"/>
                </a:cubicBezTo>
                <a:cubicBezTo>
                  <a:pt x="7641" y="3005"/>
                  <a:pt x="5996" y="3455"/>
                  <a:pt x="4538" y="4283"/>
                </a:cubicBezTo>
                <a:cubicBezTo>
                  <a:pt x="4476" y="4319"/>
                  <a:pt x="4415" y="4353"/>
                  <a:pt x="4355" y="4389"/>
                </a:cubicBezTo>
                <a:cubicBezTo>
                  <a:pt x="997" y="6390"/>
                  <a:pt x="0" y="10328"/>
                  <a:pt x="378" y="14016"/>
                </a:cubicBezTo>
                <a:cubicBezTo>
                  <a:pt x="907" y="19148"/>
                  <a:pt x="3982" y="23498"/>
                  <a:pt x="8616" y="25748"/>
                </a:cubicBezTo>
                <a:cubicBezTo>
                  <a:pt x="11452" y="27122"/>
                  <a:pt x="14538" y="27916"/>
                  <a:pt x="17369" y="29295"/>
                </a:cubicBezTo>
                <a:cubicBezTo>
                  <a:pt x="19382" y="30277"/>
                  <a:pt x="21331" y="31627"/>
                  <a:pt x="22637" y="33480"/>
                </a:cubicBezTo>
                <a:cubicBezTo>
                  <a:pt x="24414" y="36002"/>
                  <a:pt x="23558" y="39294"/>
                  <a:pt x="23630" y="42161"/>
                </a:cubicBezTo>
                <a:cubicBezTo>
                  <a:pt x="23845" y="50667"/>
                  <a:pt x="32001" y="56121"/>
                  <a:pt x="39653" y="57661"/>
                </a:cubicBezTo>
                <a:cubicBezTo>
                  <a:pt x="40779" y="57888"/>
                  <a:pt x="41939" y="58007"/>
                  <a:pt x="43098" y="58007"/>
                </a:cubicBezTo>
                <a:cubicBezTo>
                  <a:pt x="46244" y="58007"/>
                  <a:pt x="49378" y="57130"/>
                  <a:pt x="51798" y="55158"/>
                </a:cubicBezTo>
                <a:cubicBezTo>
                  <a:pt x="56287" y="51495"/>
                  <a:pt x="56963" y="45514"/>
                  <a:pt x="56971" y="40119"/>
                </a:cubicBezTo>
                <a:cubicBezTo>
                  <a:pt x="56979" y="33285"/>
                  <a:pt x="56205" y="26466"/>
                  <a:pt x="54937" y="19757"/>
                </a:cubicBezTo>
                <a:cubicBezTo>
                  <a:pt x="53978" y="14679"/>
                  <a:pt x="52595" y="9387"/>
                  <a:pt x="48977" y="5697"/>
                </a:cubicBezTo>
                <a:cubicBezTo>
                  <a:pt x="45969" y="2628"/>
                  <a:pt x="41719" y="1028"/>
                  <a:pt x="37460" y="467"/>
                </a:cubicBezTo>
                <a:cubicBezTo>
                  <a:pt x="35031" y="146"/>
                  <a:pt x="32522" y="1"/>
                  <a:pt x="29980"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5" name="Google Shape;365;p25"/>
          <p:cNvSpPr/>
          <p:nvPr/>
        </p:nvSpPr>
        <p:spPr>
          <a:xfrm flipH="1">
            <a:off x="10377341" y="-367284"/>
            <a:ext cx="1318872" cy="1201029"/>
          </a:xfrm>
          <a:custGeom>
            <a:avLst/>
            <a:gdLst/>
            <a:ahLst/>
            <a:cxnLst/>
            <a:rect l="l" t="t" r="r" b="b"/>
            <a:pathLst>
              <a:path w="34012" h="30973" extrusionOk="0">
                <a:moveTo>
                  <a:pt x="22094" y="1"/>
                </a:moveTo>
                <a:cubicBezTo>
                  <a:pt x="22032" y="1"/>
                  <a:pt x="21968" y="21"/>
                  <a:pt x="21910" y="70"/>
                </a:cubicBezTo>
                <a:cubicBezTo>
                  <a:pt x="21708" y="237"/>
                  <a:pt x="21535" y="475"/>
                  <a:pt x="21414" y="700"/>
                </a:cubicBezTo>
                <a:cubicBezTo>
                  <a:pt x="20800" y="1832"/>
                  <a:pt x="20187" y="2963"/>
                  <a:pt x="19573" y="4095"/>
                </a:cubicBezTo>
                <a:cubicBezTo>
                  <a:pt x="19373" y="4463"/>
                  <a:pt x="19161" y="4848"/>
                  <a:pt x="18809" y="5075"/>
                </a:cubicBezTo>
                <a:cubicBezTo>
                  <a:pt x="18442" y="5311"/>
                  <a:pt x="17984" y="5342"/>
                  <a:pt x="17547" y="5342"/>
                </a:cubicBezTo>
                <a:cubicBezTo>
                  <a:pt x="17544" y="5342"/>
                  <a:pt x="17540" y="5342"/>
                  <a:pt x="17537" y="5342"/>
                </a:cubicBezTo>
                <a:cubicBezTo>
                  <a:pt x="16104" y="5342"/>
                  <a:pt x="14659" y="5106"/>
                  <a:pt x="13233" y="5106"/>
                </a:cubicBezTo>
                <a:cubicBezTo>
                  <a:pt x="12626" y="5106"/>
                  <a:pt x="12024" y="5148"/>
                  <a:pt x="11427" y="5270"/>
                </a:cubicBezTo>
                <a:cubicBezTo>
                  <a:pt x="7976" y="5974"/>
                  <a:pt x="5635" y="8937"/>
                  <a:pt x="2551" y="10407"/>
                </a:cubicBezTo>
                <a:cubicBezTo>
                  <a:pt x="2215" y="10566"/>
                  <a:pt x="301" y="10949"/>
                  <a:pt x="194" y="11151"/>
                </a:cubicBezTo>
                <a:cubicBezTo>
                  <a:pt x="0" y="11512"/>
                  <a:pt x="1774" y="11562"/>
                  <a:pt x="2624" y="11562"/>
                </a:cubicBezTo>
                <a:cubicBezTo>
                  <a:pt x="2804" y="11562"/>
                  <a:pt x="2943" y="11559"/>
                  <a:pt x="3012" y="11557"/>
                </a:cubicBezTo>
                <a:cubicBezTo>
                  <a:pt x="5333" y="11498"/>
                  <a:pt x="7632" y="11017"/>
                  <a:pt x="9817" y="10251"/>
                </a:cubicBezTo>
                <a:cubicBezTo>
                  <a:pt x="12729" y="9232"/>
                  <a:pt x="15444" y="7720"/>
                  <a:pt x="18022" y="6016"/>
                </a:cubicBezTo>
                <a:cubicBezTo>
                  <a:pt x="18074" y="5982"/>
                  <a:pt x="18129" y="5967"/>
                  <a:pt x="18182" y="5967"/>
                </a:cubicBezTo>
                <a:cubicBezTo>
                  <a:pt x="18372" y="5967"/>
                  <a:pt x="18536" y="6161"/>
                  <a:pt x="18455" y="6368"/>
                </a:cubicBezTo>
                <a:cubicBezTo>
                  <a:pt x="18007" y="7496"/>
                  <a:pt x="17689" y="8676"/>
                  <a:pt x="17511" y="9877"/>
                </a:cubicBezTo>
                <a:cubicBezTo>
                  <a:pt x="17411" y="10546"/>
                  <a:pt x="17328" y="11238"/>
                  <a:pt x="17318" y="11916"/>
                </a:cubicBezTo>
                <a:cubicBezTo>
                  <a:pt x="17305" y="12649"/>
                  <a:pt x="17400" y="13043"/>
                  <a:pt x="17099" y="13742"/>
                </a:cubicBezTo>
                <a:cubicBezTo>
                  <a:pt x="16657" y="14771"/>
                  <a:pt x="15482" y="15640"/>
                  <a:pt x="14703" y="16377"/>
                </a:cubicBezTo>
                <a:cubicBezTo>
                  <a:pt x="13762" y="17265"/>
                  <a:pt x="12883" y="18209"/>
                  <a:pt x="12034" y="19186"/>
                </a:cubicBezTo>
                <a:cubicBezTo>
                  <a:pt x="11137" y="20212"/>
                  <a:pt x="10268" y="21263"/>
                  <a:pt x="9335" y="22258"/>
                </a:cubicBezTo>
                <a:cubicBezTo>
                  <a:pt x="8885" y="22737"/>
                  <a:pt x="8424" y="23204"/>
                  <a:pt x="7938" y="23646"/>
                </a:cubicBezTo>
                <a:cubicBezTo>
                  <a:pt x="7570" y="23978"/>
                  <a:pt x="6902" y="24770"/>
                  <a:pt x="6413" y="24884"/>
                </a:cubicBezTo>
                <a:lnTo>
                  <a:pt x="6413" y="24884"/>
                </a:lnTo>
                <a:cubicBezTo>
                  <a:pt x="10862" y="23844"/>
                  <a:pt x="14703" y="20563"/>
                  <a:pt x="16528" y="16385"/>
                </a:cubicBezTo>
                <a:cubicBezTo>
                  <a:pt x="16581" y="16262"/>
                  <a:pt x="16687" y="16207"/>
                  <a:pt x="16794" y="16207"/>
                </a:cubicBezTo>
                <a:cubicBezTo>
                  <a:pt x="16949" y="16207"/>
                  <a:pt x="17104" y="16324"/>
                  <a:pt x="17090" y="16521"/>
                </a:cubicBezTo>
                <a:cubicBezTo>
                  <a:pt x="16730" y="21623"/>
                  <a:pt x="14701" y="26603"/>
                  <a:pt x="11373" y="30489"/>
                </a:cubicBezTo>
                <a:cubicBezTo>
                  <a:pt x="11206" y="30683"/>
                  <a:pt x="11352" y="30973"/>
                  <a:pt x="11601" y="30973"/>
                </a:cubicBezTo>
                <a:cubicBezTo>
                  <a:pt x="11608" y="30973"/>
                  <a:pt x="11616" y="30972"/>
                  <a:pt x="11623" y="30972"/>
                </a:cubicBezTo>
                <a:cubicBezTo>
                  <a:pt x="13371" y="30841"/>
                  <a:pt x="14988" y="29666"/>
                  <a:pt x="15940" y="28164"/>
                </a:cubicBezTo>
                <a:cubicBezTo>
                  <a:pt x="17015" y="26470"/>
                  <a:pt x="17377" y="24421"/>
                  <a:pt x="17518" y="22422"/>
                </a:cubicBezTo>
                <a:cubicBezTo>
                  <a:pt x="17634" y="20775"/>
                  <a:pt x="17616" y="19114"/>
                  <a:pt x="17796" y="17475"/>
                </a:cubicBezTo>
                <a:cubicBezTo>
                  <a:pt x="17814" y="17308"/>
                  <a:pt x="17951" y="17214"/>
                  <a:pt x="18090" y="17214"/>
                </a:cubicBezTo>
                <a:cubicBezTo>
                  <a:pt x="18192" y="17214"/>
                  <a:pt x="18294" y="17265"/>
                  <a:pt x="18351" y="17375"/>
                </a:cubicBezTo>
                <a:cubicBezTo>
                  <a:pt x="19442" y="19515"/>
                  <a:pt x="21519" y="21143"/>
                  <a:pt x="23860" y="21683"/>
                </a:cubicBezTo>
                <a:cubicBezTo>
                  <a:pt x="23885" y="21689"/>
                  <a:pt x="23909" y="21692"/>
                  <a:pt x="23932" y="21692"/>
                </a:cubicBezTo>
                <a:cubicBezTo>
                  <a:pt x="24176" y="21692"/>
                  <a:pt x="24326" y="21392"/>
                  <a:pt x="24145" y="21197"/>
                </a:cubicBezTo>
                <a:lnTo>
                  <a:pt x="19357" y="16054"/>
                </a:lnTo>
                <a:cubicBezTo>
                  <a:pt x="18963" y="15625"/>
                  <a:pt x="18562" y="15190"/>
                  <a:pt x="18301" y="14681"/>
                </a:cubicBezTo>
                <a:cubicBezTo>
                  <a:pt x="18251" y="14580"/>
                  <a:pt x="18203" y="14473"/>
                  <a:pt x="18164" y="14364"/>
                </a:cubicBezTo>
                <a:cubicBezTo>
                  <a:pt x="17948" y="13765"/>
                  <a:pt x="17959" y="13112"/>
                  <a:pt x="17999" y="12477"/>
                </a:cubicBezTo>
                <a:cubicBezTo>
                  <a:pt x="18113" y="10556"/>
                  <a:pt x="18442" y="8649"/>
                  <a:pt x="18974" y="6800"/>
                </a:cubicBezTo>
                <a:cubicBezTo>
                  <a:pt x="19015" y="6660"/>
                  <a:pt x="19133" y="6591"/>
                  <a:pt x="19253" y="6591"/>
                </a:cubicBezTo>
                <a:cubicBezTo>
                  <a:pt x="19378" y="6591"/>
                  <a:pt x="19504" y="6667"/>
                  <a:pt x="19540" y="6817"/>
                </a:cubicBezTo>
                <a:cubicBezTo>
                  <a:pt x="20306" y="9896"/>
                  <a:pt x="22113" y="12700"/>
                  <a:pt x="24502" y="14801"/>
                </a:cubicBezTo>
                <a:cubicBezTo>
                  <a:pt x="27073" y="17059"/>
                  <a:pt x="30287" y="18525"/>
                  <a:pt x="33638" y="19222"/>
                </a:cubicBezTo>
                <a:cubicBezTo>
                  <a:pt x="33658" y="19226"/>
                  <a:pt x="33678" y="19228"/>
                  <a:pt x="33697" y="19228"/>
                </a:cubicBezTo>
                <a:cubicBezTo>
                  <a:pt x="33870" y="19228"/>
                  <a:pt x="34012" y="19071"/>
                  <a:pt x="33987" y="18892"/>
                </a:cubicBezTo>
                <a:cubicBezTo>
                  <a:pt x="33509" y="15426"/>
                  <a:pt x="31872" y="12128"/>
                  <a:pt x="29396" y="9659"/>
                </a:cubicBezTo>
                <a:cubicBezTo>
                  <a:pt x="26922" y="7195"/>
                  <a:pt x="23626" y="5573"/>
                  <a:pt x="20167" y="5108"/>
                </a:cubicBezTo>
                <a:cubicBezTo>
                  <a:pt x="19962" y="5082"/>
                  <a:pt x="19851" y="4853"/>
                  <a:pt x="19954" y="4675"/>
                </a:cubicBezTo>
                <a:lnTo>
                  <a:pt x="22352" y="443"/>
                </a:lnTo>
                <a:cubicBezTo>
                  <a:pt x="22476" y="225"/>
                  <a:pt x="22296" y="1"/>
                  <a:pt x="22094"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6" name="Google Shape;366;p25"/>
          <p:cNvSpPr/>
          <p:nvPr/>
        </p:nvSpPr>
        <p:spPr>
          <a:xfrm flipH="1">
            <a:off x="11893236" y="6362065"/>
            <a:ext cx="247589" cy="402696"/>
          </a:xfrm>
          <a:custGeom>
            <a:avLst/>
            <a:gdLst/>
            <a:ahLst/>
            <a:cxnLst/>
            <a:rect l="l" t="t" r="r" b="b"/>
            <a:pathLst>
              <a:path w="6385" h="10385" extrusionOk="0">
                <a:moveTo>
                  <a:pt x="971" y="2133"/>
                </a:moveTo>
                <a:lnTo>
                  <a:pt x="971" y="2133"/>
                </a:lnTo>
                <a:cubicBezTo>
                  <a:pt x="1225" y="2358"/>
                  <a:pt x="1491" y="2556"/>
                  <a:pt x="1696" y="2725"/>
                </a:cubicBezTo>
                <a:cubicBezTo>
                  <a:pt x="3771" y="4443"/>
                  <a:pt x="5391" y="7222"/>
                  <a:pt x="4116" y="9847"/>
                </a:cubicBezTo>
                <a:cubicBezTo>
                  <a:pt x="4408" y="8452"/>
                  <a:pt x="3627" y="7045"/>
                  <a:pt x="2799" y="5954"/>
                </a:cubicBezTo>
                <a:cubicBezTo>
                  <a:pt x="2241" y="5220"/>
                  <a:pt x="1606" y="4530"/>
                  <a:pt x="1135" y="3733"/>
                </a:cubicBezTo>
                <a:cubicBezTo>
                  <a:pt x="856" y="3265"/>
                  <a:pt x="575" y="2610"/>
                  <a:pt x="971" y="2133"/>
                </a:cubicBezTo>
                <a:close/>
                <a:moveTo>
                  <a:pt x="2181" y="1677"/>
                </a:moveTo>
                <a:cubicBezTo>
                  <a:pt x="2326" y="1677"/>
                  <a:pt x="2469" y="1690"/>
                  <a:pt x="2603" y="1710"/>
                </a:cubicBezTo>
                <a:cubicBezTo>
                  <a:pt x="4583" y="2010"/>
                  <a:pt x="5502" y="4109"/>
                  <a:pt x="5645" y="5900"/>
                </a:cubicBezTo>
                <a:cubicBezTo>
                  <a:pt x="5758" y="7392"/>
                  <a:pt x="5370" y="8935"/>
                  <a:pt x="4273" y="9974"/>
                </a:cubicBezTo>
                <a:cubicBezTo>
                  <a:pt x="5095" y="8415"/>
                  <a:pt x="4825" y="6485"/>
                  <a:pt x="3969" y="4985"/>
                </a:cubicBezTo>
                <a:cubicBezTo>
                  <a:pt x="3478" y="4126"/>
                  <a:pt x="2807" y="3365"/>
                  <a:pt x="2064" y="2717"/>
                </a:cubicBezTo>
                <a:cubicBezTo>
                  <a:pt x="1770" y="2458"/>
                  <a:pt x="1436" y="2236"/>
                  <a:pt x="1140" y="1975"/>
                </a:cubicBezTo>
                <a:cubicBezTo>
                  <a:pt x="1426" y="1757"/>
                  <a:pt x="1811" y="1677"/>
                  <a:pt x="2181" y="1677"/>
                </a:cubicBezTo>
                <a:close/>
                <a:moveTo>
                  <a:pt x="1024" y="0"/>
                </a:moveTo>
                <a:cubicBezTo>
                  <a:pt x="766" y="0"/>
                  <a:pt x="497" y="121"/>
                  <a:pt x="359" y="364"/>
                </a:cubicBezTo>
                <a:cubicBezTo>
                  <a:pt x="1" y="987"/>
                  <a:pt x="346" y="1538"/>
                  <a:pt x="812" y="1992"/>
                </a:cubicBezTo>
                <a:cubicBezTo>
                  <a:pt x="179" y="2745"/>
                  <a:pt x="1032" y="4026"/>
                  <a:pt x="1585" y="4751"/>
                </a:cubicBezTo>
                <a:cubicBezTo>
                  <a:pt x="2807" y="6358"/>
                  <a:pt x="4445" y="8056"/>
                  <a:pt x="3853" y="10254"/>
                </a:cubicBezTo>
                <a:cubicBezTo>
                  <a:pt x="3839" y="10304"/>
                  <a:pt x="3877" y="10336"/>
                  <a:pt x="3917" y="10336"/>
                </a:cubicBezTo>
                <a:cubicBezTo>
                  <a:pt x="3937" y="10336"/>
                  <a:pt x="3957" y="10328"/>
                  <a:pt x="3971" y="10311"/>
                </a:cubicBezTo>
                <a:cubicBezTo>
                  <a:pt x="3976" y="10313"/>
                  <a:pt x="3982" y="10315"/>
                  <a:pt x="3985" y="10318"/>
                </a:cubicBezTo>
                <a:cubicBezTo>
                  <a:pt x="4003" y="10354"/>
                  <a:pt x="4040" y="10384"/>
                  <a:pt x="4079" y="10384"/>
                </a:cubicBezTo>
                <a:cubicBezTo>
                  <a:pt x="4095" y="10384"/>
                  <a:pt x="4111" y="10379"/>
                  <a:pt x="4126" y="10367"/>
                </a:cubicBezTo>
                <a:cubicBezTo>
                  <a:pt x="6311" y="8744"/>
                  <a:pt x="6384" y="5078"/>
                  <a:pt x="4898" y="2970"/>
                </a:cubicBezTo>
                <a:cubicBezTo>
                  <a:pt x="4303" y="2126"/>
                  <a:pt x="3279" y="1457"/>
                  <a:pt x="2229" y="1457"/>
                </a:cubicBezTo>
                <a:cubicBezTo>
                  <a:pt x="1956" y="1457"/>
                  <a:pt x="1682" y="1502"/>
                  <a:pt x="1413" y="1601"/>
                </a:cubicBezTo>
                <a:cubicBezTo>
                  <a:pt x="1238" y="1664"/>
                  <a:pt x="1097" y="1745"/>
                  <a:pt x="983" y="1830"/>
                </a:cubicBezTo>
                <a:cubicBezTo>
                  <a:pt x="956" y="1804"/>
                  <a:pt x="927" y="1777"/>
                  <a:pt x="901" y="1751"/>
                </a:cubicBezTo>
                <a:cubicBezTo>
                  <a:pt x="657" y="1494"/>
                  <a:pt x="456" y="1165"/>
                  <a:pt x="483" y="799"/>
                </a:cubicBezTo>
                <a:cubicBezTo>
                  <a:pt x="498" y="594"/>
                  <a:pt x="640" y="308"/>
                  <a:pt x="850" y="239"/>
                </a:cubicBezTo>
                <a:cubicBezTo>
                  <a:pt x="897" y="223"/>
                  <a:pt x="948" y="216"/>
                  <a:pt x="1000" y="216"/>
                </a:cubicBezTo>
                <a:cubicBezTo>
                  <a:pt x="1234" y="216"/>
                  <a:pt x="1488" y="370"/>
                  <a:pt x="1519" y="619"/>
                </a:cubicBezTo>
                <a:cubicBezTo>
                  <a:pt x="1524" y="666"/>
                  <a:pt x="1560" y="690"/>
                  <a:pt x="1595" y="690"/>
                </a:cubicBezTo>
                <a:cubicBezTo>
                  <a:pt x="1629" y="690"/>
                  <a:pt x="1662" y="667"/>
                  <a:pt x="1663" y="619"/>
                </a:cubicBezTo>
                <a:cubicBezTo>
                  <a:pt x="1679" y="207"/>
                  <a:pt x="1361" y="0"/>
                  <a:pt x="1024"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7" name="Google Shape;367;p25"/>
          <p:cNvSpPr/>
          <p:nvPr/>
        </p:nvSpPr>
        <p:spPr>
          <a:xfrm>
            <a:off x="544333" y="2620263"/>
            <a:ext cx="11245600" cy="1849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8" name="Google Shape;368;p25"/>
          <p:cNvSpPr/>
          <p:nvPr/>
        </p:nvSpPr>
        <p:spPr>
          <a:xfrm>
            <a:off x="544333" y="4756829"/>
            <a:ext cx="11245600" cy="1849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9" name="Google Shape;369;p25"/>
          <p:cNvSpPr/>
          <p:nvPr/>
        </p:nvSpPr>
        <p:spPr>
          <a:xfrm>
            <a:off x="544333" y="483696"/>
            <a:ext cx="11245600" cy="18496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0" name="Google Shape;370;p25"/>
          <p:cNvSpPr/>
          <p:nvPr/>
        </p:nvSpPr>
        <p:spPr>
          <a:xfrm>
            <a:off x="402067" y="362167"/>
            <a:ext cx="11245600" cy="1849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1" name="Google Shape;371;p25"/>
          <p:cNvSpPr txBox="1">
            <a:spLocks noGrp="1"/>
          </p:cNvSpPr>
          <p:nvPr>
            <p:ph type="title" hasCustomPrompt="1"/>
          </p:nvPr>
        </p:nvSpPr>
        <p:spPr>
          <a:xfrm>
            <a:off x="3441951" y="789533"/>
            <a:ext cx="5311200" cy="68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72" name="Google Shape;372;p25"/>
          <p:cNvSpPr txBox="1">
            <a:spLocks noGrp="1"/>
          </p:cNvSpPr>
          <p:nvPr>
            <p:ph type="title" idx="2" hasCustomPrompt="1"/>
          </p:nvPr>
        </p:nvSpPr>
        <p:spPr>
          <a:xfrm>
            <a:off x="9368265"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73" name="Google Shape;373;p25"/>
          <p:cNvSpPr txBox="1">
            <a:spLocks noGrp="1"/>
          </p:cNvSpPr>
          <p:nvPr>
            <p:ph type="title" idx="3" hasCustomPrompt="1"/>
          </p:nvPr>
        </p:nvSpPr>
        <p:spPr>
          <a:xfrm>
            <a:off x="9989528"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74" name="Google Shape;374;p25"/>
          <p:cNvSpPr txBox="1">
            <a:spLocks noGrp="1"/>
          </p:cNvSpPr>
          <p:nvPr>
            <p:ph type="title" idx="4" hasCustomPrompt="1"/>
          </p:nvPr>
        </p:nvSpPr>
        <p:spPr>
          <a:xfrm>
            <a:off x="10610791" y="897000"/>
            <a:ext cx="621200" cy="39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7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75" name="Google Shape;375;p25"/>
          <p:cNvSpPr/>
          <p:nvPr/>
        </p:nvSpPr>
        <p:spPr>
          <a:xfrm>
            <a:off x="402067" y="4648300"/>
            <a:ext cx="11245600" cy="18272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6" name="Google Shape;376;p25"/>
          <p:cNvSpPr/>
          <p:nvPr/>
        </p:nvSpPr>
        <p:spPr>
          <a:xfrm>
            <a:off x="402067" y="2505233"/>
            <a:ext cx="11245600" cy="18496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7" name="Google Shape;377;p25"/>
          <p:cNvSpPr txBox="1">
            <a:spLocks noGrp="1"/>
          </p:cNvSpPr>
          <p:nvPr>
            <p:ph type="subTitle" idx="1"/>
          </p:nvPr>
        </p:nvSpPr>
        <p:spPr>
          <a:xfrm>
            <a:off x="3438851" y="1390855"/>
            <a:ext cx="53112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78" name="Google Shape;378;p25"/>
          <p:cNvSpPr txBox="1">
            <a:spLocks noGrp="1"/>
          </p:cNvSpPr>
          <p:nvPr>
            <p:ph type="title" idx="5" hasCustomPrompt="1"/>
          </p:nvPr>
        </p:nvSpPr>
        <p:spPr>
          <a:xfrm>
            <a:off x="3441951" y="2902200"/>
            <a:ext cx="5311200" cy="68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79" name="Google Shape;379;p25"/>
          <p:cNvSpPr txBox="1">
            <a:spLocks noGrp="1"/>
          </p:cNvSpPr>
          <p:nvPr>
            <p:ph type="subTitle" idx="6"/>
          </p:nvPr>
        </p:nvSpPr>
        <p:spPr>
          <a:xfrm>
            <a:off x="3438851" y="3503521"/>
            <a:ext cx="53112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80" name="Google Shape;380;p25"/>
          <p:cNvSpPr txBox="1">
            <a:spLocks noGrp="1"/>
          </p:cNvSpPr>
          <p:nvPr>
            <p:ph type="title" idx="7" hasCustomPrompt="1"/>
          </p:nvPr>
        </p:nvSpPr>
        <p:spPr>
          <a:xfrm>
            <a:off x="3441951" y="5014867"/>
            <a:ext cx="5311200" cy="68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81" name="Google Shape;381;p25"/>
          <p:cNvSpPr txBox="1">
            <a:spLocks noGrp="1"/>
          </p:cNvSpPr>
          <p:nvPr>
            <p:ph type="subTitle" idx="8"/>
          </p:nvPr>
        </p:nvSpPr>
        <p:spPr>
          <a:xfrm>
            <a:off x="3438851" y="5616188"/>
            <a:ext cx="5311200" cy="5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60431051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82"/>
        <p:cNvGrpSpPr/>
        <p:nvPr/>
      </p:nvGrpSpPr>
      <p:grpSpPr>
        <a:xfrm>
          <a:off x="0" y="0"/>
          <a:ext cx="0" cy="0"/>
          <a:chOff x="0" y="0"/>
          <a:chExt cx="0" cy="0"/>
        </a:xfrm>
      </p:grpSpPr>
      <p:sp>
        <p:nvSpPr>
          <p:cNvPr id="383" name="Google Shape;383;p26"/>
          <p:cNvSpPr/>
          <p:nvPr/>
        </p:nvSpPr>
        <p:spPr>
          <a:xfrm>
            <a:off x="7488808" y="-213833"/>
            <a:ext cx="3985048" cy="1056820"/>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4" name="Google Shape;384;p26"/>
          <p:cNvSpPr/>
          <p:nvPr/>
        </p:nvSpPr>
        <p:spPr>
          <a:xfrm rot="5400000">
            <a:off x="-1605524" y="-349663"/>
            <a:ext cx="4015191" cy="3542129"/>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5" name="Google Shape;385;p26"/>
          <p:cNvSpPr/>
          <p:nvPr/>
        </p:nvSpPr>
        <p:spPr>
          <a:xfrm>
            <a:off x="11304011" y="2534572"/>
            <a:ext cx="971843" cy="699745"/>
          </a:xfrm>
          <a:custGeom>
            <a:avLst/>
            <a:gdLst/>
            <a:ahLst/>
            <a:cxnLst/>
            <a:rect l="l" t="t" r="r" b="b"/>
            <a:pathLst>
              <a:path w="18262" h="13149" extrusionOk="0">
                <a:moveTo>
                  <a:pt x="15645" y="746"/>
                </a:moveTo>
                <a:cubicBezTo>
                  <a:pt x="16100" y="951"/>
                  <a:pt x="16517" y="1231"/>
                  <a:pt x="16866" y="1595"/>
                </a:cubicBezTo>
                <a:cubicBezTo>
                  <a:pt x="16460" y="1879"/>
                  <a:pt x="16054" y="2211"/>
                  <a:pt x="15727" y="2572"/>
                </a:cubicBezTo>
                <a:cubicBezTo>
                  <a:pt x="15301" y="2414"/>
                  <a:pt x="14853" y="2324"/>
                  <a:pt x="14431" y="2316"/>
                </a:cubicBezTo>
                <a:cubicBezTo>
                  <a:pt x="14825" y="1784"/>
                  <a:pt x="15241" y="1268"/>
                  <a:pt x="15645" y="746"/>
                </a:cubicBezTo>
                <a:close/>
                <a:moveTo>
                  <a:pt x="13801" y="321"/>
                </a:moveTo>
                <a:cubicBezTo>
                  <a:pt x="14390" y="342"/>
                  <a:pt x="14981" y="465"/>
                  <a:pt x="15524" y="691"/>
                </a:cubicBezTo>
                <a:cubicBezTo>
                  <a:pt x="15023" y="1183"/>
                  <a:pt x="14580" y="1746"/>
                  <a:pt x="14174" y="2317"/>
                </a:cubicBezTo>
                <a:cubicBezTo>
                  <a:pt x="13626" y="2342"/>
                  <a:pt x="13127" y="2476"/>
                  <a:pt x="12673" y="2695"/>
                </a:cubicBezTo>
                <a:cubicBezTo>
                  <a:pt x="13045" y="1901"/>
                  <a:pt x="13420" y="1109"/>
                  <a:pt x="13801" y="321"/>
                </a:cubicBezTo>
                <a:close/>
                <a:moveTo>
                  <a:pt x="16961" y="1699"/>
                </a:moveTo>
                <a:cubicBezTo>
                  <a:pt x="16971" y="1710"/>
                  <a:pt x="16980" y="1720"/>
                  <a:pt x="16989" y="1730"/>
                </a:cubicBezTo>
                <a:cubicBezTo>
                  <a:pt x="17298" y="2085"/>
                  <a:pt x="17529" y="2504"/>
                  <a:pt x="17673" y="2947"/>
                </a:cubicBezTo>
                <a:cubicBezTo>
                  <a:pt x="17619" y="2954"/>
                  <a:pt x="17573" y="2957"/>
                  <a:pt x="17512" y="2975"/>
                </a:cubicBezTo>
                <a:cubicBezTo>
                  <a:pt x="17439" y="2998"/>
                  <a:pt x="17365" y="3021"/>
                  <a:pt x="17295" y="3045"/>
                </a:cubicBezTo>
                <a:cubicBezTo>
                  <a:pt x="17169" y="3086"/>
                  <a:pt x="17021" y="3112"/>
                  <a:pt x="16920" y="3198"/>
                </a:cubicBezTo>
                <a:cubicBezTo>
                  <a:pt x="16902" y="3214"/>
                  <a:pt x="16894" y="3237"/>
                  <a:pt x="16894" y="3260"/>
                </a:cubicBezTo>
                <a:cubicBezTo>
                  <a:pt x="16604" y="3008"/>
                  <a:pt x="16267" y="2803"/>
                  <a:pt x="15907" y="2648"/>
                </a:cubicBezTo>
                <a:cubicBezTo>
                  <a:pt x="16267" y="2347"/>
                  <a:pt x="16616" y="2018"/>
                  <a:pt x="16961" y="1699"/>
                </a:cubicBezTo>
                <a:close/>
                <a:moveTo>
                  <a:pt x="14352" y="2709"/>
                </a:moveTo>
                <a:cubicBezTo>
                  <a:pt x="14548" y="2709"/>
                  <a:pt x="14750" y="2726"/>
                  <a:pt x="14956" y="2761"/>
                </a:cubicBezTo>
                <a:cubicBezTo>
                  <a:pt x="14997" y="2767"/>
                  <a:pt x="15040" y="2777"/>
                  <a:pt x="15081" y="2785"/>
                </a:cubicBezTo>
                <a:cubicBezTo>
                  <a:pt x="15025" y="3000"/>
                  <a:pt x="15102" y="3266"/>
                  <a:pt x="15164" y="3468"/>
                </a:cubicBezTo>
                <a:cubicBezTo>
                  <a:pt x="15195" y="3566"/>
                  <a:pt x="15233" y="3680"/>
                  <a:pt x="15282" y="3790"/>
                </a:cubicBezTo>
                <a:cubicBezTo>
                  <a:pt x="15233" y="3785"/>
                  <a:pt x="15185" y="3783"/>
                  <a:pt x="15136" y="3783"/>
                </a:cubicBezTo>
                <a:cubicBezTo>
                  <a:pt x="15118" y="3783"/>
                  <a:pt x="15099" y="3783"/>
                  <a:pt x="15081" y="3783"/>
                </a:cubicBezTo>
                <a:cubicBezTo>
                  <a:pt x="14869" y="3783"/>
                  <a:pt x="14662" y="3809"/>
                  <a:pt x="14464" y="3854"/>
                </a:cubicBezTo>
                <a:cubicBezTo>
                  <a:pt x="14264" y="3715"/>
                  <a:pt x="14040" y="3612"/>
                  <a:pt x="13843" y="3469"/>
                </a:cubicBezTo>
                <a:cubicBezTo>
                  <a:pt x="13616" y="3301"/>
                  <a:pt x="13410" y="3108"/>
                  <a:pt x="13212" y="2906"/>
                </a:cubicBezTo>
                <a:cubicBezTo>
                  <a:pt x="13568" y="2780"/>
                  <a:pt x="13949" y="2709"/>
                  <a:pt x="14352" y="2709"/>
                </a:cubicBezTo>
                <a:close/>
                <a:moveTo>
                  <a:pt x="15221" y="2818"/>
                </a:moveTo>
                <a:lnTo>
                  <a:pt x="15221" y="2818"/>
                </a:lnTo>
                <a:cubicBezTo>
                  <a:pt x="15603" y="2914"/>
                  <a:pt x="15985" y="3078"/>
                  <a:pt x="16318" y="3306"/>
                </a:cubicBezTo>
                <a:cubicBezTo>
                  <a:pt x="16251" y="3518"/>
                  <a:pt x="16198" y="3760"/>
                  <a:pt x="16190" y="3994"/>
                </a:cubicBezTo>
                <a:cubicBezTo>
                  <a:pt x="15997" y="3919"/>
                  <a:pt x="15794" y="3859"/>
                  <a:pt x="15586" y="3824"/>
                </a:cubicBezTo>
                <a:cubicBezTo>
                  <a:pt x="15521" y="3682"/>
                  <a:pt x="15424" y="3544"/>
                  <a:pt x="15372" y="3400"/>
                </a:cubicBezTo>
                <a:cubicBezTo>
                  <a:pt x="15303" y="3216"/>
                  <a:pt x="15290" y="3004"/>
                  <a:pt x="15221" y="2818"/>
                </a:cubicBezTo>
                <a:close/>
                <a:moveTo>
                  <a:pt x="13592" y="319"/>
                </a:moveTo>
                <a:cubicBezTo>
                  <a:pt x="13611" y="319"/>
                  <a:pt x="13630" y="319"/>
                  <a:pt x="13649" y="319"/>
                </a:cubicBezTo>
                <a:cubicBezTo>
                  <a:pt x="13159" y="1131"/>
                  <a:pt x="12724" y="1990"/>
                  <a:pt x="12362" y="2862"/>
                </a:cubicBezTo>
                <a:cubicBezTo>
                  <a:pt x="11863" y="3157"/>
                  <a:pt x="11423" y="3551"/>
                  <a:pt x="11035" y="4004"/>
                </a:cubicBezTo>
                <a:cubicBezTo>
                  <a:pt x="11143" y="3510"/>
                  <a:pt x="11183" y="2985"/>
                  <a:pt x="11264" y="2491"/>
                </a:cubicBezTo>
                <a:cubicBezTo>
                  <a:pt x="11363" y="1895"/>
                  <a:pt x="11457" y="1301"/>
                  <a:pt x="11551" y="705"/>
                </a:cubicBezTo>
                <a:cubicBezTo>
                  <a:pt x="11944" y="561"/>
                  <a:pt x="12346" y="452"/>
                  <a:pt x="12757" y="386"/>
                </a:cubicBezTo>
                <a:cubicBezTo>
                  <a:pt x="13031" y="342"/>
                  <a:pt x="13310" y="319"/>
                  <a:pt x="13592" y="319"/>
                </a:cubicBezTo>
                <a:close/>
                <a:moveTo>
                  <a:pt x="13055" y="2970"/>
                </a:moveTo>
                <a:cubicBezTo>
                  <a:pt x="13339" y="3315"/>
                  <a:pt x="13726" y="3718"/>
                  <a:pt x="14148" y="3947"/>
                </a:cubicBezTo>
                <a:cubicBezTo>
                  <a:pt x="13804" y="4068"/>
                  <a:pt x="13487" y="4255"/>
                  <a:pt x="13204" y="4489"/>
                </a:cubicBezTo>
                <a:cubicBezTo>
                  <a:pt x="13192" y="4477"/>
                  <a:pt x="13181" y="4467"/>
                  <a:pt x="13163" y="4464"/>
                </a:cubicBezTo>
                <a:cubicBezTo>
                  <a:pt x="12909" y="4412"/>
                  <a:pt x="12647" y="4410"/>
                  <a:pt x="12389" y="4374"/>
                </a:cubicBezTo>
                <a:cubicBezTo>
                  <a:pt x="12066" y="4330"/>
                  <a:pt x="11749" y="4256"/>
                  <a:pt x="11431" y="4181"/>
                </a:cubicBezTo>
                <a:cubicBezTo>
                  <a:pt x="11423" y="4178"/>
                  <a:pt x="11415" y="4178"/>
                  <a:pt x="11407" y="4178"/>
                </a:cubicBezTo>
                <a:cubicBezTo>
                  <a:pt x="11880" y="3652"/>
                  <a:pt x="12430" y="3225"/>
                  <a:pt x="13055" y="2970"/>
                </a:cubicBezTo>
                <a:close/>
                <a:moveTo>
                  <a:pt x="16462" y="3405"/>
                </a:moveTo>
                <a:cubicBezTo>
                  <a:pt x="16866" y="3715"/>
                  <a:pt x="17185" y="4120"/>
                  <a:pt x="17316" y="4618"/>
                </a:cubicBezTo>
                <a:cubicBezTo>
                  <a:pt x="17331" y="4674"/>
                  <a:pt x="17340" y="4729"/>
                  <a:pt x="17350" y="4787"/>
                </a:cubicBezTo>
                <a:cubicBezTo>
                  <a:pt x="17092" y="4497"/>
                  <a:pt x="16778" y="4268"/>
                  <a:pt x="16432" y="4099"/>
                </a:cubicBezTo>
                <a:cubicBezTo>
                  <a:pt x="16424" y="4017"/>
                  <a:pt x="16416" y="3936"/>
                  <a:pt x="16418" y="3854"/>
                </a:cubicBezTo>
                <a:cubicBezTo>
                  <a:pt x="16422" y="3703"/>
                  <a:pt x="16437" y="3554"/>
                  <a:pt x="16462" y="3405"/>
                </a:cubicBezTo>
                <a:close/>
                <a:moveTo>
                  <a:pt x="17715" y="3078"/>
                </a:moveTo>
                <a:cubicBezTo>
                  <a:pt x="17876" y="3646"/>
                  <a:pt x="17900" y="4255"/>
                  <a:pt x="17764" y="4829"/>
                </a:cubicBezTo>
                <a:cubicBezTo>
                  <a:pt x="17704" y="4243"/>
                  <a:pt x="17409" y="3741"/>
                  <a:pt x="16987" y="3342"/>
                </a:cubicBezTo>
                <a:cubicBezTo>
                  <a:pt x="17115" y="3342"/>
                  <a:pt x="17241" y="3274"/>
                  <a:pt x="17360" y="3234"/>
                </a:cubicBezTo>
                <a:cubicBezTo>
                  <a:pt x="17422" y="3211"/>
                  <a:pt x="17488" y="3186"/>
                  <a:pt x="17552" y="3162"/>
                </a:cubicBezTo>
                <a:cubicBezTo>
                  <a:pt x="17619" y="3135"/>
                  <a:pt x="17664" y="3111"/>
                  <a:pt x="17715" y="3078"/>
                </a:cubicBezTo>
                <a:close/>
                <a:moveTo>
                  <a:pt x="11343" y="4248"/>
                </a:moveTo>
                <a:cubicBezTo>
                  <a:pt x="11343" y="4269"/>
                  <a:pt x="11358" y="4292"/>
                  <a:pt x="11387" y="4305"/>
                </a:cubicBezTo>
                <a:cubicBezTo>
                  <a:pt x="11850" y="4490"/>
                  <a:pt x="12428" y="4661"/>
                  <a:pt x="12951" y="4661"/>
                </a:cubicBezTo>
                <a:cubicBezTo>
                  <a:pt x="12969" y="4661"/>
                  <a:pt x="12988" y="4661"/>
                  <a:pt x="13007" y="4661"/>
                </a:cubicBezTo>
                <a:lnTo>
                  <a:pt x="13007" y="4661"/>
                </a:lnTo>
                <a:cubicBezTo>
                  <a:pt x="12860" y="4800"/>
                  <a:pt x="12721" y="4952"/>
                  <a:pt x="12593" y="5115"/>
                </a:cubicBezTo>
                <a:cubicBezTo>
                  <a:pt x="12398" y="5364"/>
                  <a:pt x="12230" y="5657"/>
                  <a:pt x="12071" y="5971"/>
                </a:cubicBezTo>
                <a:cubicBezTo>
                  <a:pt x="12052" y="5951"/>
                  <a:pt x="12028" y="5938"/>
                  <a:pt x="11997" y="5938"/>
                </a:cubicBezTo>
                <a:cubicBezTo>
                  <a:pt x="11988" y="5938"/>
                  <a:pt x="11978" y="5939"/>
                  <a:pt x="11968" y="5942"/>
                </a:cubicBezTo>
                <a:cubicBezTo>
                  <a:pt x="11694" y="5997"/>
                  <a:pt x="11419" y="6029"/>
                  <a:pt x="11140" y="6029"/>
                </a:cubicBezTo>
                <a:cubicBezTo>
                  <a:pt x="11082" y="6029"/>
                  <a:pt x="11025" y="6028"/>
                  <a:pt x="10967" y="6025"/>
                </a:cubicBezTo>
                <a:cubicBezTo>
                  <a:pt x="10742" y="6014"/>
                  <a:pt x="10513" y="5948"/>
                  <a:pt x="10288" y="5948"/>
                </a:cubicBezTo>
                <a:cubicBezTo>
                  <a:pt x="10257" y="5948"/>
                  <a:pt x="10226" y="5949"/>
                  <a:pt x="10196" y="5952"/>
                </a:cubicBezTo>
                <a:cubicBezTo>
                  <a:pt x="10366" y="5657"/>
                  <a:pt x="10538" y="5364"/>
                  <a:pt x="10724" y="5078"/>
                </a:cubicBezTo>
                <a:cubicBezTo>
                  <a:pt x="10913" y="4785"/>
                  <a:pt x="11119" y="4505"/>
                  <a:pt x="11343" y="4248"/>
                </a:cubicBezTo>
                <a:close/>
                <a:moveTo>
                  <a:pt x="11415" y="756"/>
                </a:moveTo>
                <a:lnTo>
                  <a:pt x="11415" y="756"/>
                </a:lnTo>
                <a:cubicBezTo>
                  <a:pt x="11286" y="1265"/>
                  <a:pt x="11171" y="1777"/>
                  <a:pt x="11073" y="2293"/>
                </a:cubicBezTo>
                <a:cubicBezTo>
                  <a:pt x="10950" y="2942"/>
                  <a:pt x="10765" y="3643"/>
                  <a:pt x="10769" y="4304"/>
                </a:cubicBezTo>
                <a:cubicBezTo>
                  <a:pt x="10769" y="4312"/>
                  <a:pt x="10770" y="4317"/>
                  <a:pt x="10773" y="4325"/>
                </a:cubicBezTo>
                <a:cubicBezTo>
                  <a:pt x="10598" y="4552"/>
                  <a:pt x="10438" y="4790"/>
                  <a:pt x="10286" y="5035"/>
                </a:cubicBezTo>
                <a:cubicBezTo>
                  <a:pt x="9963" y="5559"/>
                  <a:pt x="9679" y="6104"/>
                  <a:pt x="9386" y="6645"/>
                </a:cubicBezTo>
                <a:cubicBezTo>
                  <a:pt x="9361" y="5878"/>
                  <a:pt x="9288" y="5111"/>
                  <a:pt x="9278" y="4345"/>
                </a:cubicBezTo>
                <a:cubicBezTo>
                  <a:pt x="9268" y="3562"/>
                  <a:pt x="9292" y="2782"/>
                  <a:pt x="9301" y="2000"/>
                </a:cubicBezTo>
                <a:cubicBezTo>
                  <a:pt x="9944" y="1483"/>
                  <a:pt x="10659" y="1052"/>
                  <a:pt x="11415" y="756"/>
                </a:cubicBezTo>
                <a:close/>
                <a:moveTo>
                  <a:pt x="10148" y="6038"/>
                </a:moveTo>
                <a:cubicBezTo>
                  <a:pt x="10152" y="6040"/>
                  <a:pt x="10152" y="6042"/>
                  <a:pt x="10153" y="6043"/>
                </a:cubicBezTo>
                <a:cubicBezTo>
                  <a:pt x="10382" y="6215"/>
                  <a:pt x="10736" y="6235"/>
                  <a:pt x="11014" y="6253"/>
                </a:cubicBezTo>
                <a:cubicBezTo>
                  <a:pt x="11085" y="6257"/>
                  <a:pt x="11155" y="6259"/>
                  <a:pt x="11226" y="6259"/>
                </a:cubicBezTo>
                <a:cubicBezTo>
                  <a:pt x="11475" y="6259"/>
                  <a:pt x="11723" y="6233"/>
                  <a:pt x="11970" y="6186"/>
                </a:cubicBezTo>
                <a:lnTo>
                  <a:pt x="11970" y="6186"/>
                </a:lnTo>
                <a:cubicBezTo>
                  <a:pt x="11777" y="6596"/>
                  <a:pt x="11603" y="7040"/>
                  <a:pt x="11425" y="7487"/>
                </a:cubicBezTo>
                <a:cubicBezTo>
                  <a:pt x="10621" y="7693"/>
                  <a:pt x="9824" y="7876"/>
                  <a:pt x="9011" y="8043"/>
                </a:cubicBezTo>
                <a:cubicBezTo>
                  <a:pt x="9410" y="7385"/>
                  <a:pt x="9769" y="6706"/>
                  <a:pt x="10148" y="6038"/>
                </a:cubicBezTo>
                <a:close/>
                <a:moveTo>
                  <a:pt x="9140" y="2131"/>
                </a:moveTo>
                <a:lnTo>
                  <a:pt x="9140" y="2131"/>
                </a:lnTo>
                <a:cubicBezTo>
                  <a:pt x="9063" y="2890"/>
                  <a:pt x="9042" y="3659"/>
                  <a:pt x="9044" y="4418"/>
                </a:cubicBezTo>
                <a:cubicBezTo>
                  <a:pt x="9047" y="5281"/>
                  <a:pt x="9039" y="6179"/>
                  <a:pt x="9173" y="7033"/>
                </a:cubicBezTo>
                <a:cubicBezTo>
                  <a:pt x="9085" y="7194"/>
                  <a:pt x="8998" y="7351"/>
                  <a:pt x="8903" y="7508"/>
                </a:cubicBezTo>
                <a:cubicBezTo>
                  <a:pt x="8713" y="7832"/>
                  <a:pt x="8509" y="8146"/>
                  <a:pt x="8294" y="8454"/>
                </a:cubicBezTo>
                <a:cubicBezTo>
                  <a:pt x="8132" y="7744"/>
                  <a:pt x="7929" y="7050"/>
                  <a:pt x="7813" y="6328"/>
                </a:cubicBezTo>
                <a:cubicBezTo>
                  <a:pt x="7677" y="5500"/>
                  <a:pt x="7609" y="4665"/>
                  <a:pt x="7563" y="3829"/>
                </a:cubicBezTo>
                <a:cubicBezTo>
                  <a:pt x="8016" y="3209"/>
                  <a:pt x="8545" y="2631"/>
                  <a:pt x="9140" y="2131"/>
                </a:cubicBezTo>
                <a:close/>
                <a:moveTo>
                  <a:pt x="11305" y="7789"/>
                </a:moveTo>
                <a:cubicBezTo>
                  <a:pt x="11122" y="8241"/>
                  <a:pt x="10932" y="8691"/>
                  <a:pt x="10711" y="9102"/>
                </a:cubicBezTo>
                <a:cubicBezTo>
                  <a:pt x="9816" y="9256"/>
                  <a:pt x="8926" y="9370"/>
                  <a:pt x="8021" y="9463"/>
                </a:cubicBezTo>
                <a:cubicBezTo>
                  <a:pt x="8052" y="9427"/>
                  <a:pt x="8083" y="9388"/>
                  <a:pt x="8114" y="9352"/>
                </a:cubicBezTo>
                <a:cubicBezTo>
                  <a:pt x="8406" y="8984"/>
                  <a:pt x="8666" y="8601"/>
                  <a:pt x="8910" y="8207"/>
                </a:cubicBezTo>
                <a:cubicBezTo>
                  <a:pt x="9705" y="8177"/>
                  <a:pt x="10538" y="8032"/>
                  <a:pt x="11305" y="7789"/>
                </a:cubicBezTo>
                <a:close/>
                <a:moveTo>
                  <a:pt x="7445" y="3998"/>
                </a:moveTo>
                <a:lnTo>
                  <a:pt x="7445" y="3998"/>
                </a:lnTo>
                <a:cubicBezTo>
                  <a:pt x="7388" y="5544"/>
                  <a:pt x="7563" y="7259"/>
                  <a:pt x="8122" y="8696"/>
                </a:cubicBezTo>
                <a:cubicBezTo>
                  <a:pt x="7893" y="9010"/>
                  <a:pt x="7651" y="9310"/>
                  <a:pt x="7398" y="9604"/>
                </a:cubicBezTo>
                <a:cubicBezTo>
                  <a:pt x="6843" y="8590"/>
                  <a:pt x="6398" y="7629"/>
                  <a:pt x="6273" y="6459"/>
                </a:cubicBezTo>
                <a:cubicBezTo>
                  <a:pt x="6424" y="5888"/>
                  <a:pt x="6653" y="5336"/>
                  <a:pt x="6936" y="4819"/>
                </a:cubicBezTo>
                <a:cubicBezTo>
                  <a:pt x="7087" y="4539"/>
                  <a:pt x="7258" y="4266"/>
                  <a:pt x="7445" y="3998"/>
                </a:cubicBezTo>
                <a:close/>
                <a:moveTo>
                  <a:pt x="6159" y="6948"/>
                </a:moveTo>
                <a:cubicBezTo>
                  <a:pt x="6273" y="7958"/>
                  <a:pt x="6602" y="9007"/>
                  <a:pt x="7236" y="9789"/>
                </a:cubicBezTo>
                <a:cubicBezTo>
                  <a:pt x="7116" y="9923"/>
                  <a:pt x="6993" y="10054"/>
                  <a:pt x="6867" y="10183"/>
                </a:cubicBezTo>
                <a:cubicBezTo>
                  <a:pt x="6810" y="10241"/>
                  <a:pt x="6751" y="10303"/>
                  <a:pt x="6692" y="10362"/>
                </a:cubicBezTo>
                <a:cubicBezTo>
                  <a:pt x="6259" y="9807"/>
                  <a:pt x="6082" y="8987"/>
                  <a:pt x="6056" y="8259"/>
                </a:cubicBezTo>
                <a:cubicBezTo>
                  <a:pt x="6039" y="7817"/>
                  <a:pt x="6077" y="7379"/>
                  <a:pt x="6159" y="6948"/>
                </a:cubicBezTo>
                <a:close/>
                <a:moveTo>
                  <a:pt x="10585" y="9329"/>
                </a:moveTo>
                <a:lnTo>
                  <a:pt x="10585" y="9329"/>
                </a:lnTo>
                <a:cubicBezTo>
                  <a:pt x="10040" y="10255"/>
                  <a:pt x="9310" y="10949"/>
                  <a:pt x="8109" y="11000"/>
                </a:cubicBezTo>
                <a:cubicBezTo>
                  <a:pt x="8079" y="11001"/>
                  <a:pt x="8049" y="11002"/>
                  <a:pt x="8020" y="11002"/>
                </a:cubicBezTo>
                <a:cubicBezTo>
                  <a:pt x="7589" y="11002"/>
                  <a:pt x="7245" y="10869"/>
                  <a:pt x="6972" y="10648"/>
                </a:cubicBezTo>
                <a:cubicBezTo>
                  <a:pt x="7322" y="10293"/>
                  <a:pt x="7650" y="9920"/>
                  <a:pt x="7956" y="9545"/>
                </a:cubicBezTo>
                <a:cubicBezTo>
                  <a:pt x="7962" y="9570"/>
                  <a:pt x="7980" y="9589"/>
                  <a:pt x="8010" y="9589"/>
                </a:cubicBezTo>
                <a:cubicBezTo>
                  <a:pt x="8044" y="9590"/>
                  <a:pt x="8078" y="9590"/>
                  <a:pt x="8112" y="9590"/>
                </a:cubicBezTo>
                <a:cubicBezTo>
                  <a:pt x="8934" y="9590"/>
                  <a:pt x="9776" y="9496"/>
                  <a:pt x="10585" y="9329"/>
                </a:cubicBezTo>
                <a:close/>
                <a:moveTo>
                  <a:pt x="13627" y="0"/>
                </a:moveTo>
                <a:cubicBezTo>
                  <a:pt x="12069" y="0"/>
                  <a:pt x="10552" y="661"/>
                  <a:pt x="9289" y="1618"/>
                </a:cubicBezTo>
                <a:cubicBezTo>
                  <a:pt x="9279" y="1604"/>
                  <a:pt x="9263" y="1597"/>
                  <a:pt x="9247" y="1597"/>
                </a:cubicBezTo>
                <a:cubicBezTo>
                  <a:pt x="9224" y="1597"/>
                  <a:pt x="9201" y="1612"/>
                  <a:pt x="9196" y="1643"/>
                </a:cubicBezTo>
                <a:cubicBezTo>
                  <a:pt x="9193" y="1659"/>
                  <a:pt x="9191" y="1679"/>
                  <a:pt x="9189" y="1695"/>
                </a:cubicBezTo>
                <a:cubicBezTo>
                  <a:pt x="8806" y="1993"/>
                  <a:pt x="8448" y="2319"/>
                  <a:pt x="8121" y="2661"/>
                </a:cubicBezTo>
                <a:cubicBezTo>
                  <a:pt x="6411" y="4449"/>
                  <a:pt x="5216" y="7081"/>
                  <a:pt x="5928" y="9571"/>
                </a:cubicBezTo>
                <a:cubicBezTo>
                  <a:pt x="6041" y="9963"/>
                  <a:pt x="6218" y="10308"/>
                  <a:pt x="6448" y="10589"/>
                </a:cubicBezTo>
                <a:cubicBezTo>
                  <a:pt x="5351" y="11630"/>
                  <a:pt x="3762" y="12803"/>
                  <a:pt x="2269" y="12803"/>
                </a:cubicBezTo>
                <a:cubicBezTo>
                  <a:pt x="1602" y="12803"/>
                  <a:pt x="955" y="12569"/>
                  <a:pt x="379" y="11983"/>
                </a:cubicBezTo>
                <a:cubicBezTo>
                  <a:pt x="341" y="11945"/>
                  <a:pt x="296" y="11929"/>
                  <a:pt x="253" y="11929"/>
                </a:cubicBezTo>
                <a:cubicBezTo>
                  <a:pt x="120" y="11929"/>
                  <a:pt x="0" y="12081"/>
                  <a:pt x="114" y="12209"/>
                </a:cubicBezTo>
                <a:cubicBezTo>
                  <a:pt x="699" y="12876"/>
                  <a:pt x="1499" y="13149"/>
                  <a:pt x="2322" y="13149"/>
                </a:cubicBezTo>
                <a:cubicBezTo>
                  <a:pt x="2975" y="13149"/>
                  <a:pt x="3644" y="12977"/>
                  <a:pt x="4231" y="12694"/>
                </a:cubicBezTo>
                <a:cubicBezTo>
                  <a:pt x="5147" y="12252"/>
                  <a:pt x="5987" y="11610"/>
                  <a:pt x="6735" y="10881"/>
                </a:cubicBezTo>
                <a:cubicBezTo>
                  <a:pt x="7081" y="11167"/>
                  <a:pt x="7516" y="11335"/>
                  <a:pt x="8027" y="11335"/>
                </a:cubicBezTo>
                <a:cubicBezTo>
                  <a:pt x="8096" y="11335"/>
                  <a:pt x="8167" y="11332"/>
                  <a:pt x="8239" y="11326"/>
                </a:cubicBezTo>
                <a:cubicBezTo>
                  <a:pt x="9499" y="11219"/>
                  <a:pt x="10415" y="10332"/>
                  <a:pt x="10989" y="9265"/>
                </a:cubicBezTo>
                <a:cubicBezTo>
                  <a:pt x="11263" y="8758"/>
                  <a:pt x="11472" y="8208"/>
                  <a:pt x="11685" y="7657"/>
                </a:cubicBezTo>
                <a:cubicBezTo>
                  <a:pt x="11687" y="7657"/>
                  <a:pt x="11688" y="7655"/>
                  <a:pt x="11693" y="7655"/>
                </a:cubicBezTo>
                <a:cubicBezTo>
                  <a:pt x="11760" y="7631"/>
                  <a:pt x="11770" y="7559"/>
                  <a:pt x="11746" y="7501"/>
                </a:cubicBezTo>
                <a:cubicBezTo>
                  <a:pt x="12112" y="6555"/>
                  <a:pt x="12500" y="5618"/>
                  <a:pt x="13238" y="4906"/>
                </a:cubicBezTo>
                <a:cubicBezTo>
                  <a:pt x="13770" y="4393"/>
                  <a:pt x="14448" y="4144"/>
                  <a:pt x="15121" y="4144"/>
                </a:cubicBezTo>
                <a:cubicBezTo>
                  <a:pt x="15503" y="4144"/>
                  <a:pt x="15883" y="4224"/>
                  <a:pt x="16234" y="4381"/>
                </a:cubicBezTo>
                <a:cubicBezTo>
                  <a:pt x="16246" y="4423"/>
                  <a:pt x="16260" y="4466"/>
                  <a:pt x="16277" y="4507"/>
                </a:cubicBezTo>
                <a:cubicBezTo>
                  <a:pt x="16293" y="4543"/>
                  <a:pt x="16324" y="4559"/>
                  <a:pt x="16356" y="4559"/>
                </a:cubicBezTo>
                <a:cubicBezTo>
                  <a:pt x="16396" y="4559"/>
                  <a:pt x="16438" y="4533"/>
                  <a:pt x="16449" y="4489"/>
                </a:cubicBezTo>
                <a:cubicBezTo>
                  <a:pt x="16799" y="4685"/>
                  <a:pt x="17111" y="4962"/>
                  <a:pt x="17357" y="5317"/>
                </a:cubicBezTo>
                <a:cubicBezTo>
                  <a:pt x="17316" y="5615"/>
                  <a:pt x="17198" y="5898"/>
                  <a:pt x="16995" y="6125"/>
                </a:cubicBezTo>
                <a:cubicBezTo>
                  <a:pt x="16797" y="6346"/>
                  <a:pt x="16465" y="6476"/>
                  <a:pt x="16164" y="6476"/>
                </a:cubicBezTo>
                <a:cubicBezTo>
                  <a:pt x="15766" y="6476"/>
                  <a:pt x="15424" y="6247"/>
                  <a:pt x="15529" y="5698"/>
                </a:cubicBezTo>
                <a:cubicBezTo>
                  <a:pt x="15545" y="5611"/>
                  <a:pt x="15466" y="5558"/>
                  <a:pt x="15390" y="5558"/>
                </a:cubicBezTo>
                <a:cubicBezTo>
                  <a:pt x="15337" y="5558"/>
                  <a:pt x="15285" y="5585"/>
                  <a:pt x="15269" y="5644"/>
                </a:cubicBezTo>
                <a:cubicBezTo>
                  <a:pt x="15093" y="6303"/>
                  <a:pt x="15604" y="6872"/>
                  <a:pt x="16257" y="6872"/>
                </a:cubicBezTo>
                <a:cubicBezTo>
                  <a:pt x="16289" y="6872"/>
                  <a:pt x="16322" y="6871"/>
                  <a:pt x="16355" y="6868"/>
                </a:cubicBezTo>
                <a:cubicBezTo>
                  <a:pt x="17046" y="6809"/>
                  <a:pt x="17545" y="6230"/>
                  <a:pt x="17709" y="5587"/>
                </a:cubicBezTo>
                <a:cubicBezTo>
                  <a:pt x="18242" y="4682"/>
                  <a:pt x="18262" y="3589"/>
                  <a:pt x="17880" y="2612"/>
                </a:cubicBezTo>
                <a:cubicBezTo>
                  <a:pt x="17421" y="1427"/>
                  <a:pt x="16367" y="592"/>
                  <a:pt x="15169" y="227"/>
                </a:cubicBezTo>
                <a:cubicBezTo>
                  <a:pt x="14656" y="72"/>
                  <a:pt x="14139" y="0"/>
                  <a:pt x="13627"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6" name="Google Shape;386;p26"/>
          <p:cNvSpPr/>
          <p:nvPr/>
        </p:nvSpPr>
        <p:spPr>
          <a:xfrm>
            <a:off x="544333" y="483701"/>
            <a:ext cx="11245600" cy="21724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7" name="Google Shape;387;p26"/>
          <p:cNvSpPr/>
          <p:nvPr/>
        </p:nvSpPr>
        <p:spPr>
          <a:xfrm flipH="1">
            <a:off x="-83875" y="5277814"/>
            <a:ext cx="971860" cy="1720365"/>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8" name="Google Shape;388;p26"/>
          <p:cNvSpPr/>
          <p:nvPr/>
        </p:nvSpPr>
        <p:spPr>
          <a:xfrm flipH="1">
            <a:off x="10096774" y="5162546"/>
            <a:ext cx="2765629" cy="2439789"/>
          </a:xfrm>
          <a:custGeom>
            <a:avLst/>
            <a:gdLst/>
            <a:ahLst/>
            <a:cxnLst/>
            <a:rect l="l" t="t" r="r" b="b"/>
            <a:pathLst>
              <a:path w="71322" h="62919" extrusionOk="0">
                <a:moveTo>
                  <a:pt x="16685" y="0"/>
                </a:moveTo>
                <a:cubicBezTo>
                  <a:pt x="16197" y="0"/>
                  <a:pt x="15687" y="53"/>
                  <a:pt x="15152" y="167"/>
                </a:cubicBezTo>
                <a:cubicBezTo>
                  <a:pt x="10412" y="1173"/>
                  <a:pt x="5961" y="5086"/>
                  <a:pt x="3530" y="9136"/>
                </a:cubicBezTo>
                <a:cubicBezTo>
                  <a:pt x="204" y="14679"/>
                  <a:pt x="1" y="20990"/>
                  <a:pt x="2262" y="26895"/>
                </a:cubicBezTo>
                <a:cubicBezTo>
                  <a:pt x="3211" y="29374"/>
                  <a:pt x="4398" y="31787"/>
                  <a:pt x="5432" y="33979"/>
                </a:cubicBezTo>
                <a:cubicBezTo>
                  <a:pt x="8972" y="41473"/>
                  <a:pt x="13629" y="48862"/>
                  <a:pt x="19635" y="54634"/>
                </a:cubicBezTo>
                <a:cubicBezTo>
                  <a:pt x="23408" y="58263"/>
                  <a:pt x="28155" y="61439"/>
                  <a:pt x="33356" y="62516"/>
                </a:cubicBezTo>
                <a:cubicBezTo>
                  <a:pt x="34683" y="62791"/>
                  <a:pt x="35993" y="62919"/>
                  <a:pt x="37283" y="62919"/>
                </a:cubicBezTo>
                <a:cubicBezTo>
                  <a:pt x="46163" y="62919"/>
                  <a:pt x="54129" y="56877"/>
                  <a:pt x="60594" y="51159"/>
                </a:cubicBezTo>
                <a:cubicBezTo>
                  <a:pt x="64227" y="47947"/>
                  <a:pt x="67968" y="44398"/>
                  <a:pt x="69662" y="39734"/>
                </a:cubicBezTo>
                <a:cubicBezTo>
                  <a:pt x="71321" y="35167"/>
                  <a:pt x="69740" y="30567"/>
                  <a:pt x="65415" y="28343"/>
                </a:cubicBezTo>
                <a:cubicBezTo>
                  <a:pt x="61894" y="26531"/>
                  <a:pt x="57189" y="25995"/>
                  <a:pt x="55147" y="22152"/>
                </a:cubicBezTo>
                <a:cubicBezTo>
                  <a:pt x="53484" y="19018"/>
                  <a:pt x="54008" y="16187"/>
                  <a:pt x="51211" y="13582"/>
                </a:cubicBezTo>
                <a:cubicBezTo>
                  <a:pt x="43690" y="7339"/>
                  <a:pt x="33763" y="13442"/>
                  <a:pt x="26401" y="6209"/>
                </a:cubicBezTo>
                <a:cubicBezTo>
                  <a:pt x="23352" y="3715"/>
                  <a:pt x="20783" y="0"/>
                  <a:pt x="16685"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9" name="Google Shape;389;p26"/>
          <p:cNvSpPr/>
          <p:nvPr/>
        </p:nvSpPr>
        <p:spPr>
          <a:xfrm>
            <a:off x="402067" y="362167"/>
            <a:ext cx="11245600" cy="2172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0" name="Google Shape;390;p26"/>
          <p:cNvSpPr/>
          <p:nvPr/>
        </p:nvSpPr>
        <p:spPr>
          <a:xfrm>
            <a:off x="544341" y="2957063"/>
            <a:ext cx="11245600" cy="3652400"/>
          </a:xfrm>
          <a:prstGeom prst="rect">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1" name="Google Shape;391;p26"/>
          <p:cNvSpPr txBox="1">
            <a:spLocks noGrp="1"/>
          </p:cNvSpPr>
          <p:nvPr>
            <p:ph type="ctrTitle"/>
          </p:nvPr>
        </p:nvSpPr>
        <p:spPr>
          <a:xfrm>
            <a:off x="3572400" y="540967"/>
            <a:ext cx="5047200" cy="181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112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92" name="Google Shape;392;p26"/>
          <p:cNvSpPr txBox="1">
            <a:spLocks noGrp="1"/>
          </p:cNvSpPr>
          <p:nvPr>
            <p:ph type="subTitle" idx="1"/>
          </p:nvPr>
        </p:nvSpPr>
        <p:spPr>
          <a:xfrm>
            <a:off x="3572403" y="3879433"/>
            <a:ext cx="5047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93" name="Google Shape;393;p26"/>
          <p:cNvSpPr txBox="1">
            <a:spLocks noGrp="1"/>
          </p:cNvSpPr>
          <p:nvPr>
            <p:ph type="subTitle" idx="2"/>
          </p:nvPr>
        </p:nvSpPr>
        <p:spPr>
          <a:xfrm>
            <a:off x="3572403" y="5640233"/>
            <a:ext cx="50472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a:p>
        </p:txBody>
      </p:sp>
      <p:sp>
        <p:nvSpPr>
          <p:cNvPr id="394" name="Google Shape;394;p26"/>
          <p:cNvSpPr txBox="1"/>
          <p:nvPr/>
        </p:nvSpPr>
        <p:spPr>
          <a:xfrm>
            <a:off x="3214000" y="4936233"/>
            <a:ext cx="5764000" cy="7040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333" kern="0">
                <a:solidFill>
                  <a:srgbClr val="202020"/>
                </a:solidFill>
                <a:latin typeface="Nunito"/>
                <a:ea typeface="Nunito"/>
                <a:cs typeface="Nunito"/>
                <a:sym typeface="Nunito"/>
              </a:rPr>
              <a:t>CREDITS: This presentation template was created by </a:t>
            </a:r>
            <a:r>
              <a:rPr lang="en" sz="1333" kern="0">
                <a:solidFill>
                  <a:srgbClr val="202020"/>
                </a:solidFill>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lang="en" sz="1333" kern="0">
                <a:solidFill>
                  <a:srgbClr val="202020"/>
                </a:solidFill>
                <a:latin typeface="Nunito"/>
                <a:ea typeface="Nunito"/>
                <a:cs typeface="Nunito"/>
                <a:sym typeface="Nunito"/>
              </a:rPr>
              <a:t>, including icons by </a:t>
            </a:r>
            <a:r>
              <a:rPr lang="en" sz="1333" kern="0">
                <a:solidFill>
                  <a:srgbClr val="202020"/>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lang="en" sz="1333" kern="0">
                <a:solidFill>
                  <a:srgbClr val="202020"/>
                </a:solidFill>
                <a:latin typeface="Nunito"/>
                <a:ea typeface="Nunito"/>
                <a:cs typeface="Nunito"/>
                <a:sym typeface="Nunito"/>
              </a:rPr>
              <a:t>, and infographics &amp; images by </a:t>
            </a:r>
            <a:r>
              <a:rPr lang="en" sz="1333" kern="0">
                <a:solidFill>
                  <a:srgbClr val="202020"/>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Freepik</a:t>
            </a:r>
            <a:endParaRPr sz="1333" kern="0">
              <a:solidFill>
                <a:srgbClr val="202020"/>
              </a:solidFill>
              <a:latin typeface="Nunito"/>
              <a:ea typeface="Nunito"/>
              <a:cs typeface="Nunito"/>
              <a:sym typeface="Nunito"/>
            </a:endParaRPr>
          </a:p>
        </p:txBody>
      </p:sp>
      <p:sp>
        <p:nvSpPr>
          <p:cNvPr id="395" name="Google Shape;395;p26"/>
          <p:cNvSpPr/>
          <p:nvPr/>
        </p:nvSpPr>
        <p:spPr>
          <a:xfrm>
            <a:off x="402000" y="2823100"/>
            <a:ext cx="11245600" cy="3652400"/>
          </a:xfrm>
          <a:prstGeom prst="rect">
            <a:avLst/>
          </a:prstGeom>
          <a:no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96387900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Background ">
  <p:cSld name="Background ">
    <p:bg>
      <p:bgPr>
        <a:solidFill>
          <a:schemeClr val="accent5"/>
        </a:solidFill>
        <a:effectLst/>
      </p:bgPr>
    </p:bg>
    <p:spTree>
      <p:nvGrpSpPr>
        <p:cNvPr id="1" name="Shape 396"/>
        <p:cNvGrpSpPr/>
        <p:nvPr/>
      </p:nvGrpSpPr>
      <p:grpSpPr>
        <a:xfrm>
          <a:off x="0" y="0"/>
          <a:ext cx="0" cy="0"/>
          <a:chOff x="0" y="0"/>
          <a:chExt cx="0" cy="0"/>
        </a:xfrm>
      </p:grpSpPr>
    </p:spTree>
    <p:extLst>
      <p:ext uri="{BB962C8B-B14F-4D97-AF65-F5344CB8AC3E}">
        <p14:creationId xmlns:p14="http://schemas.microsoft.com/office/powerpoint/2010/main" val="346822024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3"/>
        </a:solidFill>
        <a:effectLst/>
      </p:bgPr>
    </p:bg>
    <p:spTree>
      <p:nvGrpSpPr>
        <p:cNvPr id="1" name="Shape 397"/>
        <p:cNvGrpSpPr/>
        <p:nvPr/>
      </p:nvGrpSpPr>
      <p:grpSpPr>
        <a:xfrm>
          <a:off x="0" y="0"/>
          <a:ext cx="0" cy="0"/>
          <a:chOff x="0" y="0"/>
          <a:chExt cx="0" cy="0"/>
        </a:xfrm>
      </p:grpSpPr>
    </p:spTree>
    <p:extLst>
      <p:ext uri="{BB962C8B-B14F-4D97-AF65-F5344CB8AC3E}">
        <p14:creationId xmlns:p14="http://schemas.microsoft.com/office/powerpoint/2010/main" val="201468916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1"/>
        </a:solidFill>
        <a:effectLst/>
      </p:bgPr>
    </p:bg>
    <p:spTree>
      <p:nvGrpSpPr>
        <p:cNvPr id="1" name="Shape 398"/>
        <p:cNvGrpSpPr/>
        <p:nvPr/>
      </p:nvGrpSpPr>
      <p:grpSpPr>
        <a:xfrm>
          <a:off x="0" y="0"/>
          <a:ext cx="0" cy="0"/>
          <a:chOff x="0" y="0"/>
          <a:chExt cx="0" cy="0"/>
        </a:xfrm>
      </p:grpSpPr>
    </p:spTree>
    <p:extLst>
      <p:ext uri="{BB962C8B-B14F-4D97-AF65-F5344CB8AC3E}">
        <p14:creationId xmlns:p14="http://schemas.microsoft.com/office/powerpoint/2010/main" val="90177616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lt1"/>
        </a:solidFill>
        <a:effectLst/>
      </p:bgPr>
    </p:bg>
    <p:spTree>
      <p:nvGrpSpPr>
        <p:cNvPr id="1" name="Shape 399"/>
        <p:cNvGrpSpPr/>
        <p:nvPr/>
      </p:nvGrpSpPr>
      <p:grpSpPr>
        <a:xfrm>
          <a:off x="0" y="0"/>
          <a:ext cx="0" cy="0"/>
          <a:chOff x="0" y="0"/>
          <a:chExt cx="0" cy="0"/>
        </a:xfrm>
      </p:grpSpPr>
      <p:sp>
        <p:nvSpPr>
          <p:cNvPr id="400" name="Google Shape;400;p30"/>
          <p:cNvSpPr/>
          <p:nvPr/>
        </p:nvSpPr>
        <p:spPr>
          <a:xfrm>
            <a:off x="-2241229" y="1203537"/>
            <a:ext cx="4123673" cy="7478540"/>
          </a:xfrm>
          <a:custGeom>
            <a:avLst/>
            <a:gdLst/>
            <a:ahLst/>
            <a:cxnLst/>
            <a:rect l="l" t="t" r="r" b="b"/>
            <a:pathLst>
              <a:path w="39638" h="71886" extrusionOk="0">
                <a:moveTo>
                  <a:pt x="20108" y="1"/>
                </a:moveTo>
                <a:cubicBezTo>
                  <a:pt x="19567" y="1"/>
                  <a:pt x="19063" y="330"/>
                  <a:pt x="18576" y="636"/>
                </a:cubicBezTo>
                <a:cubicBezTo>
                  <a:pt x="17641" y="1218"/>
                  <a:pt x="16741" y="1889"/>
                  <a:pt x="15880" y="2634"/>
                </a:cubicBezTo>
                <a:cubicBezTo>
                  <a:pt x="9989" y="7715"/>
                  <a:pt x="5803" y="16164"/>
                  <a:pt x="3506" y="23079"/>
                </a:cubicBezTo>
                <a:cubicBezTo>
                  <a:pt x="644" y="31692"/>
                  <a:pt x="0" y="41175"/>
                  <a:pt x="2437" y="49970"/>
                </a:cubicBezTo>
                <a:cubicBezTo>
                  <a:pt x="5014" y="59284"/>
                  <a:pt x="13817" y="71886"/>
                  <a:pt x="24189" y="71886"/>
                </a:cubicBezTo>
                <a:cubicBezTo>
                  <a:pt x="26833" y="71886"/>
                  <a:pt x="29579" y="71067"/>
                  <a:pt x="32349" y="69166"/>
                </a:cubicBezTo>
                <a:cubicBezTo>
                  <a:pt x="38499" y="64947"/>
                  <a:pt x="39638" y="58437"/>
                  <a:pt x="36611" y="51872"/>
                </a:cubicBezTo>
                <a:cubicBezTo>
                  <a:pt x="33660" y="45475"/>
                  <a:pt x="26957" y="40820"/>
                  <a:pt x="28258" y="33061"/>
                </a:cubicBezTo>
                <a:cubicBezTo>
                  <a:pt x="28644" y="30752"/>
                  <a:pt x="29494" y="28481"/>
                  <a:pt x="29659" y="26143"/>
                </a:cubicBezTo>
                <a:cubicBezTo>
                  <a:pt x="29898" y="22768"/>
                  <a:pt x="28424" y="21462"/>
                  <a:pt x="26392" y="21462"/>
                </a:cubicBezTo>
                <a:cubicBezTo>
                  <a:pt x="25045" y="21462"/>
                  <a:pt x="23453" y="22035"/>
                  <a:pt x="21951" y="22960"/>
                </a:cubicBezTo>
                <a:cubicBezTo>
                  <a:pt x="20790" y="23678"/>
                  <a:pt x="19556" y="24280"/>
                  <a:pt x="18276" y="24755"/>
                </a:cubicBezTo>
                <a:cubicBezTo>
                  <a:pt x="17787" y="24936"/>
                  <a:pt x="17348" y="25022"/>
                  <a:pt x="16963" y="25022"/>
                </a:cubicBezTo>
                <a:cubicBezTo>
                  <a:pt x="15602" y="25022"/>
                  <a:pt x="14923" y="23943"/>
                  <a:pt x="15150" y="22156"/>
                </a:cubicBezTo>
                <a:cubicBezTo>
                  <a:pt x="15741" y="17494"/>
                  <a:pt x="18291" y="13357"/>
                  <a:pt x="20253" y="9088"/>
                </a:cubicBezTo>
                <a:cubicBezTo>
                  <a:pt x="21204" y="7019"/>
                  <a:pt x="23421" y="2074"/>
                  <a:pt x="20957" y="295"/>
                </a:cubicBezTo>
                <a:cubicBezTo>
                  <a:pt x="20662" y="84"/>
                  <a:pt x="20381" y="1"/>
                  <a:pt x="20108"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1" name="Google Shape;401;p30"/>
          <p:cNvSpPr/>
          <p:nvPr/>
        </p:nvSpPr>
        <p:spPr>
          <a:xfrm rot="2386329">
            <a:off x="598388" y="5415613"/>
            <a:ext cx="971853" cy="1720353"/>
          </a:xfrm>
          <a:custGeom>
            <a:avLst/>
            <a:gdLst/>
            <a:ahLst/>
            <a:cxnLst/>
            <a:rect l="l" t="t" r="r" b="b"/>
            <a:pathLst>
              <a:path w="25063" h="44366" extrusionOk="0">
                <a:moveTo>
                  <a:pt x="7380" y="2738"/>
                </a:moveTo>
                <a:lnTo>
                  <a:pt x="7380" y="2738"/>
                </a:lnTo>
                <a:cubicBezTo>
                  <a:pt x="8131" y="3958"/>
                  <a:pt x="8874" y="5182"/>
                  <a:pt x="9556" y="6436"/>
                </a:cubicBezTo>
                <a:cubicBezTo>
                  <a:pt x="10266" y="7737"/>
                  <a:pt x="10706" y="8999"/>
                  <a:pt x="10679" y="10496"/>
                </a:cubicBezTo>
                <a:cubicBezTo>
                  <a:pt x="10656" y="11725"/>
                  <a:pt x="10368" y="12934"/>
                  <a:pt x="10381" y="14168"/>
                </a:cubicBezTo>
                <a:cubicBezTo>
                  <a:pt x="10405" y="16122"/>
                  <a:pt x="11155" y="18001"/>
                  <a:pt x="11642" y="19874"/>
                </a:cubicBezTo>
                <a:cubicBezTo>
                  <a:pt x="11916" y="20920"/>
                  <a:pt x="12205" y="21966"/>
                  <a:pt x="12444" y="23016"/>
                </a:cubicBezTo>
                <a:cubicBezTo>
                  <a:pt x="12551" y="23487"/>
                  <a:pt x="12632" y="23964"/>
                  <a:pt x="12714" y="24438"/>
                </a:cubicBezTo>
                <a:cubicBezTo>
                  <a:pt x="10780" y="21416"/>
                  <a:pt x="9275" y="17992"/>
                  <a:pt x="8569" y="14458"/>
                </a:cubicBezTo>
                <a:cubicBezTo>
                  <a:pt x="8132" y="12631"/>
                  <a:pt x="7825" y="10759"/>
                  <a:pt x="7720" y="8884"/>
                </a:cubicBezTo>
                <a:cubicBezTo>
                  <a:pt x="7604" y="6814"/>
                  <a:pt x="7736" y="4760"/>
                  <a:pt x="7380" y="2738"/>
                </a:cubicBezTo>
                <a:close/>
                <a:moveTo>
                  <a:pt x="6339" y="1052"/>
                </a:moveTo>
                <a:cubicBezTo>
                  <a:pt x="6362" y="1283"/>
                  <a:pt x="6511" y="1460"/>
                  <a:pt x="6579" y="1676"/>
                </a:cubicBezTo>
                <a:cubicBezTo>
                  <a:pt x="7350" y="4097"/>
                  <a:pt x="7059" y="6537"/>
                  <a:pt x="7203" y="9025"/>
                </a:cubicBezTo>
                <a:cubicBezTo>
                  <a:pt x="7319" y="11083"/>
                  <a:pt x="7677" y="13129"/>
                  <a:pt x="8180" y="15125"/>
                </a:cubicBezTo>
                <a:cubicBezTo>
                  <a:pt x="9011" y="18413"/>
                  <a:pt x="10261" y="21679"/>
                  <a:pt x="12156" y="24510"/>
                </a:cubicBezTo>
                <a:cubicBezTo>
                  <a:pt x="9595" y="22111"/>
                  <a:pt x="7790" y="18727"/>
                  <a:pt x="6763" y="15471"/>
                </a:cubicBezTo>
                <a:cubicBezTo>
                  <a:pt x="5566" y="11676"/>
                  <a:pt x="5840" y="7614"/>
                  <a:pt x="6141" y="3705"/>
                </a:cubicBezTo>
                <a:cubicBezTo>
                  <a:pt x="6208" y="2821"/>
                  <a:pt x="6277" y="1936"/>
                  <a:pt x="6339" y="1052"/>
                </a:cubicBezTo>
                <a:close/>
                <a:moveTo>
                  <a:pt x="20782" y="11365"/>
                </a:moveTo>
                <a:cubicBezTo>
                  <a:pt x="21088" y="11787"/>
                  <a:pt x="21211" y="12322"/>
                  <a:pt x="21345" y="12815"/>
                </a:cubicBezTo>
                <a:cubicBezTo>
                  <a:pt x="21490" y="13347"/>
                  <a:pt x="21690" y="13860"/>
                  <a:pt x="21898" y="14373"/>
                </a:cubicBezTo>
                <a:cubicBezTo>
                  <a:pt x="22232" y="15199"/>
                  <a:pt x="22572" y="16024"/>
                  <a:pt x="22895" y="16855"/>
                </a:cubicBezTo>
                <a:cubicBezTo>
                  <a:pt x="22971" y="17053"/>
                  <a:pt x="23047" y="17254"/>
                  <a:pt x="23120" y="17452"/>
                </a:cubicBezTo>
                <a:cubicBezTo>
                  <a:pt x="23929" y="19630"/>
                  <a:pt x="24549" y="21936"/>
                  <a:pt x="24371" y="24253"/>
                </a:cubicBezTo>
                <a:cubicBezTo>
                  <a:pt x="24132" y="27369"/>
                  <a:pt x="22479" y="30221"/>
                  <a:pt x="22048" y="33317"/>
                </a:cubicBezTo>
                <a:cubicBezTo>
                  <a:pt x="21237" y="30580"/>
                  <a:pt x="20878" y="27706"/>
                  <a:pt x="20993" y="24854"/>
                </a:cubicBezTo>
                <a:cubicBezTo>
                  <a:pt x="21088" y="22515"/>
                  <a:pt x="21497" y="20198"/>
                  <a:pt x="21621" y="17861"/>
                </a:cubicBezTo>
                <a:cubicBezTo>
                  <a:pt x="21677" y="16844"/>
                  <a:pt x="21695" y="15819"/>
                  <a:pt x="21571" y="14803"/>
                </a:cubicBezTo>
                <a:cubicBezTo>
                  <a:pt x="21507" y="14291"/>
                  <a:pt x="21409" y="13780"/>
                  <a:pt x="21256" y="13284"/>
                </a:cubicBezTo>
                <a:cubicBezTo>
                  <a:pt x="21111" y="12798"/>
                  <a:pt x="21024" y="12455"/>
                  <a:pt x="20911" y="11962"/>
                </a:cubicBezTo>
                <a:cubicBezTo>
                  <a:pt x="20875" y="11798"/>
                  <a:pt x="20698" y="11510"/>
                  <a:pt x="20782" y="11365"/>
                </a:cubicBezTo>
                <a:close/>
                <a:moveTo>
                  <a:pt x="20415" y="12011"/>
                </a:moveTo>
                <a:lnTo>
                  <a:pt x="20415" y="12011"/>
                </a:lnTo>
                <a:cubicBezTo>
                  <a:pt x="22081" y="16729"/>
                  <a:pt x="20270" y="21861"/>
                  <a:pt x="20438" y="26750"/>
                </a:cubicBezTo>
                <a:cubicBezTo>
                  <a:pt x="20532" y="29403"/>
                  <a:pt x="21062" y="31948"/>
                  <a:pt x="21808" y="34486"/>
                </a:cubicBezTo>
                <a:cubicBezTo>
                  <a:pt x="21841" y="34600"/>
                  <a:pt x="21875" y="34715"/>
                  <a:pt x="21909" y="34830"/>
                </a:cubicBezTo>
                <a:cubicBezTo>
                  <a:pt x="19548" y="31946"/>
                  <a:pt x="18463" y="27970"/>
                  <a:pt x="17843" y="24371"/>
                </a:cubicBezTo>
                <a:cubicBezTo>
                  <a:pt x="17406" y="21820"/>
                  <a:pt x="18452" y="19513"/>
                  <a:pt x="19144" y="17117"/>
                </a:cubicBezTo>
                <a:cubicBezTo>
                  <a:pt x="19633" y="15431"/>
                  <a:pt x="20050" y="13728"/>
                  <a:pt x="20415" y="12011"/>
                </a:cubicBezTo>
                <a:close/>
                <a:moveTo>
                  <a:pt x="3621" y="26754"/>
                </a:moveTo>
                <a:cubicBezTo>
                  <a:pt x="4423" y="27606"/>
                  <a:pt x="5241" y="28444"/>
                  <a:pt x="6065" y="29272"/>
                </a:cubicBezTo>
                <a:cubicBezTo>
                  <a:pt x="8134" y="31346"/>
                  <a:pt x="10179" y="33555"/>
                  <a:pt x="12389" y="35481"/>
                </a:cubicBezTo>
                <a:cubicBezTo>
                  <a:pt x="13488" y="36438"/>
                  <a:pt x="14657" y="36695"/>
                  <a:pt x="15892" y="37387"/>
                </a:cubicBezTo>
                <a:cubicBezTo>
                  <a:pt x="15950" y="37417"/>
                  <a:pt x="16000" y="37456"/>
                  <a:pt x="16056" y="37489"/>
                </a:cubicBezTo>
                <a:cubicBezTo>
                  <a:pt x="14914" y="37204"/>
                  <a:pt x="13742" y="37078"/>
                  <a:pt x="12552" y="36868"/>
                </a:cubicBezTo>
                <a:cubicBezTo>
                  <a:pt x="9849" y="36397"/>
                  <a:pt x="7996" y="35183"/>
                  <a:pt x="6607" y="32822"/>
                </a:cubicBezTo>
                <a:cubicBezTo>
                  <a:pt x="5611" y="31130"/>
                  <a:pt x="4959" y="29264"/>
                  <a:pt x="4048" y="27529"/>
                </a:cubicBezTo>
                <a:cubicBezTo>
                  <a:pt x="3912" y="27268"/>
                  <a:pt x="3768" y="27009"/>
                  <a:pt x="3621" y="26754"/>
                </a:cubicBezTo>
                <a:close/>
                <a:moveTo>
                  <a:pt x="1544" y="23679"/>
                </a:moveTo>
                <a:cubicBezTo>
                  <a:pt x="4634" y="25852"/>
                  <a:pt x="7704" y="28047"/>
                  <a:pt x="10656" y="30401"/>
                </a:cubicBezTo>
                <a:cubicBezTo>
                  <a:pt x="13439" y="32622"/>
                  <a:pt x="16166" y="34672"/>
                  <a:pt x="17489" y="37953"/>
                </a:cubicBezTo>
                <a:cubicBezTo>
                  <a:pt x="17450" y="37937"/>
                  <a:pt x="17414" y="37919"/>
                  <a:pt x="17375" y="37904"/>
                </a:cubicBezTo>
                <a:cubicBezTo>
                  <a:pt x="17339" y="37873"/>
                  <a:pt x="17303" y="37845"/>
                  <a:pt x="17268" y="37818"/>
                </a:cubicBezTo>
                <a:cubicBezTo>
                  <a:pt x="16247" y="37006"/>
                  <a:pt x="15064" y="36783"/>
                  <a:pt x="13961" y="36116"/>
                </a:cubicBezTo>
                <a:cubicBezTo>
                  <a:pt x="12945" y="35502"/>
                  <a:pt x="12135" y="34591"/>
                  <a:pt x="11296" y="33764"/>
                </a:cubicBezTo>
                <a:cubicBezTo>
                  <a:pt x="8055" y="30568"/>
                  <a:pt x="4702" y="27448"/>
                  <a:pt x="1763" y="23965"/>
                </a:cubicBezTo>
                <a:cubicBezTo>
                  <a:pt x="1691" y="23870"/>
                  <a:pt x="1618" y="23774"/>
                  <a:pt x="1544" y="23679"/>
                </a:cubicBezTo>
                <a:close/>
                <a:moveTo>
                  <a:pt x="6201" y="1"/>
                </a:moveTo>
                <a:cubicBezTo>
                  <a:pt x="6056" y="1"/>
                  <a:pt x="5880" y="91"/>
                  <a:pt x="5872" y="211"/>
                </a:cubicBezTo>
                <a:cubicBezTo>
                  <a:pt x="5589" y="5408"/>
                  <a:pt x="4676" y="11036"/>
                  <a:pt x="6403" y="16074"/>
                </a:cubicBezTo>
                <a:cubicBezTo>
                  <a:pt x="7689" y="19832"/>
                  <a:pt x="9937" y="23684"/>
                  <a:pt x="13235" y="26004"/>
                </a:cubicBezTo>
                <a:cubicBezTo>
                  <a:pt x="14509" y="29550"/>
                  <a:pt x="16586" y="32730"/>
                  <a:pt x="18722" y="35806"/>
                </a:cubicBezTo>
                <a:cubicBezTo>
                  <a:pt x="19798" y="37361"/>
                  <a:pt x="20903" y="38899"/>
                  <a:pt x="21955" y="40470"/>
                </a:cubicBezTo>
                <a:cubicBezTo>
                  <a:pt x="22088" y="40670"/>
                  <a:pt x="22659" y="41270"/>
                  <a:pt x="22407" y="41516"/>
                </a:cubicBezTo>
                <a:cubicBezTo>
                  <a:pt x="22366" y="41555"/>
                  <a:pt x="22306" y="41571"/>
                  <a:pt x="22235" y="41571"/>
                </a:cubicBezTo>
                <a:cubicBezTo>
                  <a:pt x="21945" y="41571"/>
                  <a:pt x="21463" y="41306"/>
                  <a:pt x="21291" y="41226"/>
                </a:cubicBezTo>
                <a:cubicBezTo>
                  <a:pt x="20500" y="40865"/>
                  <a:pt x="19789" y="40338"/>
                  <a:pt x="19214" y="39685"/>
                </a:cubicBezTo>
                <a:cubicBezTo>
                  <a:pt x="19168" y="39634"/>
                  <a:pt x="19124" y="39582"/>
                  <a:pt x="19078" y="39526"/>
                </a:cubicBezTo>
                <a:cubicBezTo>
                  <a:pt x="18187" y="38438"/>
                  <a:pt x="17696" y="37083"/>
                  <a:pt x="16962" y="35885"/>
                </a:cubicBezTo>
                <a:cubicBezTo>
                  <a:pt x="15779" y="33957"/>
                  <a:pt x="14002" y="32483"/>
                  <a:pt x="12235" y="31074"/>
                </a:cubicBezTo>
                <a:cubicBezTo>
                  <a:pt x="8523" y="28120"/>
                  <a:pt x="4706" y="25299"/>
                  <a:pt x="791" y="22622"/>
                </a:cubicBezTo>
                <a:cubicBezTo>
                  <a:pt x="642" y="22518"/>
                  <a:pt x="440" y="22424"/>
                  <a:pt x="268" y="22424"/>
                </a:cubicBezTo>
                <a:cubicBezTo>
                  <a:pt x="160" y="22424"/>
                  <a:pt x="64" y="22460"/>
                  <a:pt x="1" y="22555"/>
                </a:cubicBezTo>
                <a:cubicBezTo>
                  <a:pt x="1410" y="24266"/>
                  <a:pt x="2744" y="26058"/>
                  <a:pt x="3745" y="28038"/>
                </a:cubicBezTo>
                <a:cubicBezTo>
                  <a:pt x="4441" y="29415"/>
                  <a:pt x="4971" y="30869"/>
                  <a:pt x="5684" y="32236"/>
                </a:cubicBezTo>
                <a:cubicBezTo>
                  <a:pt x="6399" y="33602"/>
                  <a:pt x="7329" y="34903"/>
                  <a:pt x="8628" y="35733"/>
                </a:cubicBezTo>
                <a:cubicBezTo>
                  <a:pt x="10387" y="36859"/>
                  <a:pt x="12577" y="36985"/>
                  <a:pt x="14622" y="37404"/>
                </a:cubicBezTo>
                <a:cubicBezTo>
                  <a:pt x="15337" y="37548"/>
                  <a:pt x="16054" y="37736"/>
                  <a:pt x="16702" y="38075"/>
                </a:cubicBezTo>
                <a:cubicBezTo>
                  <a:pt x="17391" y="38435"/>
                  <a:pt x="17980" y="38952"/>
                  <a:pt x="18527" y="39498"/>
                </a:cubicBezTo>
                <a:cubicBezTo>
                  <a:pt x="19077" y="40050"/>
                  <a:pt x="19638" y="40534"/>
                  <a:pt x="20278" y="40989"/>
                </a:cubicBezTo>
                <a:cubicBezTo>
                  <a:pt x="20661" y="41261"/>
                  <a:pt x="21067" y="41511"/>
                  <a:pt x="21513" y="41666"/>
                </a:cubicBezTo>
                <a:cubicBezTo>
                  <a:pt x="21742" y="41745"/>
                  <a:pt x="21981" y="41791"/>
                  <a:pt x="22225" y="41802"/>
                </a:cubicBezTo>
                <a:cubicBezTo>
                  <a:pt x="22250" y="41804"/>
                  <a:pt x="22274" y="41804"/>
                  <a:pt x="22297" y="41804"/>
                </a:cubicBezTo>
                <a:cubicBezTo>
                  <a:pt x="22417" y="41804"/>
                  <a:pt x="22517" y="41788"/>
                  <a:pt x="22609" y="41788"/>
                </a:cubicBezTo>
                <a:cubicBezTo>
                  <a:pt x="22733" y="41788"/>
                  <a:pt x="22842" y="41819"/>
                  <a:pt x="22963" y="41964"/>
                </a:cubicBezTo>
                <a:cubicBezTo>
                  <a:pt x="23132" y="42166"/>
                  <a:pt x="23230" y="42432"/>
                  <a:pt x="23366" y="42657"/>
                </a:cubicBezTo>
                <a:cubicBezTo>
                  <a:pt x="23623" y="43075"/>
                  <a:pt x="23906" y="43503"/>
                  <a:pt x="24105" y="43951"/>
                </a:cubicBezTo>
                <a:cubicBezTo>
                  <a:pt x="24181" y="44098"/>
                  <a:pt x="24263" y="44255"/>
                  <a:pt x="24410" y="44334"/>
                </a:cubicBezTo>
                <a:cubicBezTo>
                  <a:pt x="24452" y="44355"/>
                  <a:pt x="24500" y="44366"/>
                  <a:pt x="24548" y="44366"/>
                </a:cubicBezTo>
                <a:cubicBezTo>
                  <a:pt x="24670" y="44366"/>
                  <a:pt x="24791" y="44300"/>
                  <a:pt x="24806" y="44183"/>
                </a:cubicBezTo>
                <a:cubicBezTo>
                  <a:pt x="24819" y="44098"/>
                  <a:pt x="24773" y="44018"/>
                  <a:pt x="24729" y="43944"/>
                </a:cubicBezTo>
                <a:cubicBezTo>
                  <a:pt x="24297" y="43210"/>
                  <a:pt x="23863" y="42478"/>
                  <a:pt x="23413" y="41753"/>
                </a:cubicBezTo>
                <a:cubicBezTo>
                  <a:pt x="23379" y="41699"/>
                  <a:pt x="23343" y="41644"/>
                  <a:pt x="23328" y="41580"/>
                </a:cubicBezTo>
                <a:cubicBezTo>
                  <a:pt x="23327" y="41581"/>
                  <a:pt x="23326" y="41582"/>
                  <a:pt x="23325" y="41582"/>
                </a:cubicBezTo>
                <a:cubicBezTo>
                  <a:pt x="23322" y="41582"/>
                  <a:pt x="23322" y="41578"/>
                  <a:pt x="23322" y="41573"/>
                </a:cubicBezTo>
                <a:cubicBezTo>
                  <a:pt x="23281" y="41396"/>
                  <a:pt x="23385" y="41123"/>
                  <a:pt x="23405" y="40948"/>
                </a:cubicBezTo>
                <a:cubicBezTo>
                  <a:pt x="23439" y="40662"/>
                  <a:pt x="23461" y="40375"/>
                  <a:pt x="23464" y="40087"/>
                </a:cubicBezTo>
                <a:cubicBezTo>
                  <a:pt x="23472" y="39531"/>
                  <a:pt x="23426" y="38975"/>
                  <a:pt x="23345" y="38423"/>
                </a:cubicBezTo>
                <a:cubicBezTo>
                  <a:pt x="23263" y="37868"/>
                  <a:pt x="23143" y="37319"/>
                  <a:pt x="23009" y="36775"/>
                </a:cubicBezTo>
                <a:cubicBezTo>
                  <a:pt x="22881" y="36268"/>
                  <a:pt x="22649" y="35733"/>
                  <a:pt x="22580" y="35217"/>
                </a:cubicBezTo>
                <a:cubicBezTo>
                  <a:pt x="22053" y="31182"/>
                  <a:pt x="24835" y="27672"/>
                  <a:pt x="24950" y="23672"/>
                </a:cubicBezTo>
                <a:cubicBezTo>
                  <a:pt x="25063" y="19745"/>
                  <a:pt x="23333" y="16006"/>
                  <a:pt x="21844" y="12466"/>
                </a:cubicBezTo>
                <a:cubicBezTo>
                  <a:pt x="21492" y="11627"/>
                  <a:pt x="21144" y="10789"/>
                  <a:pt x="20821" y="9938"/>
                </a:cubicBezTo>
                <a:cubicBezTo>
                  <a:pt x="20802" y="9886"/>
                  <a:pt x="20740" y="9865"/>
                  <a:pt x="20666" y="9865"/>
                </a:cubicBezTo>
                <a:cubicBezTo>
                  <a:pt x="20519" y="9865"/>
                  <a:pt x="20322" y="9949"/>
                  <a:pt x="20306" y="10044"/>
                </a:cubicBezTo>
                <a:cubicBezTo>
                  <a:pt x="19818" y="12663"/>
                  <a:pt x="19206" y="15274"/>
                  <a:pt x="18440" y="17825"/>
                </a:cubicBezTo>
                <a:cubicBezTo>
                  <a:pt x="17774" y="20053"/>
                  <a:pt x="16918" y="22142"/>
                  <a:pt x="17326" y="24504"/>
                </a:cubicBezTo>
                <a:cubicBezTo>
                  <a:pt x="18011" y="28487"/>
                  <a:pt x="19247" y="32894"/>
                  <a:pt x="22158" y="35838"/>
                </a:cubicBezTo>
                <a:cubicBezTo>
                  <a:pt x="22171" y="35854"/>
                  <a:pt x="22191" y="35864"/>
                  <a:pt x="22217" y="35870"/>
                </a:cubicBezTo>
                <a:cubicBezTo>
                  <a:pt x="22692" y="37530"/>
                  <a:pt x="23093" y="39256"/>
                  <a:pt x="22899" y="40956"/>
                </a:cubicBezTo>
                <a:cubicBezTo>
                  <a:pt x="19690" y="36049"/>
                  <a:pt x="15740" y="31368"/>
                  <a:pt x="13760" y="25888"/>
                </a:cubicBezTo>
                <a:cubicBezTo>
                  <a:pt x="13767" y="25865"/>
                  <a:pt x="13763" y="25844"/>
                  <a:pt x="13752" y="25821"/>
                </a:cubicBezTo>
                <a:cubicBezTo>
                  <a:pt x="13171" y="23807"/>
                  <a:pt x="12693" y="21763"/>
                  <a:pt x="12164" y="19734"/>
                </a:cubicBezTo>
                <a:cubicBezTo>
                  <a:pt x="11484" y="17122"/>
                  <a:pt x="10757" y="14865"/>
                  <a:pt x="11055" y="12116"/>
                </a:cubicBezTo>
                <a:cubicBezTo>
                  <a:pt x="11278" y="10030"/>
                  <a:pt x="11179" y="8375"/>
                  <a:pt x="10181" y="6480"/>
                </a:cubicBezTo>
                <a:cubicBezTo>
                  <a:pt x="9021" y="4281"/>
                  <a:pt x="7651" y="2207"/>
                  <a:pt x="6372" y="78"/>
                </a:cubicBezTo>
                <a:cubicBezTo>
                  <a:pt x="6340" y="24"/>
                  <a:pt x="6274" y="1"/>
                  <a:pt x="6201" y="1"/>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2" name="Google Shape;402;p30"/>
          <p:cNvSpPr/>
          <p:nvPr/>
        </p:nvSpPr>
        <p:spPr>
          <a:xfrm>
            <a:off x="11013817" y="-3"/>
            <a:ext cx="1403267" cy="651393"/>
          </a:xfrm>
          <a:custGeom>
            <a:avLst/>
            <a:gdLst/>
            <a:ahLst/>
            <a:cxnLst/>
            <a:rect l="l" t="t" r="r" b="b"/>
            <a:pathLst>
              <a:path w="23113" h="10729" extrusionOk="0">
                <a:moveTo>
                  <a:pt x="19503" y="1622"/>
                </a:moveTo>
                <a:cubicBezTo>
                  <a:pt x="19719" y="1668"/>
                  <a:pt x="19932" y="1748"/>
                  <a:pt x="20086" y="1903"/>
                </a:cubicBezTo>
                <a:cubicBezTo>
                  <a:pt x="20368" y="2188"/>
                  <a:pt x="20275" y="2772"/>
                  <a:pt x="19910" y="2772"/>
                </a:cubicBezTo>
                <a:cubicBezTo>
                  <a:pt x="19844" y="2772"/>
                  <a:pt x="19769" y="2752"/>
                  <a:pt x="19685" y="2708"/>
                </a:cubicBezTo>
                <a:cubicBezTo>
                  <a:pt x="19233" y="2471"/>
                  <a:pt x="19292" y="2023"/>
                  <a:pt x="19503" y="1622"/>
                </a:cubicBezTo>
                <a:close/>
                <a:moveTo>
                  <a:pt x="12206" y="5782"/>
                </a:moveTo>
                <a:cubicBezTo>
                  <a:pt x="12273" y="5795"/>
                  <a:pt x="12340" y="5811"/>
                  <a:pt x="12411" y="5831"/>
                </a:cubicBezTo>
                <a:cubicBezTo>
                  <a:pt x="13360" y="6102"/>
                  <a:pt x="14743" y="7207"/>
                  <a:pt x="14111" y="8329"/>
                </a:cubicBezTo>
                <a:cubicBezTo>
                  <a:pt x="13938" y="8637"/>
                  <a:pt x="13674" y="8773"/>
                  <a:pt x="13399" y="8773"/>
                </a:cubicBezTo>
                <a:cubicBezTo>
                  <a:pt x="13135" y="8773"/>
                  <a:pt x="12861" y="8647"/>
                  <a:pt x="12648" y="8426"/>
                </a:cubicBezTo>
                <a:cubicBezTo>
                  <a:pt x="12273" y="8035"/>
                  <a:pt x="12116" y="7480"/>
                  <a:pt x="12079" y="6953"/>
                </a:cubicBezTo>
                <a:cubicBezTo>
                  <a:pt x="12052" y="6556"/>
                  <a:pt x="12102" y="6161"/>
                  <a:pt x="12206" y="5782"/>
                </a:cubicBezTo>
                <a:close/>
                <a:moveTo>
                  <a:pt x="21723" y="1"/>
                </a:moveTo>
                <a:cubicBezTo>
                  <a:pt x="20776" y="1"/>
                  <a:pt x="19803" y="429"/>
                  <a:pt x="19308" y="1226"/>
                </a:cubicBezTo>
                <a:cubicBezTo>
                  <a:pt x="19113" y="1200"/>
                  <a:pt x="18912" y="1191"/>
                  <a:pt x="18718" y="1191"/>
                </a:cubicBezTo>
                <a:cubicBezTo>
                  <a:pt x="18470" y="1191"/>
                  <a:pt x="18233" y="1205"/>
                  <a:pt x="18030" y="1219"/>
                </a:cubicBezTo>
                <a:cubicBezTo>
                  <a:pt x="17050" y="1286"/>
                  <a:pt x="16089" y="1546"/>
                  <a:pt x="15204" y="1977"/>
                </a:cubicBezTo>
                <a:cubicBezTo>
                  <a:pt x="13782" y="2667"/>
                  <a:pt x="12489" y="3878"/>
                  <a:pt x="11980" y="5402"/>
                </a:cubicBezTo>
                <a:cubicBezTo>
                  <a:pt x="11844" y="5385"/>
                  <a:pt x="11711" y="5376"/>
                  <a:pt x="11581" y="5376"/>
                </a:cubicBezTo>
                <a:cubicBezTo>
                  <a:pt x="10091" y="5376"/>
                  <a:pt x="8996" y="6464"/>
                  <a:pt x="8086" y="7660"/>
                </a:cubicBezTo>
                <a:cubicBezTo>
                  <a:pt x="7444" y="8506"/>
                  <a:pt x="6803" y="9321"/>
                  <a:pt x="5860" y="9850"/>
                </a:cubicBezTo>
                <a:cubicBezTo>
                  <a:pt x="5235" y="10199"/>
                  <a:pt x="4511" y="10419"/>
                  <a:pt x="3790" y="10419"/>
                </a:cubicBezTo>
                <a:cubicBezTo>
                  <a:pt x="3431" y="10419"/>
                  <a:pt x="3073" y="10364"/>
                  <a:pt x="2728" y="10244"/>
                </a:cubicBezTo>
                <a:cubicBezTo>
                  <a:pt x="1671" y="9874"/>
                  <a:pt x="755" y="8858"/>
                  <a:pt x="704" y="7706"/>
                </a:cubicBezTo>
                <a:cubicBezTo>
                  <a:pt x="645" y="6359"/>
                  <a:pt x="1758" y="5235"/>
                  <a:pt x="3088" y="5207"/>
                </a:cubicBezTo>
                <a:cubicBezTo>
                  <a:pt x="3098" y="5207"/>
                  <a:pt x="3109" y="5207"/>
                  <a:pt x="3119" y="5207"/>
                </a:cubicBezTo>
                <a:cubicBezTo>
                  <a:pt x="4282" y="5207"/>
                  <a:pt x="5766" y="6369"/>
                  <a:pt x="5142" y="7650"/>
                </a:cubicBezTo>
                <a:cubicBezTo>
                  <a:pt x="4927" y="8089"/>
                  <a:pt x="4445" y="8452"/>
                  <a:pt x="3946" y="8452"/>
                </a:cubicBezTo>
                <a:cubicBezTo>
                  <a:pt x="3855" y="8452"/>
                  <a:pt x="3764" y="8440"/>
                  <a:pt x="3674" y="8415"/>
                </a:cubicBezTo>
                <a:cubicBezTo>
                  <a:pt x="3296" y="8308"/>
                  <a:pt x="2957" y="7930"/>
                  <a:pt x="2974" y="7521"/>
                </a:cubicBezTo>
                <a:cubicBezTo>
                  <a:pt x="2988" y="7140"/>
                  <a:pt x="3318" y="6858"/>
                  <a:pt x="3677" y="6858"/>
                </a:cubicBezTo>
                <a:cubicBezTo>
                  <a:pt x="3736" y="6858"/>
                  <a:pt x="3795" y="6865"/>
                  <a:pt x="3854" y="6881"/>
                </a:cubicBezTo>
                <a:cubicBezTo>
                  <a:pt x="3870" y="6886"/>
                  <a:pt x="3886" y="6888"/>
                  <a:pt x="3901" y="6888"/>
                </a:cubicBezTo>
                <a:cubicBezTo>
                  <a:pt x="4070" y="6888"/>
                  <a:pt x="4127" y="6618"/>
                  <a:pt x="3942" y="6564"/>
                </a:cubicBezTo>
                <a:cubicBezTo>
                  <a:pt x="3848" y="6536"/>
                  <a:pt x="3752" y="6523"/>
                  <a:pt x="3659" y="6523"/>
                </a:cubicBezTo>
                <a:cubicBezTo>
                  <a:pt x="3170" y="6523"/>
                  <a:pt x="2721" y="6881"/>
                  <a:pt x="2643" y="7390"/>
                </a:cubicBezTo>
                <a:cubicBezTo>
                  <a:pt x="2540" y="8055"/>
                  <a:pt x="3091" y="8680"/>
                  <a:pt x="3726" y="8781"/>
                </a:cubicBezTo>
                <a:cubicBezTo>
                  <a:pt x="3797" y="8793"/>
                  <a:pt x="3868" y="8798"/>
                  <a:pt x="3939" y="8798"/>
                </a:cubicBezTo>
                <a:cubicBezTo>
                  <a:pt x="4520" y="8798"/>
                  <a:pt x="5079" y="8423"/>
                  <a:pt x="5371" y="7929"/>
                </a:cubicBezTo>
                <a:cubicBezTo>
                  <a:pt x="5747" y="7290"/>
                  <a:pt x="5621" y="6503"/>
                  <a:pt x="5202" y="5917"/>
                </a:cubicBezTo>
                <a:cubicBezTo>
                  <a:pt x="4707" y="5227"/>
                  <a:pt x="3924" y="4893"/>
                  <a:pt x="3132" y="4893"/>
                </a:cubicBezTo>
                <a:cubicBezTo>
                  <a:pt x="2384" y="4893"/>
                  <a:pt x="1629" y="5191"/>
                  <a:pt x="1103" y="5767"/>
                </a:cubicBezTo>
                <a:cubicBezTo>
                  <a:pt x="0" y="6971"/>
                  <a:pt x="257" y="8745"/>
                  <a:pt x="1411" y="9812"/>
                </a:cubicBezTo>
                <a:cubicBezTo>
                  <a:pt x="2096" y="10446"/>
                  <a:pt x="2946" y="10728"/>
                  <a:pt x="3813" y="10728"/>
                </a:cubicBezTo>
                <a:cubicBezTo>
                  <a:pt x="4546" y="10728"/>
                  <a:pt x="5292" y="10526"/>
                  <a:pt x="5960" y="10164"/>
                </a:cubicBezTo>
                <a:cubicBezTo>
                  <a:pt x="7596" y="9279"/>
                  <a:pt x="8259" y="7511"/>
                  <a:pt x="9670" y="6390"/>
                </a:cubicBezTo>
                <a:cubicBezTo>
                  <a:pt x="10224" y="5949"/>
                  <a:pt x="10890" y="5713"/>
                  <a:pt x="11574" y="5713"/>
                </a:cubicBezTo>
                <a:cubicBezTo>
                  <a:pt x="11678" y="5713"/>
                  <a:pt x="11783" y="5718"/>
                  <a:pt x="11887" y="5729"/>
                </a:cubicBezTo>
                <a:cubicBezTo>
                  <a:pt x="11851" y="5868"/>
                  <a:pt x="11823" y="6007"/>
                  <a:pt x="11800" y="6151"/>
                </a:cubicBezTo>
                <a:cubicBezTo>
                  <a:pt x="11679" y="6953"/>
                  <a:pt x="11782" y="7866"/>
                  <a:pt x="12304" y="8519"/>
                </a:cubicBezTo>
                <a:cubicBezTo>
                  <a:pt x="12582" y="8868"/>
                  <a:pt x="12989" y="9113"/>
                  <a:pt x="13406" y="9113"/>
                </a:cubicBezTo>
                <a:cubicBezTo>
                  <a:pt x="13617" y="9113"/>
                  <a:pt x="13830" y="9050"/>
                  <a:pt x="14031" y="8905"/>
                </a:cubicBezTo>
                <a:cubicBezTo>
                  <a:pt x="14677" y="8439"/>
                  <a:pt x="14690" y="7559"/>
                  <a:pt x="14339" y="6909"/>
                </a:cubicBezTo>
                <a:cubicBezTo>
                  <a:pt x="13941" y="6173"/>
                  <a:pt x="13165" y="5665"/>
                  <a:pt x="12362" y="5474"/>
                </a:cubicBezTo>
                <a:lnTo>
                  <a:pt x="12306" y="5461"/>
                </a:lnTo>
                <a:cubicBezTo>
                  <a:pt x="12453" y="5058"/>
                  <a:pt x="12658" y="4674"/>
                  <a:pt x="12902" y="4322"/>
                </a:cubicBezTo>
                <a:cubicBezTo>
                  <a:pt x="14123" y="2561"/>
                  <a:pt x="16360" y="1538"/>
                  <a:pt x="18499" y="1538"/>
                </a:cubicBezTo>
                <a:cubicBezTo>
                  <a:pt x="18696" y="1538"/>
                  <a:pt x="18892" y="1547"/>
                  <a:pt x="19086" y="1564"/>
                </a:cubicBezTo>
                <a:cubicBezTo>
                  <a:pt x="19102" y="1566"/>
                  <a:pt x="19119" y="1569"/>
                  <a:pt x="19132" y="1569"/>
                </a:cubicBezTo>
                <a:cubicBezTo>
                  <a:pt x="19119" y="1605"/>
                  <a:pt x="19104" y="1640"/>
                  <a:pt x="19091" y="1679"/>
                </a:cubicBezTo>
                <a:cubicBezTo>
                  <a:pt x="18885" y="2294"/>
                  <a:pt x="19168" y="3113"/>
                  <a:pt x="19922" y="3113"/>
                </a:cubicBezTo>
                <a:cubicBezTo>
                  <a:pt x="20621" y="3113"/>
                  <a:pt x="20771" y="2270"/>
                  <a:pt x="20429" y="1790"/>
                </a:cubicBezTo>
                <a:cubicBezTo>
                  <a:pt x="20256" y="1546"/>
                  <a:pt x="19996" y="1399"/>
                  <a:pt x="19699" y="1311"/>
                </a:cubicBezTo>
                <a:cubicBezTo>
                  <a:pt x="19806" y="1170"/>
                  <a:pt x="19917" y="1047"/>
                  <a:pt x="20019" y="959"/>
                </a:cubicBezTo>
                <a:cubicBezTo>
                  <a:pt x="20533" y="506"/>
                  <a:pt x="21190" y="287"/>
                  <a:pt x="21854" y="287"/>
                </a:cubicBezTo>
                <a:cubicBezTo>
                  <a:pt x="22225" y="287"/>
                  <a:pt x="22599" y="355"/>
                  <a:pt x="22951" y="489"/>
                </a:cubicBezTo>
                <a:cubicBezTo>
                  <a:pt x="22961" y="493"/>
                  <a:pt x="22970" y="494"/>
                  <a:pt x="22980" y="494"/>
                </a:cubicBezTo>
                <a:cubicBezTo>
                  <a:pt x="23067" y="494"/>
                  <a:pt x="23112" y="357"/>
                  <a:pt x="23026" y="311"/>
                </a:cubicBezTo>
                <a:cubicBezTo>
                  <a:pt x="22637" y="102"/>
                  <a:pt x="22183" y="1"/>
                  <a:pt x="21723"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3" name="Google Shape;403;p30"/>
          <p:cNvSpPr/>
          <p:nvPr/>
        </p:nvSpPr>
        <p:spPr>
          <a:xfrm>
            <a:off x="862028" y="-2736784"/>
            <a:ext cx="8501251" cy="4037275"/>
          </a:xfrm>
          <a:custGeom>
            <a:avLst/>
            <a:gdLst/>
            <a:ahLst/>
            <a:cxnLst/>
            <a:rect l="l" t="t" r="r" b="b"/>
            <a:pathLst>
              <a:path w="62709" h="29780" extrusionOk="0">
                <a:moveTo>
                  <a:pt x="16598" y="0"/>
                </a:moveTo>
                <a:cubicBezTo>
                  <a:pt x="14140" y="0"/>
                  <a:pt x="11481" y="678"/>
                  <a:pt x="9741" y="1749"/>
                </a:cubicBezTo>
                <a:cubicBezTo>
                  <a:pt x="7613" y="3059"/>
                  <a:pt x="6154" y="4358"/>
                  <a:pt x="5200" y="6739"/>
                </a:cubicBezTo>
                <a:cubicBezTo>
                  <a:pt x="4796" y="7749"/>
                  <a:pt x="4491" y="8799"/>
                  <a:pt x="4149" y="9833"/>
                </a:cubicBezTo>
                <a:cubicBezTo>
                  <a:pt x="3936" y="10478"/>
                  <a:pt x="3711" y="11116"/>
                  <a:pt x="3444" y="11738"/>
                </a:cubicBezTo>
                <a:cubicBezTo>
                  <a:pt x="2806" y="13201"/>
                  <a:pt x="1924" y="14548"/>
                  <a:pt x="1287" y="16013"/>
                </a:cubicBezTo>
                <a:cubicBezTo>
                  <a:pt x="1" y="18971"/>
                  <a:pt x="318" y="23137"/>
                  <a:pt x="4206" y="23823"/>
                </a:cubicBezTo>
                <a:cubicBezTo>
                  <a:pt x="4657" y="23903"/>
                  <a:pt x="5136" y="23934"/>
                  <a:pt x="5629" y="23934"/>
                </a:cubicBezTo>
                <a:cubicBezTo>
                  <a:pt x="7212" y="23934"/>
                  <a:pt x="8951" y="23607"/>
                  <a:pt x="10415" y="23465"/>
                </a:cubicBezTo>
                <a:cubicBezTo>
                  <a:pt x="12591" y="23255"/>
                  <a:pt x="14768" y="23003"/>
                  <a:pt x="16956" y="22951"/>
                </a:cubicBezTo>
                <a:cubicBezTo>
                  <a:pt x="19811" y="22951"/>
                  <a:pt x="22642" y="23077"/>
                  <a:pt x="25203" y="24383"/>
                </a:cubicBezTo>
                <a:cubicBezTo>
                  <a:pt x="27971" y="25797"/>
                  <a:pt x="30741" y="27211"/>
                  <a:pt x="33508" y="28624"/>
                </a:cubicBezTo>
                <a:cubicBezTo>
                  <a:pt x="34621" y="29191"/>
                  <a:pt x="35783" y="29772"/>
                  <a:pt x="37032" y="29780"/>
                </a:cubicBezTo>
                <a:cubicBezTo>
                  <a:pt x="37042" y="29780"/>
                  <a:pt x="37052" y="29780"/>
                  <a:pt x="37062" y="29780"/>
                </a:cubicBezTo>
                <a:cubicBezTo>
                  <a:pt x="39431" y="29780"/>
                  <a:pt x="39460" y="27869"/>
                  <a:pt x="40666" y="26423"/>
                </a:cubicBezTo>
                <a:cubicBezTo>
                  <a:pt x="43271" y="23299"/>
                  <a:pt x="48241" y="23101"/>
                  <a:pt x="51992" y="22864"/>
                </a:cubicBezTo>
                <a:cubicBezTo>
                  <a:pt x="54734" y="22691"/>
                  <a:pt x="57971" y="23043"/>
                  <a:pt x="60552" y="21959"/>
                </a:cubicBezTo>
                <a:cubicBezTo>
                  <a:pt x="61195" y="21689"/>
                  <a:pt x="61823" y="21270"/>
                  <a:pt x="62107" y="20632"/>
                </a:cubicBezTo>
                <a:cubicBezTo>
                  <a:pt x="62709" y="19276"/>
                  <a:pt x="61828" y="17016"/>
                  <a:pt x="61048" y="15886"/>
                </a:cubicBezTo>
                <a:cubicBezTo>
                  <a:pt x="60328" y="14846"/>
                  <a:pt x="59202" y="14137"/>
                  <a:pt x="58011" y="13717"/>
                </a:cubicBezTo>
                <a:cubicBezTo>
                  <a:pt x="56316" y="13120"/>
                  <a:pt x="54531" y="13008"/>
                  <a:pt x="52750" y="13008"/>
                </a:cubicBezTo>
                <a:cubicBezTo>
                  <a:pt x="52138" y="13008"/>
                  <a:pt x="51526" y="13021"/>
                  <a:pt x="50918" y="13033"/>
                </a:cubicBezTo>
                <a:cubicBezTo>
                  <a:pt x="50416" y="13042"/>
                  <a:pt x="49878" y="13091"/>
                  <a:pt x="49346" y="13091"/>
                </a:cubicBezTo>
                <a:cubicBezTo>
                  <a:pt x="48594" y="13091"/>
                  <a:pt x="47854" y="12993"/>
                  <a:pt x="47243" y="12550"/>
                </a:cubicBezTo>
                <a:cubicBezTo>
                  <a:pt x="46258" y="11838"/>
                  <a:pt x="45602" y="10756"/>
                  <a:pt x="44449" y="10336"/>
                </a:cubicBezTo>
                <a:cubicBezTo>
                  <a:pt x="43493" y="9984"/>
                  <a:pt x="42477" y="9819"/>
                  <a:pt x="41459" y="9819"/>
                </a:cubicBezTo>
                <a:cubicBezTo>
                  <a:pt x="40590" y="9819"/>
                  <a:pt x="39719" y="9940"/>
                  <a:pt x="38884" y="10169"/>
                </a:cubicBezTo>
                <a:cubicBezTo>
                  <a:pt x="36981" y="10691"/>
                  <a:pt x="35154" y="12295"/>
                  <a:pt x="33178" y="12295"/>
                </a:cubicBezTo>
                <a:cubicBezTo>
                  <a:pt x="32719" y="12295"/>
                  <a:pt x="32252" y="12208"/>
                  <a:pt x="31774" y="12002"/>
                </a:cubicBezTo>
                <a:cubicBezTo>
                  <a:pt x="29920" y="11203"/>
                  <a:pt x="28835" y="9187"/>
                  <a:pt x="27725" y="7616"/>
                </a:cubicBezTo>
                <a:cubicBezTo>
                  <a:pt x="26378" y="5708"/>
                  <a:pt x="24788" y="3972"/>
                  <a:pt x="23002" y="2463"/>
                </a:cubicBezTo>
                <a:cubicBezTo>
                  <a:pt x="22161" y="1754"/>
                  <a:pt x="21269" y="1092"/>
                  <a:pt x="20261" y="653"/>
                </a:cubicBezTo>
                <a:cubicBezTo>
                  <a:pt x="19222" y="202"/>
                  <a:pt x="17940" y="0"/>
                  <a:pt x="16598"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4" name="Google Shape;404;p30"/>
          <p:cNvSpPr/>
          <p:nvPr/>
        </p:nvSpPr>
        <p:spPr>
          <a:xfrm rot="-5400000">
            <a:off x="9753554" y="3373418"/>
            <a:ext cx="5624109" cy="2255085"/>
          </a:xfrm>
          <a:custGeom>
            <a:avLst/>
            <a:gdLst/>
            <a:ahLst/>
            <a:cxnLst/>
            <a:rect l="l" t="t" r="r" b="b"/>
            <a:pathLst>
              <a:path w="24268" h="19465" extrusionOk="0">
                <a:moveTo>
                  <a:pt x="22470" y="0"/>
                </a:moveTo>
                <a:cubicBezTo>
                  <a:pt x="22208" y="0"/>
                  <a:pt x="21943" y="37"/>
                  <a:pt x="21683" y="75"/>
                </a:cubicBezTo>
                <a:cubicBezTo>
                  <a:pt x="15483" y="968"/>
                  <a:pt x="9163" y="1230"/>
                  <a:pt x="3198" y="3313"/>
                </a:cubicBezTo>
                <a:cubicBezTo>
                  <a:pt x="1817" y="3796"/>
                  <a:pt x="680" y="4505"/>
                  <a:pt x="467" y="6058"/>
                </a:cubicBezTo>
                <a:cubicBezTo>
                  <a:pt x="0" y="9455"/>
                  <a:pt x="87" y="13251"/>
                  <a:pt x="982" y="16572"/>
                </a:cubicBezTo>
                <a:cubicBezTo>
                  <a:pt x="1188" y="17334"/>
                  <a:pt x="1465" y="18108"/>
                  <a:pt x="2018" y="18673"/>
                </a:cubicBezTo>
                <a:cubicBezTo>
                  <a:pt x="2681" y="19353"/>
                  <a:pt x="3483" y="19464"/>
                  <a:pt x="4340" y="19464"/>
                </a:cubicBezTo>
                <a:cubicBezTo>
                  <a:pt x="4527" y="19464"/>
                  <a:pt x="4716" y="19459"/>
                  <a:pt x="4906" y="19453"/>
                </a:cubicBezTo>
                <a:cubicBezTo>
                  <a:pt x="6391" y="19408"/>
                  <a:pt x="7877" y="19386"/>
                  <a:pt x="9359" y="19314"/>
                </a:cubicBezTo>
                <a:cubicBezTo>
                  <a:pt x="12324" y="19170"/>
                  <a:pt x="15290" y="18905"/>
                  <a:pt x="18219" y="18417"/>
                </a:cubicBezTo>
                <a:cubicBezTo>
                  <a:pt x="20783" y="17989"/>
                  <a:pt x="22168" y="15873"/>
                  <a:pt x="22802" y="13513"/>
                </a:cubicBezTo>
                <a:cubicBezTo>
                  <a:pt x="23426" y="11189"/>
                  <a:pt x="23635" y="8779"/>
                  <a:pt x="23809" y="6387"/>
                </a:cubicBezTo>
                <a:cubicBezTo>
                  <a:pt x="23891" y="5241"/>
                  <a:pt x="23923" y="4084"/>
                  <a:pt x="24066" y="2945"/>
                </a:cubicBezTo>
                <a:cubicBezTo>
                  <a:pt x="24172" y="2107"/>
                  <a:pt x="24267" y="1060"/>
                  <a:pt x="23578" y="384"/>
                </a:cubicBezTo>
                <a:cubicBezTo>
                  <a:pt x="23436" y="245"/>
                  <a:pt x="23252" y="135"/>
                  <a:pt x="23018" y="70"/>
                </a:cubicBezTo>
                <a:cubicBezTo>
                  <a:pt x="22840" y="19"/>
                  <a:pt x="22656" y="0"/>
                  <a:pt x="22470"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5" name="Google Shape;405;p30"/>
          <p:cNvSpPr/>
          <p:nvPr/>
        </p:nvSpPr>
        <p:spPr>
          <a:xfrm rot="10800000" flipH="1">
            <a:off x="4675035" y="6532448"/>
            <a:ext cx="3970423" cy="1448483"/>
          </a:xfrm>
          <a:custGeom>
            <a:avLst/>
            <a:gdLst/>
            <a:ahLst/>
            <a:cxnLst/>
            <a:rect l="l" t="t" r="r" b="b"/>
            <a:pathLst>
              <a:path w="29098" h="10616" extrusionOk="0">
                <a:moveTo>
                  <a:pt x="25760" y="0"/>
                </a:moveTo>
                <a:cubicBezTo>
                  <a:pt x="25173" y="0"/>
                  <a:pt x="24571" y="112"/>
                  <a:pt x="23993" y="225"/>
                </a:cubicBezTo>
                <a:cubicBezTo>
                  <a:pt x="19920" y="1032"/>
                  <a:pt x="15815" y="1598"/>
                  <a:pt x="11753" y="2493"/>
                </a:cubicBezTo>
                <a:cubicBezTo>
                  <a:pt x="9724" y="2942"/>
                  <a:pt x="7696" y="3402"/>
                  <a:pt x="5662" y="3834"/>
                </a:cubicBezTo>
                <a:cubicBezTo>
                  <a:pt x="4662" y="4046"/>
                  <a:pt x="3132" y="4069"/>
                  <a:pt x="2245" y="4758"/>
                </a:cubicBezTo>
                <a:cubicBezTo>
                  <a:pt x="0" y="6506"/>
                  <a:pt x="2715" y="9887"/>
                  <a:pt x="4664" y="10404"/>
                </a:cubicBezTo>
                <a:cubicBezTo>
                  <a:pt x="5236" y="10556"/>
                  <a:pt x="5817" y="10615"/>
                  <a:pt x="6403" y="10615"/>
                </a:cubicBezTo>
                <a:cubicBezTo>
                  <a:pt x="7689" y="10615"/>
                  <a:pt x="8998" y="10327"/>
                  <a:pt x="10275" y="10091"/>
                </a:cubicBezTo>
                <a:cubicBezTo>
                  <a:pt x="13133" y="9562"/>
                  <a:pt x="16040" y="9296"/>
                  <a:pt x="18946" y="9296"/>
                </a:cubicBezTo>
                <a:cubicBezTo>
                  <a:pt x="19940" y="9296"/>
                  <a:pt x="20934" y="9327"/>
                  <a:pt x="21927" y="9389"/>
                </a:cubicBezTo>
                <a:cubicBezTo>
                  <a:pt x="22432" y="9421"/>
                  <a:pt x="22916" y="9444"/>
                  <a:pt x="23375" y="9444"/>
                </a:cubicBezTo>
                <a:cubicBezTo>
                  <a:pt x="25741" y="9444"/>
                  <a:pt x="27420" y="8849"/>
                  <a:pt x="27783" y="5910"/>
                </a:cubicBezTo>
                <a:cubicBezTo>
                  <a:pt x="27983" y="4285"/>
                  <a:pt x="29097" y="1127"/>
                  <a:pt x="27055" y="242"/>
                </a:cubicBezTo>
                <a:cubicBezTo>
                  <a:pt x="26644" y="65"/>
                  <a:pt x="26206" y="0"/>
                  <a:pt x="25760"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6" name="Google Shape;406;p30"/>
          <p:cNvSpPr/>
          <p:nvPr/>
        </p:nvSpPr>
        <p:spPr>
          <a:xfrm>
            <a:off x="11162976" y="929957"/>
            <a:ext cx="1253921" cy="1495888"/>
          </a:xfrm>
          <a:custGeom>
            <a:avLst/>
            <a:gdLst/>
            <a:ahLst/>
            <a:cxnLst/>
            <a:rect l="l" t="t" r="r" b="b"/>
            <a:pathLst>
              <a:path w="32337" h="38577" extrusionOk="0">
                <a:moveTo>
                  <a:pt x="15948" y="0"/>
                </a:moveTo>
                <a:cubicBezTo>
                  <a:pt x="15908" y="0"/>
                  <a:pt x="15867" y="10"/>
                  <a:pt x="15826" y="33"/>
                </a:cubicBezTo>
                <a:cubicBezTo>
                  <a:pt x="15643" y="140"/>
                  <a:pt x="15524" y="501"/>
                  <a:pt x="15466" y="693"/>
                </a:cubicBezTo>
                <a:cubicBezTo>
                  <a:pt x="15156" y="1729"/>
                  <a:pt x="15578" y="2876"/>
                  <a:pt x="15825" y="3879"/>
                </a:cubicBezTo>
                <a:cubicBezTo>
                  <a:pt x="16368" y="6086"/>
                  <a:pt x="16128" y="8476"/>
                  <a:pt x="15165" y="10536"/>
                </a:cubicBezTo>
                <a:cubicBezTo>
                  <a:pt x="15115" y="10646"/>
                  <a:pt x="15013" y="10700"/>
                  <a:pt x="14910" y="10700"/>
                </a:cubicBezTo>
                <a:cubicBezTo>
                  <a:pt x="14806" y="10700"/>
                  <a:pt x="14701" y="10644"/>
                  <a:pt x="14648" y="10533"/>
                </a:cubicBezTo>
                <a:cubicBezTo>
                  <a:pt x="13213" y="7504"/>
                  <a:pt x="10960" y="4867"/>
                  <a:pt x="8194" y="2972"/>
                </a:cubicBezTo>
                <a:cubicBezTo>
                  <a:pt x="8142" y="2937"/>
                  <a:pt x="8087" y="2921"/>
                  <a:pt x="8033" y="2921"/>
                </a:cubicBezTo>
                <a:cubicBezTo>
                  <a:pt x="7861" y="2921"/>
                  <a:pt x="7707" y="3081"/>
                  <a:pt x="7756" y="3275"/>
                </a:cubicBezTo>
                <a:cubicBezTo>
                  <a:pt x="8661" y="6931"/>
                  <a:pt x="11143" y="10176"/>
                  <a:pt x="14444" y="11992"/>
                </a:cubicBezTo>
                <a:cubicBezTo>
                  <a:pt x="14565" y="12058"/>
                  <a:pt x="14622" y="12200"/>
                  <a:pt x="14576" y="12329"/>
                </a:cubicBezTo>
                <a:lnTo>
                  <a:pt x="10786" y="23357"/>
                </a:lnTo>
                <a:cubicBezTo>
                  <a:pt x="10742" y="23486"/>
                  <a:pt x="10632" y="23548"/>
                  <a:pt x="10522" y="23548"/>
                </a:cubicBezTo>
                <a:cubicBezTo>
                  <a:pt x="10398" y="23548"/>
                  <a:pt x="10274" y="23469"/>
                  <a:pt x="10243" y="23320"/>
                </a:cubicBezTo>
                <a:cubicBezTo>
                  <a:pt x="9417" y="19242"/>
                  <a:pt x="8345" y="15214"/>
                  <a:pt x="7031" y="11264"/>
                </a:cubicBezTo>
                <a:cubicBezTo>
                  <a:pt x="6989" y="11137"/>
                  <a:pt x="6875" y="11070"/>
                  <a:pt x="6760" y="11070"/>
                </a:cubicBezTo>
                <a:cubicBezTo>
                  <a:pt x="6662" y="11070"/>
                  <a:pt x="6564" y="11118"/>
                  <a:pt x="6509" y="11218"/>
                </a:cubicBezTo>
                <a:cubicBezTo>
                  <a:pt x="4781" y="14429"/>
                  <a:pt x="3120" y="17885"/>
                  <a:pt x="3566" y="21477"/>
                </a:cubicBezTo>
                <a:cubicBezTo>
                  <a:pt x="3881" y="24015"/>
                  <a:pt x="5224" y="26303"/>
                  <a:pt x="6640" y="28433"/>
                </a:cubicBezTo>
                <a:cubicBezTo>
                  <a:pt x="7193" y="29266"/>
                  <a:pt x="7790" y="30206"/>
                  <a:pt x="7610" y="31189"/>
                </a:cubicBezTo>
                <a:cubicBezTo>
                  <a:pt x="7477" y="31922"/>
                  <a:pt x="6937" y="32503"/>
                  <a:pt x="6407" y="33024"/>
                </a:cubicBezTo>
                <a:cubicBezTo>
                  <a:pt x="4517" y="34887"/>
                  <a:pt x="2454" y="36575"/>
                  <a:pt x="249" y="38056"/>
                </a:cubicBezTo>
                <a:cubicBezTo>
                  <a:pt x="1" y="38224"/>
                  <a:pt x="153" y="38577"/>
                  <a:pt x="403" y="38577"/>
                </a:cubicBezTo>
                <a:cubicBezTo>
                  <a:pt x="442" y="38577"/>
                  <a:pt x="484" y="38568"/>
                  <a:pt x="527" y="38548"/>
                </a:cubicBezTo>
                <a:cubicBezTo>
                  <a:pt x="4427" y="36755"/>
                  <a:pt x="7363" y="33015"/>
                  <a:pt x="9361" y="29117"/>
                </a:cubicBezTo>
                <a:cubicBezTo>
                  <a:pt x="10148" y="27582"/>
                  <a:pt x="10902" y="25913"/>
                  <a:pt x="12347" y="24972"/>
                </a:cubicBezTo>
                <a:cubicBezTo>
                  <a:pt x="13655" y="24121"/>
                  <a:pt x="15291" y="24022"/>
                  <a:pt x="16841" y="23874"/>
                </a:cubicBezTo>
                <a:cubicBezTo>
                  <a:pt x="22094" y="23375"/>
                  <a:pt x="27265" y="22046"/>
                  <a:pt x="32107" y="19952"/>
                </a:cubicBezTo>
                <a:cubicBezTo>
                  <a:pt x="32336" y="19854"/>
                  <a:pt x="32331" y="19523"/>
                  <a:pt x="32102" y="19425"/>
                </a:cubicBezTo>
                <a:cubicBezTo>
                  <a:pt x="30424" y="18700"/>
                  <a:pt x="28601" y="18383"/>
                  <a:pt x="26762" y="18383"/>
                </a:cubicBezTo>
                <a:cubicBezTo>
                  <a:pt x="25652" y="18383"/>
                  <a:pt x="24536" y="18499"/>
                  <a:pt x="23441" y="18710"/>
                </a:cubicBezTo>
                <a:cubicBezTo>
                  <a:pt x="22830" y="18826"/>
                  <a:pt x="22227" y="18973"/>
                  <a:pt x="21634" y="19147"/>
                </a:cubicBezTo>
                <a:cubicBezTo>
                  <a:pt x="18265" y="20132"/>
                  <a:pt x="15188" y="21896"/>
                  <a:pt x="12202" y="23752"/>
                </a:cubicBezTo>
                <a:cubicBezTo>
                  <a:pt x="12153" y="23782"/>
                  <a:pt x="12101" y="23796"/>
                  <a:pt x="12052" y="23796"/>
                </a:cubicBezTo>
                <a:cubicBezTo>
                  <a:pt x="11872" y="23796"/>
                  <a:pt x="11718" y="23617"/>
                  <a:pt x="11784" y="23421"/>
                </a:cubicBezTo>
                <a:lnTo>
                  <a:pt x="14282" y="16129"/>
                </a:lnTo>
                <a:cubicBezTo>
                  <a:pt x="14322" y="16015"/>
                  <a:pt x="14428" y="15941"/>
                  <a:pt x="14549" y="15941"/>
                </a:cubicBezTo>
                <a:cubicBezTo>
                  <a:pt x="14551" y="15941"/>
                  <a:pt x="14554" y="15941"/>
                  <a:pt x="14557" y="15941"/>
                </a:cubicBezTo>
                <a:cubicBezTo>
                  <a:pt x="14748" y="15946"/>
                  <a:pt x="14939" y="15948"/>
                  <a:pt x="15130" y="15948"/>
                </a:cubicBezTo>
                <a:cubicBezTo>
                  <a:pt x="20505" y="15948"/>
                  <a:pt x="25863" y="14000"/>
                  <a:pt x="29978" y="10539"/>
                </a:cubicBezTo>
                <a:cubicBezTo>
                  <a:pt x="30129" y="10413"/>
                  <a:pt x="30106" y="10164"/>
                  <a:pt x="29931" y="10073"/>
                </a:cubicBezTo>
                <a:cubicBezTo>
                  <a:pt x="28725" y="9443"/>
                  <a:pt x="27375" y="9163"/>
                  <a:pt x="26006" y="9163"/>
                </a:cubicBezTo>
                <a:cubicBezTo>
                  <a:pt x="24599" y="9163"/>
                  <a:pt x="23172" y="9459"/>
                  <a:pt x="21865" y="9976"/>
                </a:cubicBezTo>
                <a:cubicBezTo>
                  <a:pt x="19607" y="10868"/>
                  <a:pt x="17641" y="12347"/>
                  <a:pt x="15820" y="13969"/>
                </a:cubicBezTo>
                <a:cubicBezTo>
                  <a:pt x="15762" y="14021"/>
                  <a:pt x="15696" y="14044"/>
                  <a:pt x="15632" y="14044"/>
                </a:cubicBezTo>
                <a:cubicBezTo>
                  <a:pt x="15458" y="14044"/>
                  <a:pt x="15299" y="13877"/>
                  <a:pt x="15360" y="13678"/>
                </a:cubicBezTo>
                <a:cubicBezTo>
                  <a:pt x="15817" y="12182"/>
                  <a:pt x="15728" y="10433"/>
                  <a:pt x="16620" y="9132"/>
                </a:cubicBezTo>
                <a:cubicBezTo>
                  <a:pt x="17340" y="8083"/>
                  <a:pt x="18564" y="7522"/>
                  <a:pt x="19705" y="6964"/>
                </a:cubicBezTo>
                <a:cubicBezTo>
                  <a:pt x="22750" y="5473"/>
                  <a:pt x="25634" y="3650"/>
                  <a:pt x="28285" y="1536"/>
                </a:cubicBezTo>
                <a:cubicBezTo>
                  <a:pt x="28493" y="1368"/>
                  <a:pt x="28370" y="1027"/>
                  <a:pt x="28111" y="1027"/>
                </a:cubicBezTo>
                <a:cubicBezTo>
                  <a:pt x="28104" y="1027"/>
                  <a:pt x="28097" y="1028"/>
                  <a:pt x="28090" y="1028"/>
                </a:cubicBezTo>
                <a:cubicBezTo>
                  <a:pt x="26134" y="1161"/>
                  <a:pt x="24231" y="1863"/>
                  <a:pt x="22518" y="2830"/>
                </a:cubicBezTo>
                <a:cubicBezTo>
                  <a:pt x="20736" y="3836"/>
                  <a:pt x="19132" y="5121"/>
                  <a:pt x="17558" y="6430"/>
                </a:cubicBezTo>
                <a:cubicBezTo>
                  <a:pt x="17503" y="6476"/>
                  <a:pt x="17440" y="6496"/>
                  <a:pt x="17379" y="6496"/>
                </a:cubicBezTo>
                <a:cubicBezTo>
                  <a:pt x="17232" y="6496"/>
                  <a:pt x="17094" y="6379"/>
                  <a:pt x="17095" y="6209"/>
                </a:cubicBezTo>
                <a:cubicBezTo>
                  <a:pt x="17105" y="4674"/>
                  <a:pt x="17015" y="3141"/>
                  <a:pt x="16830" y="1617"/>
                </a:cubicBezTo>
                <a:cubicBezTo>
                  <a:pt x="16772" y="1154"/>
                  <a:pt x="16677" y="636"/>
                  <a:pt x="16365" y="271"/>
                </a:cubicBezTo>
                <a:cubicBezTo>
                  <a:pt x="16266" y="155"/>
                  <a:pt x="16108" y="0"/>
                  <a:pt x="15948"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8348116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Caption 1">
  <p:cSld name="Caption 1">
    <p:bg>
      <p:bgPr>
        <a:solidFill>
          <a:schemeClr val="accent2"/>
        </a:solidFill>
        <a:effectLst/>
      </p:bgPr>
    </p:bg>
    <p:spTree>
      <p:nvGrpSpPr>
        <p:cNvPr id="1" name="Shape 299"/>
        <p:cNvGrpSpPr/>
        <p:nvPr/>
      </p:nvGrpSpPr>
      <p:grpSpPr>
        <a:xfrm>
          <a:off x="0" y="0"/>
          <a:ext cx="0" cy="0"/>
          <a:chOff x="0" y="0"/>
          <a:chExt cx="0" cy="0"/>
        </a:xfrm>
      </p:grpSpPr>
      <p:grpSp>
        <p:nvGrpSpPr>
          <p:cNvPr id="300" name="Google Shape;300;p15"/>
          <p:cNvGrpSpPr/>
          <p:nvPr/>
        </p:nvGrpSpPr>
        <p:grpSpPr>
          <a:xfrm>
            <a:off x="-323600" y="233067"/>
            <a:ext cx="12839200" cy="6391867"/>
            <a:chOff x="-265000" y="224718"/>
            <a:chExt cx="9629400" cy="4793900"/>
          </a:xfrm>
        </p:grpSpPr>
        <p:cxnSp>
          <p:nvCxnSpPr>
            <p:cNvPr id="301" name="Google Shape;301;p15"/>
            <p:cNvCxnSpPr/>
            <p:nvPr/>
          </p:nvCxnSpPr>
          <p:spPr>
            <a:xfrm>
              <a:off x="-265000" y="22471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2" name="Google Shape;302;p15"/>
            <p:cNvCxnSpPr/>
            <p:nvPr/>
          </p:nvCxnSpPr>
          <p:spPr>
            <a:xfrm>
              <a:off x="-265000" y="46441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3" name="Google Shape;303;p15"/>
            <p:cNvCxnSpPr/>
            <p:nvPr/>
          </p:nvCxnSpPr>
          <p:spPr>
            <a:xfrm>
              <a:off x="-265000" y="70410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4" name="Google Shape;304;p15"/>
            <p:cNvCxnSpPr/>
            <p:nvPr/>
          </p:nvCxnSpPr>
          <p:spPr>
            <a:xfrm>
              <a:off x="-265000" y="94380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5" name="Google Shape;305;p15"/>
            <p:cNvCxnSpPr/>
            <p:nvPr/>
          </p:nvCxnSpPr>
          <p:spPr>
            <a:xfrm>
              <a:off x="-265000" y="118349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6" name="Google Shape;306;p15"/>
            <p:cNvCxnSpPr/>
            <p:nvPr/>
          </p:nvCxnSpPr>
          <p:spPr>
            <a:xfrm>
              <a:off x="-265000" y="142319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7" name="Google Shape;307;p15"/>
            <p:cNvCxnSpPr/>
            <p:nvPr/>
          </p:nvCxnSpPr>
          <p:spPr>
            <a:xfrm>
              <a:off x="-265000" y="166288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8" name="Google Shape;308;p15"/>
            <p:cNvCxnSpPr/>
            <p:nvPr/>
          </p:nvCxnSpPr>
          <p:spPr>
            <a:xfrm>
              <a:off x="-265000" y="190258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09" name="Google Shape;309;p15"/>
            <p:cNvCxnSpPr/>
            <p:nvPr/>
          </p:nvCxnSpPr>
          <p:spPr>
            <a:xfrm>
              <a:off x="-265000" y="214227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0" name="Google Shape;310;p15"/>
            <p:cNvCxnSpPr/>
            <p:nvPr/>
          </p:nvCxnSpPr>
          <p:spPr>
            <a:xfrm>
              <a:off x="-265000" y="238197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1" name="Google Shape;311;p15"/>
            <p:cNvCxnSpPr/>
            <p:nvPr/>
          </p:nvCxnSpPr>
          <p:spPr>
            <a:xfrm>
              <a:off x="-265000" y="262166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2" name="Google Shape;312;p15"/>
            <p:cNvCxnSpPr/>
            <p:nvPr/>
          </p:nvCxnSpPr>
          <p:spPr>
            <a:xfrm>
              <a:off x="-265000" y="286136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3" name="Google Shape;313;p15"/>
            <p:cNvCxnSpPr/>
            <p:nvPr/>
          </p:nvCxnSpPr>
          <p:spPr>
            <a:xfrm>
              <a:off x="-265000" y="310105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4" name="Google Shape;314;p15"/>
            <p:cNvCxnSpPr/>
            <p:nvPr/>
          </p:nvCxnSpPr>
          <p:spPr>
            <a:xfrm>
              <a:off x="-265000" y="334075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5" name="Google Shape;315;p15"/>
            <p:cNvCxnSpPr/>
            <p:nvPr/>
          </p:nvCxnSpPr>
          <p:spPr>
            <a:xfrm>
              <a:off x="-265000" y="358044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6" name="Google Shape;316;p15"/>
            <p:cNvCxnSpPr/>
            <p:nvPr/>
          </p:nvCxnSpPr>
          <p:spPr>
            <a:xfrm>
              <a:off x="-265000" y="382014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7" name="Google Shape;317;p15"/>
            <p:cNvCxnSpPr/>
            <p:nvPr/>
          </p:nvCxnSpPr>
          <p:spPr>
            <a:xfrm>
              <a:off x="-265000" y="405983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8" name="Google Shape;318;p15"/>
            <p:cNvCxnSpPr/>
            <p:nvPr/>
          </p:nvCxnSpPr>
          <p:spPr>
            <a:xfrm>
              <a:off x="-265000" y="429953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19" name="Google Shape;319;p15"/>
            <p:cNvCxnSpPr/>
            <p:nvPr/>
          </p:nvCxnSpPr>
          <p:spPr>
            <a:xfrm>
              <a:off x="-265000" y="4539228"/>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20" name="Google Shape;320;p15"/>
            <p:cNvCxnSpPr/>
            <p:nvPr/>
          </p:nvCxnSpPr>
          <p:spPr>
            <a:xfrm>
              <a:off x="-265000" y="4778923"/>
              <a:ext cx="9629400" cy="0"/>
            </a:xfrm>
            <a:prstGeom prst="straightConnector1">
              <a:avLst/>
            </a:prstGeom>
            <a:noFill/>
            <a:ln w="9525" cap="flat" cmpd="sng">
              <a:solidFill>
                <a:srgbClr val="A64D79"/>
              </a:solidFill>
              <a:prstDash val="solid"/>
              <a:round/>
              <a:headEnd type="none" w="med" len="med"/>
              <a:tailEnd type="none" w="med" len="med"/>
            </a:ln>
          </p:spPr>
        </p:cxnSp>
        <p:cxnSp>
          <p:nvCxnSpPr>
            <p:cNvPr id="321" name="Google Shape;321;p15"/>
            <p:cNvCxnSpPr/>
            <p:nvPr/>
          </p:nvCxnSpPr>
          <p:spPr>
            <a:xfrm>
              <a:off x="-265000" y="5018618"/>
              <a:ext cx="9629400" cy="0"/>
            </a:xfrm>
            <a:prstGeom prst="straightConnector1">
              <a:avLst/>
            </a:prstGeom>
            <a:noFill/>
            <a:ln w="9525" cap="flat" cmpd="sng">
              <a:solidFill>
                <a:srgbClr val="A64D79"/>
              </a:solidFill>
              <a:prstDash val="solid"/>
              <a:round/>
              <a:headEnd type="none" w="med" len="med"/>
              <a:tailEnd type="none" w="med" len="med"/>
            </a:ln>
          </p:spPr>
        </p:cxnSp>
      </p:grpSp>
      <p:sp>
        <p:nvSpPr>
          <p:cNvPr id="322" name="Google Shape;322;p15"/>
          <p:cNvSpPr txBox="1">
            <a:spLocks noGrp="1"/>
          </p:cNvSpPr>
          <p:nvPr>
            <p:ph type="subTitle" idx="1"/>
          </p:nvPr>
        </p:nvSpPr>
        <p:spPr>
          <a:xfrm>
            <a:off x="1015668" y="3528451"/>
            <a:ext cx="5274000" cy="1371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2133"/>
            </a:lvl1pPr>
            <a:lvl2pPr lvl="1" algn="r" rtl="0">
              <a:lnSpc>
                <a:spcPct val="100000"/>
              </a:lnSpc>
              <a:spcBef>
                <a:spcPts val="0"/>
              </a:spcBef>
              <a:spcAft>
                <a:spcPts val="0"/>
              </a:spcAft>
              <a:buNone/>
              <a:defRPr sz="2133"/>
            </a:lvl2pPr>
            <a:lvl3pPr lvl="2" algn="r" rtl="0">
              <a:lnSpc>
                <a:spcPct val="100000"/>
              </a:lnSpc>
              <a:spcBef>
                <a:spcPts val="0"/>
              </a:spcBef>
              <a:spcAft>
                <a:spcPts val="0"/>
              </a:spcAft>
              <a:buNone/>
              <a:defRPr sz="2133"/>
            </a:lvl3pPr>
            <a:lvl4pPr lvl="3" algn="r" rtl="0">
              <a:lnSpc>
                <a:spcPct val="100000"/>
              </a:lnSpc>
              <a:spcBef>
                <a:spcPts val="0"/>
              </a:spcBef>
              <a:spcAft>
                <a:spcPts val="0"/>
              </a:spcAft>
              <a:buNone/>
              <a:defRPr sz="2133"/>
            </a:lvl4pPr>
            <a:lvl5pPr lvl="4" algn="r" rtl="0">
              <a:lnSpc>
                <a:spcPct val="100000"/>
              </a:lnSpc>
              <a:spcBef>
                <a:spcPts val="0"/>
              </a:spcBef>
              <a:spcAft>
                <a:spcPts val="0"/>
              </a:spcAft>
              <a:buNone/>
              <a:defRPr sz="2133"/>
            </a:lvl5pPr>
            <a:lvl6pPr lvl="5" algn="r" rtl="0">
              <a:lnSpc>
                <a:spcPct val="100000"/>
              </a:lnSpc>
              <a:spcBef>
                <a:spcPts val="0"/>
              </a:spcBef>
              <a:spcAft>
                <a:spcPts val="0"/>
              </a:spcAft>
              <a:buNone/>
              <a:defRPr sz="2133"/>
            </a:lvl6pPr>
            <a:lvl7pPr lvl="6" algn="r" rtl="0">
              <a:lnSpc>
                <a:spcPct val="100000"/>
              </a:lnSpc>
              <a:spcBef>
                <a:spcPts val="0"/>
              </a:spcBef>
              <a:spcAft>
                <a:spcPts val="0"/>
              </a:spcAft>
              <a:buNone/>
              <a:defRPr sz="2133"/>
            </a:lvl7pPr>
            <a:lvl8pPr lvl="7" algn="r" rtl="0">
              <a:lnSpc>
                <a:spcPct val="100000"/>
              </a:lnSpc>
              <a:spcBef>
                <a:spcPts val="0"/>
              </a:spcBef>
              <a:spcAft>
                <a:spcPts val="0"/>
              </a:spcAft>
              <a:buNone/>
              <a:defRPr sz="2133"/>
            </a:lvl8pPr>
            <a:lvl9pPr lvl="8" algn="r" rtl="0">
              <a:lnSpc>
                <a:spcPct val="100000"/>
              </a:lnSpc>
              <a:spcBef>
                <a:spcPts val="0"/>
              </a:spcBef>
              <a:spcAft>
                <a:spcPts val="0"/>
              </a:spcAft>
              <a:buNone/>
              <a:defRPr sz="2133"/>
            </a:lvl9pPr>
          </a:lstStyle>
          <a:p>
            <a:endParaRPr/>
          </a:p>
        </p:txBody>
      </p:sp>
      <p:sp>
        <p:nvSpPr>
          <p:cNvPr id="323" name="Google Shape;323;p15"/>
          <p:cNvSpPr txBox="1">
            <a:spLocks noGrp="1"/>
          </p:cNvSpPr>
          <p:nvPr>
            <p:ph type="title"/>
          </p:nvPr>
        </p:nvSpPr>
        <p:spPr>
          <a:xfrm>
            <a:off x="1022835" y="1957951"/>
            <a:ext cx="5274000" cy="1570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extLst>
      <p:ext uri="{BB962C8B-B14F-4D97-AF65-F5344CB8AC3E}">
        <p14:creationId xmlns:p14="http://schemas.microsoft.com/office/powerpoint/2010/main" val="3664573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6"/>
        </a:solidFill>
        <a:effectLst/>
      </p:bgPr>
    </p:bg>
    <p:spTree>
      <p:nvGrpSpPr>
        <p:cNvPr id="1" name="Shape 28"/>
        <p:cNvGrpSpPr/>
        <p:nvPr/>
      </p:nvGrpSpPr>
      <p:grpSpPr>
        <a:xfrm>
          <a:off x="0" y="0"/>
          <a:ext cx="0" cy="0"/>
          <a:chOff x="0" y="0"/>
          <a:chExt cx="0" cy="0"/>
        </a:xfrm>
      </p:grpSpPr>
      <p:sp>
        <p:nvSpPr>
          <p:cNvPr id="29" name="Google Shape;29;p5"/>
          <p:cNvSpPr/>
          <p:nvPr/>
        </p:nvSpPr>
        <p:spPr>
          <a:xfrm rot="1083411">
            <a:off x="8535831"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0" name="Google Shape;30;p5"/>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1" name="Google Shape;31;p5"/>
          <p:cNvSpPr txBox="1">
            <a:spLocks noGrp="1"/>
          </p:cNvSpPr>
          <p:nvPr>
            <p:ph type="body" idx="1"/>
          </p:nvPr>
        </p:nvSpPr>
        <p:spPr>
          <a:xfrm>
            <a:off x="1037603" y="2627500"/>
            <a:ext cx="4749200" cy="3566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2" name="Google Shape;32;p5"/>
          <p:cNvSpPr txBox="1">
            <a:spLocks noGrp="1"/>
          </p:cNvSpPr>
          <p:nvPr>
            <p:ph type="body" idx="2"/>
          </p:nvPr>
        </p:nvSpPr>
        <p:spPr>
          <a:xfrm>
            <a:off x="6405197" y="2627500"/>
            <a:ext cx="4749200" cy="3566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33" name="Google Shape;33;p5"/>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4" name="Google Shape;34;p5"/>
          <p:cNvSpPr txBox="1">
            <a:spLocks noGrp="1"/>
          </p:cNvSpPr>
          <p:nvPr>
            <p:ph type="title" idx="3"/>
          </p:nvPr>
        </p:nvSpPr>
        <p:spPr>
          <a:xfrm>
            <a:off x="1037603" y="1750567"/>
            <a:ext cx="31164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5" name="Google Shape;35;p5"/>
          <p:cNvSpPr txBox="1">
            <a:spLocks noGrp="1"/>
          </p:cNvSpPr>
          <p:nvPr>
            <p:ph type="title" idx="4"/>
          </p:nvPr>
        </p:nvSpPr>
        <p:spPr>
          <a:xfrm>
            <a:off x="6405203" y="1750567"/>
            <a:ext cx="31164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Tree>
    <p:extLst>
      <p:ext uri="{BB962C8B-B14F-4D97-AF65-F5344CB8AC3E}">
        <p14:creationId xmlns:p14="http://schemas.microsoft.com/office/powerpoint/2010/main" val="2745805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6"/>
        </a:solidFill>
        <a:effectLst/>
      </p:bgPr>
    </p:bg>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8" name="Google Shape;38;p6"/>
          <p:cNvSpPr/>
          <p:nvPr/>
        </p:nvSpPr>
        <p:spPr>
          <a:xfrm rot="1365150">
            <a:off x="-3660443" y="-421873"/>
            <a:ext cx="6491164" cy="7107681"/>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5283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目录">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a:ext>
            </a:extLst>
          </a:blip>
          <a:srcRect t="52415"/>
          <a:stretch/>
        </p:blipFill>
        <p:spPr>
          <a:xfrm rot="5400000" flipV="1">
            <a:off x="6521254" y="1185667"/>
            <a:ext cx="6856412" cy="4485081"/>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5400000" flipV="1">
            <a:off x="-1577886" y="1883411"/>
            <a:ext cx="6552477" cy="3396701"/>
          </a:xfrm>
          <a:prstGeom prst="rect">
            <a:avLst/>
          </a:prstGeom>
        </p:spPr>
      </p:pic>
    </p:spTree>
    <p:extLst>
      <p:ext uri="{BB962C8B-B14F-4D97-AF65-F5344CB8AC3E}">
        <p14:creationId xmlns:p14="http://schemas.microsoft.com/office/powerpoint/2010/main" val="2652955254"/>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1"/>
        </a:solidFill>
        <a:effectLst/>
      </p:bgPr>
    </p:bg>
    <p:spTree>
      <p:nvGrpSpPr>
        <p:cNvPr id="1" name="Shape 39"/>
        <p:cNvGrpSpPr/>
        <p:nvPr/>
      </p:nvGrpSpPr>
      <p:grpSpPr>
        <a:xfrm>
          <a:off x="0" y="0"/>
          <a:ext cx="0" cy="0"/>
          <a:chOff x="0" y="0"/>
          <a:chExt cx="0" cy="0"/>
        </a:xfrm>
      </p:grpSpPr>
      <p:sp>
        <p:nvSpPr>
          <p:cNvPr id="40" name="Google Shape;40;p7"/>
          <p:cNvSpPr txBox="1">
            <a:spLocks noGrp="1"/>
          </p:cNvSpPr>
          <p:nvPr>
            <p:ph type="body" idx="1"/>
          </p:nvPr>
        </p:nvSpPr>
        <p:spPr>
          <a:xfrm>
            <a:off x="1200733" y="3613967"/>
            <a:ext cx="4448800" cy="1629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57189">
              <a:spcBef>
                <a:spcPts val="2133"/>
              </a:spcBef>
              <a:spcAft>
                <a:spcPts val="0"/>
              </a:spcAft>
              <a:buSzPts val="1800"/>
              <a:buChar char="○"/>
              <a:defRPr sz="2400"/>
            </a:lvl2pPr>
            <a:lvl3pPr marL="1828754" lvl="2" indent="-457189">
              <a:spcBef>
                <a:spcPts val="2133"/>
              </a:spcBef>
              <a:spcAft>
                <a:spcPts val="0"/>
              </a:spcAft>
              <a:buSzPts val="1800"/>
              <a:buChar char="■"/>
              <a:defRPr sz="2400"/>
            </a:lvl3pPr>
            <a:lvl4pPr marL="2438339" lvl="3" indent="-457189">
              <a:spcBef>
                <a:spcPts val="2133"/>
              </a:spcBef>
              <a:spcAft>
                <a:spcPts val="0"/>
              </a:spcAft>
              <a:buSzPts val="1800"/>
              <a:buChar char="●"/>
              <a:defRPr sz="2400"/>
            </a:lvl4pPr>
            <a:lvl5pPr marL="3047924" lvl="4" indent="-457189">
              <a:spcBef>
                <a:spcPts val="2133"/>
              </a:spcBef>
              <a:spcAft>
                <a:spcPts val="0"/>
              </a:spcAft>
              <a:buSzPts val="1800"/>
              <a:buChar char="○"/>
              <a:defRPr sz="2400"/>
            </a:lvl5pPr>
            <a:lvl6pPr marL="3657509" lvl="5" indent="-457189">
              <a:spcBef>
                <a:spcPts val="2133"/>
              </a:spcBef>
              <a:spcAft>
                <a:spcPts val="0"/>
              </a:spcAft>
              <a:buSzPts val="1800"/>
              <a:buChar char="■"/>
              <a:defRPr sz="2400"/>
            </a:lvl6pPr>
            <a:lvl7pPr marL="4267093" lvl="6" indent="-457189">
              <a:spcBef>
                <a:spcPts val="2133"/>
              </a:spcBef>
              <a:spcAft>
                <a:spcPts val="0"/>
              </a:spcAft>
              <a:buSzPts val="1800"/>
              <a:buChar char="●"/>
              <a:defRPr sz="2400"/>
            </a:lvl7pPr>
            <a:lvl8pPr marL="4876678" lvl="7" indent="-457189">
              <a:spcBef>
                <a:spcPts val="2133"/>
              </a:spcBef>
              <a:spcAft>
                <a:spcPts val="0"/>
              </a:spcAft>
              <a:buSzPts val="1800"/>
              <a:buChar char="○"/>
              <a:defRPr sz="2400"/>
            </a:lvl8pPr>
            <a:lvl9pPr marL="5486263" lvl="8" indent="-457189">
              <a:spcBef>
                <a:spcPts val="2133"/>
              </a:spcBef>
              <a:spcAft>
                <a:spcPts val="2133"/>
              </a:spcAft>
              <a:buSzPts val="1800"/>
              <a:buChar char="■"/>
              <a:defRPr sz="2400"/>
            </a:lvl9pPr>
          </a:lstStyle>
          <a:p>
            <a:endParaRPr/>
          </a:p>
        </p:txBody>
      </p:sp>
      <p:sp>
        <p:nvSpPr>
          <p:cNvPr id="41" name="Google Shape;41;p7"/>
          <p:cNvSpPr txBox="1">
            <a:spLocks noGrp="1"/>
          </p:cNvSpPr>
          <p:nvPr>
            <p:ph type="title"/>
          </p:nvPr>
        </p:nvSpPr>
        <p:spPr>
          <a:xfrm>
            <a:off x="1200733" y="1675633"/>
            <a:ext cx="4448800" cy="18324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62104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1850800" y="544800"/>
            <a:ext cx="8490400" cy="5454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6400">
                <a:solidFill>
                  <a:schemeClr val="accent1"/>
                </a:solidFill>
              </a:defRPr>
            </a:lvl1pPr>
            <a:lvl2pPr lvl="1" algn="ctr">
              <a:spcBef>
                <a:spcPts val="0"/>
              </a:spcBef>
              <a:spcAft>
                <a:spcPts val="0"/>
              </a:spcAft>
              <a:buClr>
                <a:schemeClr val="accent1"/>
              </a:buClr>
              <a:buSzPts val="4800"/>
              <a:buNone/>
              <a:defRPr sz="6400">
                <a:solidFill>
                  <a:schemeClr val="accent1"/>
                </a:solidFill>
              </a:defRPr>
            </a:lvl2pPr>
            <a:lvl3pPr lvl="2" algn="ctr">
              <a:spcBef>
                <a:spcPts val="0"/>
              </a:spcBef>
              <a:spcAft>
                <a:spcPts val="0"/>
              </a:spcAft>
              <a:buClr>
                <a:schemeClr val="accent1"/>
              </a:buClr>
              <a:buSzPts val="4800"/>
              <a:buNone/>
              <a:defRPr sz="6400">
                <a:solidFill>
                  <a:schemeClr val="accent1"/>
                </a:solidFill>
              </a:defRPr>
            </a:lvl3pPr>
            <a:lvl4pPr lvl="3" algn="ctr">
              <a:spcBef>
                <a:spcPts val="0"/>
              </a:spcBef>
              <a:spcAft>
                <a:spcPts val="0"/>
              </a:spcAft>
              <a:buClr>
                <a:schemeClr val="accent1"/>
              </a:buClr>
              <a:buSzPts val="4800"/>
              <a:buNone/>
              <a:defRPr sz="6400">
                <a:solidFill>
                  <a:schemeClr val="accent1"/>
                </a:solidFill>
              </a:defRPr>
            </a:lvl4pPr>
            <a:lvl5pPr lvl="4" algn="ctr">
              <a:spcBef>
                <a:spcPts val="0"/>
              </a:spcBef>
              <a:spcAft>
                <a:spcPts val="0"/>
              </a:spcAft>
              <a:buClr>
                <a:schemeClr val="accent1"/>
              </a:buClr>
              <a:buSzPts val="4800"/>
              <a:buNone/>
              <a:defRPr sz="6400">
                <a:solidFill>
                  <a:schemeClr val="accent1"/>
                </a:solidFill>
              </a:defRPr>
            </a:lvl5pPr>
            <a:lvl6pPr lvl="5" algn="ctr">
              <a:spcBef>
                <a:spcPts val="0"/>
              </a:spcBef>
              <a:spcAft>
                <a:spcPts val="0"/>
              </a:spcAft>
              <a:buClr>
                <a:schemeClr val="accent1"/>
              </a:buClr>
              <a:buSzPts val="4800"/>
              <a:buNone/>
              <a:defRPr sz="6400">
                <a:solidFill>
                  <a:schemeClr val="accent1"/>
                </a:solidFill>
              </a:defRPr>
            </a:lvl6pPr>
            <a:lvl7pPr lvl="6" algn="ctr">
              <a:spcBef>
                <a:spcPts val="0"/>
              </a:spcBef>
              <a:spcAft>
                <a:spcPts val="0"/>
              </a:spcAft>
              <a:buClr>
                <a:schemeClr val="accent1"/>
              </a:buClr>
              <a:buSzPts val="4800"/>
              <a:buNone/>
              <a:defRPr sz="6400">
                <a:solidFill>
                  <a:schemeClr val="accent1"/>
                </a:solidFill>
              </a:defRPr>
            </a:lvl7pPr>
            <a:lvl8pPr lvl="7" algn="ctr">
              <a:spcBef>
                <a:spcPts val="0"/>
              </a:spcBef>
              <a:spcAft>
                <a:spcPts val="0"/>
              </a:spcAft>
              <a:buClr>
                <a:schemeClr val="accent1"/>
              </a:buClr>
              <a:buSzPts val="4800"/>
              <a:buNone/>
              <a:defRPr sz="6400">
                <a:solidFill>
                  <a:schemeClr val="accent1"/>
                </a:solidFill>
              </a:defRPr>
            </a:lvl8pPr>
            <a:lvl9pPr lvl="8" algn="ctr">
              <a:spcBef>
                <a:spcPts val="0"/>
              </a:spcBef>
              <a:spcAft>
                <a:spcPts val="0"/>
              </a:spcAft>
              <a:buClr>
                <a:schemeClr val="accent1"/>
              </a:buClr>
              <a:buSzPts val="4800"/>
              <a:buNone/>
              <a:defRPr sz="6400">
                <a:solidFill>
                  <a:schemeClr val="accent1"/>
                </a:solidFill>
              </a:defRPr>
            </a:lvl9pPr>
          </a:lstStyle>
          <a:p>
            <a:endParaRPr/>
          </a:p>
        </p:txBody>
      </p:sp>
      <p:sp>
        <p:nvSpPr>
          <p:cNvPr id="44" name="Google Shape;44;p8"/>
          <p:cNvSpPr/>
          <p:nvPr/>
        </p:nvSpPr>
        <p:spPr>
          <a:xfrm rot="-9430979">
            <a:off x="8766985" y="-542045"/>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266850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5"/>
        </a:solidFill>
        <a:effectLst/>
      </p:bgPr>
    </p:bg>
    <p:spTree>
      <p:nvGrpSpPr>
        <p:cNvPr id="1" name="Shape 45"/>
        <p:cNvGrpSpPr/>
        <p:nvPr/>
      </p:nvGrpSpPr>
      <p:grpSpPr>
        <a:xfrm>
          <a:off x="0" y="0"/>
          <a:ext cx="0" cy="0"/>
          <a:chOff x="0" y="0"/>
          <a:chExt cx="0" cy="0"/>
        </a:xfrm>
      </p:grpSpPr>
      <p:sp>
        <p:nvSpPr>
          <p:cNvPr id="46" name="Google Shape;46;p9"/>
          <p:cNvSpPr/>
          <p:nvPr/>
        </p:nvSpPr>
        <p:spPr>
          <a:xfrm>
            <a:off x="-786267" y="-601733"/>
            <a:ext cx="13112856" cy="7582264"/>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rgbClr val="0B8A97"/>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9"/>
          <p:cNvSpPr txBox="1">
            <a:spLocks noGrp="1"/>
          </p:cNvSpPr>
          <p:nvPr>
            <p:ph type="subTitle" idx="1"/>
          </p:nvPr>
        </p:nvSpPr>
        <p:spPr>
          <a:xfrm>
            <a:off x="6312133" y="965433"/>
            <a:ext cx="4154000" cy="16468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dk2"/>
              </a:buClr>
              <a:buSzPts val="2100"/>
              <a:buNone/>
              <a:defRPr sz="2800" b="1">
                <a:solidFill>
                  <a:schemeClr val="dk2"/>
                </a:solidFill>
              </a:defRPr>
            </a:lvl1pPr>
            <a:lvl2pPr lvl="1">
              <a:lnSpc>
                <a:spcPct val="100000"/>
              </a:lnSpc>
              <a:spcBef>
                <a:spcPts val="0"/>
              </a:spcBef>
              <a:spcAft>
                <a:spcPts val="0"/>
              </a:spcAft>
              <a:buClr>
                <a:schemeClr val="dk2"/>
              </a:buClr>
              <a:buSzPts val="2100"/>
              <a:buNone/>
              <a:defRPr sz="2800" b="1">
                <a:solidFill>
                  <a:schemeClr val="dk2"/>
                </a:solidFill>
              </a:defRPr>
            </a:lvl2pPr>
            <a:lvl3pPr lvl="2">
              <a:lnSpc>
                <a:spcPct val="100000"/>
              </a:lnSpc>
              <a:spcBef>
                <a:spcPts val="0"/>
              </a:spcBef>
              <a:spcAft>
                <a:spcPts val="0"/>
              </a:spcAft>
              <a:buClr>
                <a:schemeClr val="dk2"/>
              </a:buClr>
              <a:buSzPts val="2100"/>
              <a:buNone/>
              <a:defRPr sz="2800" b="1">
                <a:solidFill>
                  <a:schemeClr val="dk2"/>
                </a:solidFill>
              </a:defRPr>
            </a:lvl3pPr>
            <a:lvl4pPr lvl="3">
              <a:lnSpc>
                <a:spcPct val="100000"/>
              </a:lnSpc>
              <a:spcBef>
                <a:spcPts val="0"/>
              </a:spcBef>
              <a:spcAft>
                <a:spcPts val="0"/>
              </a:spcAft>
              <a:buClr>
                <a:schemeClr val="dk2"/>
              </a:buClr>
              <a:buSzPts val="2100"/>
              <a:buNone/>
              <a:defRPr sz="2800" b="1">
                <a:solidFill>
                  <a:schemeClr val="dk2"/>
                </a:solidFill>
              </a:defRPr>
            </a:lvl4pPr>
            <a:lvl5pPr lvl="4">
              <a:lnSpc>
                <a:spcPct val="100000"/>
              </a:lnSpc>
              <a:spcBef>
                <a:spcPts val="0"/>
              </a:spcBef>
              <a:spcAft>
                <a:spcPts val="0"/>
              </a:spcAft>
              <a:buClr>
                <a:schemeClr val="dk2"/>
              </a:buClr>
              <a:buSzPts val="2100"/>
              <a:buNone/>
              <a:defRPr sz="2800" b="1">
                <a:solidFill>
                  <a:schemeClr val="dk2"/>
                </a:solidFill>
              </a:defRPr>
            </a:lvl5pPr>
            <a:lvl6pPr lvl="5">
              <a:lnSpc>
                <a:spcPct val="100000"/>
              </a:lnSpc>
              <a:spcBef>
                <a:spcPts val="0"/>
              </a:spcBef>
              <a:spcAft>
                <a:spcPts val="0"/>
              </a:spcAft>
              <a:buClr>
                <a:schemeClr val="dk2"/>
              </a:buClr>
              <a:buSzPts val="2100"/>
              <a:buNone/>
              <a:defRPr sz="2800" b="1">
                <a:solidFill>
                  <a:schemeClr val="dk2"/>
                </a:solidFill>
              </a:defRPr>
            </a:lvl6pPr>
            <a:lvl7pPr lvl="6">
              <a:lnSpc>
                <a:spcPct val="100000"/>
              </a:lnSpc>
              <a:spcBef>
                <a:spcPts val="0"/>
              </a:spcBef>
              <a:spcAft>
                <a:spcPts val="0"/>
              </a:spcAft>
              <a:buClr>
                <a:schemeClr val="dk2"/>
              </a:buClr>
              <a:buSzPts val="2100"/>
              <a:buNone/>
              <a:defRPr sz="2800" b="1">
                <a:solidFill>
                  <a:schemeClr val="dk2"/>
                </a:solidFill>
              </a:defRPr>
            </a:lvl7pPr>
            <a:lvl8pPr lvl="7">
              <a:lnSpc>
                <a:spcPct val="100000"/>
              </a:lnSpc>
              <a:spcBef>
                <a:spcPts val="0"/>
              </a:spcBef>
              <a:spcAft>
                <a:spcPts val="0"/>
              </a:spcAft>
              <a:buClr>
                <a:schemeClr val="dk2"/>
              </a:buClr>
              <a:buSzPts val="2100"/>
              <a:buNone/>
              <a:defRPr sz="2800" b="1">
                <a:solidFill>
                  <a:schemeClr val="dk2"/>
                </a:solidFill>
              </a:defRPr>
            </a:lvl8pPr>
            <a:lvl9pPr lvl="8">
              <a:lnSpc>
                <a:spcPct val="100000"/>
              </a:lnSpc>
              <a:spcBef>
                <a:spcPts val="0"/>
              </a:spcBef>
              <a:spcAft>
                <a:spcPts val="0"/>
              </a:spcAft>
              <a:buClr>
                <a:schemeClr val="dk2"/>
              </a:buClr>
              <a:buSzPts val="2100"/>
              <a:buNone/>
              <a:defRPr sz="2800" b="1">
                <a:solidFill>
                  <a:schemeClr val="dk2"/>
                </a:solidFill>
              </a:defRPr>
            </a:lvl9pPr>
          </a:lstStyle>
          <a:p>
            <a:endParaRPr/>
          </a:p>
        </p:txBody>
      </p:sp>
      <p:sp>
        <p:nvSpPr>
          <p:cNvPr id="48" name="Google Shape;48;p9"/>
          <p:cNvSpPr txBox="1">
            <a:spLocks noGrp="1"/>
          </p:cNvSpPr>
          <p:nvPr>
            <p:ph type="body" idx="2"/>
          </p:nvPr>
        </p:nvSpPr>
        <p:spPr>
          <a:xfrm>
            <a:off x="6312133" y="2795633"/>
            <a:ext cx="4625600" cy="3184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Clr>
                <a:schemeClr val="dk2"/>
              </a:buClr>
              <a:buSzPts val="1400"/>
              <a:buChar char="●"/>
              <a:defRPr sz="1867">
                <a:solidFill>
                  <a:schemeClr val="dk2"/>
                </a:solidFill>
              </a:defRPr>
            </a:lvl1pPr>
            <a:lvl2pPr marL="1219170" lvl="1" indent="-423323">
              <a:spcBef>
                <a:spcPts val="2133"/>
              </a:spcBef>
              <a:spcAft>
                <a:spcPts val="0"/>
              </a:spcAft>
              <a:buClr>
                <a:schemeClr val="dk2"/>
              </a:buClr>
              <a:buSzPts val="1400"/>
              <a:buChar char="○"/>
              <a:defRPr>
                <a:solidFill>
                  <a:schemeClr val="dk2"/>
                </a:solidFill>
              </a:defRPr>
            </a:lvl2pPr>
            <a:lvl3pPr marL="1828754" lvl="2" indent="-423323">
              <a:spcBef>
                <a:spcPts val="2133"/>
              </a:spcBef>
              <a:spcAft>
                <a:spcPts val="0"/>
              </a:spcAft>
              <a:buClr>
                <a:schemeClr val="dk2"/>
              </a:buClr>
              <a:buSzPts val="1400"/>
              <a:buChar char="■"/>
              <a:defRPr>
                <a:solidFill>
                  <a:schemeClr val="dk2"/>
                </a:solidFill>
              </a:defRPr>
            </a:lvl3pPr>
            <a:lvl4pPr marL="2438339" lvl="3" indent="-423323">
              <a:spcBef>
                <a:spcPts val="2133"/>
              </a:spcBef>
              <a:spcAft>
                <a:spcPts val="0"/>
              </a:spcAft>
              <a:buClr>
                <a:schemeClr val="dk2"/>
              </a:buClr>
              <a:buSzPts val="1400"/>
              <a:buChar char="●"/>
              <a:defRPr>
                <a:solidFill>
                  <a:schemeClr val="dk2"/>
                </a:solidFill>
              </a:defRPr>
            </a:lvl4pPr>
            <a:lvl5pPr marL="3047924" lvl="4" indent="-423323">
              <a:spcBef>
                <a:spcPts val="2133"/>
              </a:spcBef>
              <a:spcAft>
                <a:spcPts val="0"/>
              </a:spcAft>
              <a:buClr>
                <a:schemeClr val="dk2"/>
              </a:buClr>
              <a:buSzPts val="1400"/>
              <a:buChar char="○"/>
              <a:defRPr>
                <a:solidFill>
                  <a:schemeClr val="dk2"/>
                </a:solidFill>
              </a:defRPr>
            </a:lvl5pPr>
            <a:lvl6pPr marL="3657509" lvl="5" indent="-423323">
              <a:spcBef>
                <a:spcPts val="2133"/>
              </a:spcBef>
              <a:spcAft>
                <a:spcPts val="0"/>
              </a:spcAft>
              <a:buClr>
                <a:schemeClr val="dk2"/>
              </a:buClr>
              <a:buSzPts val="1400"/>
              <a:buChar char="■"/>
              <a:defRPr>
                <a:solidFill>
                  <a:schemeClr val="dk2"/>
                </a:solidFill>
              </a:defRPr>
            </a:lvl6pPr>
            <a:lvl7pPr marL="4267093" lvl="6" indent="-423323">
              <a:spcBef>
                <a:spcPts val="2133"/>
              </a:spcBef>
              <a:spcAft>
                <a:spcPts val="0"/>
              </a:spcAft>
              <a:buClr>
                <a:schemeClr val="dk2"/>
              </a:buClr>
              <a:buSzPts val="1400"/>
              <a:buChar char="●"/>
              <a:defRPr>
                <a:solidFill>
                  <a:schemeClr val="dk2"/>
                </a:solidFill>
              </a:defRPr>
            </a:lvl7pPr>
            <a:lvl8pPr marL="4876678" lvl="7" indent="-423323">
              <a:spcBef>
                <a:spcPts val="2133"/>
              </a:spcBef>
              <a:spcAft>
                <a:spcPts val="0"/>
              </a:spcAft>
              <a:buClr>
                <a:schemeClr val="dk2"/>
              </a:buClr>
              <a:buSzPts val="1400"/>
              <a:buChar char="○"/>
              <a:defRPr>
                <a:solidFill>
                  <a:schemeClr val="dk2"/>
                </a:solidFill>
              </a:defRPr>
            </a:lvl8pPr>
            <a:lvl9pPr marL="5486263" lvl="8" indent="-423323">
              <a:spcBef>
                <a:spcPts val="2133"/>
              </a:spcBef>
              <a:spcAft>
                <a:spcPts val="2133"/>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3546921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1850800" y="1905533"/>
            <a:ext cx="8490400" cy="188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12800"/>
            </a:lvl1pPr>
            <a:lvl2pPr lvl="1" algn="ctr" rtl="0">
              <a:spcBef>
                <a:spcPts val="0"/>
              </a:spcBef>
              <a:spcAft>
                <a:spcPts val="0"/>
              </a:spcAft>
              <a:buSzPts val="9600"/>
              <a:buNone/>
              <a:defRPr sz="12800"/>
            </a:lvl2pPr>
            <a:lvl3pPr lvl="2" algn="ctr" rtl="0">
              <a:spcBef>
                <a:spcPts val="0"/>
              </a:spcBef>
              <a:spcAft>
                <a:spcPts val="0"/>
              </a:spcAft>
              <a:buSzPts val="9600"/>
              <a:buNone/>
              <a:defRPr sz="12800"/>
            </a:lvl3pPr>
            <a:lvl4pPr lvl="3" algn="ctr" rtl="0">
              <a:spcBef>
                <a:spcPts val="0"/>
              </a:spcBef>
              <a:spcAft>
                <a:spcPts val="0"/>
              </a:spcAft>
              <a:buSzPts val="9600"/>
              <a:buNone/>
              <a:defRPr sz="12800"/>
            </a:lvl4pPr>
            <a:lvl5pPr lvl="4" algn="ctr" rtl="0">
              <a:spcBef>
                <a:spcPts val="0"/>
              </a:spcBef>
              <a:spcAft>
                <a:spcPts val="0"/>
              </a:spcAft>
              <a:buSzPts val="9600"/>
              <a:buNone/>
              <a:defRPr sz="12800"/>
            </a:lvl5pPr>
            <a:lvl6pPr lvl="5" algn="ctr" rtl="0">
              <a:spcBef>
                <a:spcPts val="0"/>
              </a:spcBef>
              <a:spcAft>
                <a:spcPts val="0"/>
              </a:spcAft>
              <a:buSzPts val="9600"/>
              <a:buNone/>
              <a:defRPr sz="12800"/>
            </a:lvl6pPr>
            <a:lvl7pPr lvl="6" algn="ctr" rtl="0">
              <a:spcBef>
                <a:spcPts val="0"/>
              </a:spcBef>
              <a:spcAft>
                <a:spcPts val="0"/>
              </a:spcAft>
              <a:buSzPts val="9600"/>
              <a:buNone/>
              <a:defRPr sz="12800"/>
            </a:lvl7pPr>
            <a:lvl8pPr lvl="7" algn="ctr" rtl="0">
              <a:spcBef>
                <a:spcPts val="0"/>
              </a:spcBef>
              <a:spcAft>
                <a:spcPts val="0"/>
              </a:spcAft>
              <a:buSzPts val="9600"/>
              <a:buNone/>
              <a:defRPr sz="12800"/>
            </a:lvl8pPr>
            <a:lvl9pPr lvl="8" algn="ctr" rtl="0">
              <a:spcBef>
                <a:spcPts val="0"/>
              </a:spcBef>
              <a:spcAft>
                <a:spcPts val="0"/>
              </a:spcAft>
              <a:buSzPts val="9600"/>
              <a:buNone/>
              <a:defRPr sz="12800"/>
            </a:lvl9pPr>
          </a:lstStyle>
          <a:p>
            <a:endParaRPr/>
          </a:p>
        </p:txBody>
      </p:sp>
      <p:sp>
        <p:nvSpPr>
          <p:cNvPr id="52" name="Google Shape;52;p10"/>
          <p:cNvSpPr txBox="1">
            <a:spLocks noGrp="1"/>
          </p:cNvSpPr>
          <p:nvPr>
            <p:ph type="subTitle" idx="1"/>
          </p:nvPr>
        </p:nvSpPr>
        <p:spPr>
          <a:xfrm>
            <a:off x="3399200" y="3787533"/>
            <a:ext cx="53936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53" name="Google Shape;53;p10"/>
          <p:cNvSpPr/>
          <p:nvPr/>
        </p:nvSpPr>
        <p:spPr>
          <a:xfrm rot="10800000" flipH="1">
            <a:off x="-1434128" y="-549022"/>
            <a:ext cx="5369248" cy="5442025"/>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4" name="Google Shape;54;p10"/>
          <p:cNvSpPr/>
          <p:nvPr/>
        </p:nvSpPr>
        <p:spPr>
          <a:xfrm rot="5218376">
            <a:off x="-904200" y="2349727"/>
            <a:ext cx="4503815" cy="4937836"/>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207279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6"/>
        </a:solidFill>
        <a:effectLst/>
      </p:bgPr>
    </p:bg>
    <p:spTree>
      <p:nvGrpSpPr>
        <p:cNvPr id="1" name="Shape 55"/>
        <p:cNvGrpSpPr/>
        <p:nvPr/>
      </p:nvGrpSpPr>
      <p:grpSpPr>
        <a:xfrm>
          <a:off x="0" y="0"/>
          <a:ext cx="0" cy="0"/>
          <a:chOff x="0" y="0"/>
          <a:chExt cx="0" cy="0"/>
        </a:xfrm>
      </p:grpSpPr>
      <p:sp>
        <p:nvSpPr>
          <p:cNvPr id="56" name="Google Shape;56;p11"/>
          <p:cNvSpPr txBox="1">
            <a:spLocks noGrp="1"/>
          </p:cNvSpPr>
          <p:nvPr>
            <p:ph type="title" hasCustomPrompt="1"/>
          </p:nvPr>
        </p:nvSpPr>
        <p:spPr>
          <a:xfrm>
            <a:off x="767900" y="2280100"/>
            <a:ext cx="7126800" cy="1914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57" name="Google Shape;57;p11"/>
          <p:cNvSpPr txBox="1">
            <a:spLocks noGrp="1"/>
          </p:cNvSpPr>
          <p:nvPr>
            <p:ph type="body" idx="1"/>
          </p:nvPr>
        </p:nvSpPr>
        <p:spPr>
          <a:xfrm>
            <a:off x="1480100" y="4101367"/>
            <a:ext cx="5702400" cy="10952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57189" algn="ctr">
              <a:spcBef>
                <a:spcPts val="2133"/>
              </a:spcBef>
              <a:spcAft>
                <a:spcPts val="0"/>
              </a:spcAft>
              <a:buSzPts val="1800"/>
              <a:buChar char="○"/>
              <a:defRPr sz="2400"/>
            </a:lvl2pPr>
            <a:lvl3pPr marL="1828754" lvl="2" indent="-457189" algn="ctr">
              <a:spcBef>
                <a:spcPts val="2133"/>
              </a:spcBef>
              <a:spcAft>
                <a:spcPts val="0"/>
              </a:spcAft>
              <a:buSzPts val="1800"/>
              <a:buChar char="■"/>
              <a:defRPr sz="2400"/>
            </a:lvl3pPr>
            <a:lvl4pPr marL="2438339" lvl="3" indent="-457189" algn="ctr">
              <a:spcBef>
                <a:spcPts val="2133"/>
              </a:spcBef>
              <a:spcAft>
                <a:spcPts val="0"/>
              </a:spcAft>
              <a:buSzPts val="1800"/>
              <a:buChar char="●"/>
              <a:defRPr sz="2400"/>
            </a:lvl4pPr>
            <a:lvl5pPr marL="3047924" lvl="4" indent="-457189" algn="ctr">
              <a:spcBef>
                <a:spcPts val="2133"/>
              </a:spcBef>
              <a:spcAft>
                <a:spcPts val="0"/>
              </a:spcAft>
              <a:buSzPts val="1800"/>
              <a:buChar char="○"/>
              <a:defRPr sz="2400"/>
            </a:lvl5pPr>
            <a:lvl6pPr marL="3657509" lvl="5" indent="-457189" algn="ctr">
              <a:spcBef>
                <a:spcPts val="2133"/>
              </a:spcBef>
              <a:spcAft>
                <a:spcPts val="0"/>
              </a:spcAft>
              <a:buSzPts val="1800"/>
              <a:buChar char="■"/>
              <a:defRPr sz="2400"/>
            </a:lvl6pPr>
            <a:lvl7pPr marL="4267093" lvl="6" indent="-457189" algn="ctr">
              <a:spcBef>
                <a:spcPts val="2133"/>
              </a:spcBef>
              <a:spcAft>
                <a:spcPts val="0"/>
              </a:spcAft>
              <a:buSzPts val="1800"/>
              <a:buChar char="●"/>
              <a:defRPr sz="2400"/>
            </a:lvl7pPr>
            <a:lvl8pPr marL="4876678" lvl="7" indent="-457189" algn="ctr">
              <a:spcBef>
                <a:spcPts val="2133"/>
              </a:spcBef>
              <a:spcAft>
                <a:spcPts val="0"/>
              </a:spcAft>
              <a:buSzPts val="1800"/>
              <a:buChar char="○"/>
              <a:defRPr sz="2400"/>
            </a:lvl8pPr>
            <a:lvl9pPr marL="5486263" lvl="8" indent="-457189" algn="ctr">
              <a:spcBef>
                <a:spcPts val="2133"/>
              </a:spcBef>
              <a:spcAft>
                <a:spcPts val="2133"/>
              </a:spcAft>
              <a:buSzPts val="1800"/>
              <a:buChar char="■"/>
              <a:defRPr sz="2400"/>
            </a:lvl9pPr>
          </a:lstStyle>
          <a:p>
            <a:endParaRPr/>
          </a:p>
        </p:txBody>
      </p:sp>
      <p:sp>
        <p:nvSpPr>
          <p:cNvPr id="58" name="Google Shape;58;p11"/>
          <p:cNvSpPr/>
          <p:nvPr/>
        </p:nvSpPr>
        <p:spPr>
          <a:xfrm flipH="1">
            <a:off x="6667722" y="1385647"/>
            <a:ext cx="6183847" cy="6267664"/>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9" name="Google Shape;59;p11"/>
          <p:cNvSpPr/>
          <p:nvPr/>
        </p:nvSpPr>
        <p:spPr>
          <a:xfrm rot="-5581727">
            <a:off x="7050728" y="-864771"/>
            <a:ext cx="5187009" cy="5686867"/>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43328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Tree>
    <p:extLst>
      <p:ext uri="{BB962C8B-B14F-4D97-AF65-F5344CB8AC3E}">
        <p14:creationId xmlns:p14="http://schemas.microsoft.com/office/powerpoint/2010/main" val="315232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bg>
      <p:bgPr>
        <a:solidFill>
          <a:schemeClr val="accent6"/>
        </a:solidFill>
        <a:effectLst/>
      </p:bgPr>
    </p:bg>
    <p:spTree>
      <p:nvGrpSpPr>
        <p:cNvPr id="1" name="Shape 61"/>
        <p:cNvGrpSpPr/>
        <p:nvPr/>
      </p:nvGrpSpPr>
      <p:grpSpPr>
        <a:xfrm>
          <a:off x="0" y="0"/>
          <a:ext cx="0" cy="0"/>
          <a:chOff x="0" y="0"/>
          <a:chExt cx="0" cy="0"/>
        </a:xfrm>
      </p:grpSpPr>
      <p:sp>
        <p:nvSpPr>
          <p:cNvPr id="62" name="Google Shape;62;p13"/>
          <p:cNvSpPr/>
          <p:nvPr/>
        </p:nvSpPr>
        <p:spPr>
          <a:xfrm rot="1083411">
            <a:off x="8535831"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 name="Google Shape;63;p13"/>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13"/>
          <p:cNvSpPr txBox="1">
            <a:spLocks noGrp="1"/>
          </p:cNvSpPr>
          <p:nvPr>
            <p:ph type="body" idx="1"/>
          </p:nvPr>
        </p:nvSpPr>
        <p:spPr>
          <a:xfrm>
            <a:off x="1037600" y="1606100"/>
            <a:ext cx="10206400" cy="38476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5" name="Google Shape;65;p13"/>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84222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4"/>
        </a:solidFill>
        <a:effectLst/>
      </p:bgPr>
    </p:bg>
    <p:spTree>
      <p:nvGrpSpPr>
        <p:cNvPr id="1" name="Shape 66"/>
        <p:cNvGrpSpPr/>
        <p:nvPr/>
      </p:nvGrpSpPr>
      <p:grpSpPr>
        <a:xfrm>
          <a:off x="0" y="0"/>
          <a:ext cx="0" cy="0"/>
          <a:chOff x="0" y="0"/>
          <a:chExt cx="0" cy="0"/>
        </a:xfrm>
      </p:grpSpPr>
      <p:sp>
        <p:nvSpPr>
          <p:cNvPr id="67" name="Google Shape;67;p14"/>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14"/>
          <p:cNvSpPr/>
          <p:nvPr/>
        </p:nvSpPr>
        <p:spPr>
          <a:xfrm rot="1223448">
            <a:off x="-3597095" y="-498717"/>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14"/>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70" name="Google Shape;70;p14"/>
          <p:cNvSpPr txBox="1">
            <a:spLocks noGrp="1"/>
          </p:cNvSpPr>
          <p:nvPr>
            <p:ph type="title" idx="2"/>
          </p:nvPr>
        </p:nvSpPr>
        <p:spPr>
          <a:xfrm>
            <a:off x="1307400" y="3414067"/>
            <a:ext cx="30044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71" name="Google Shape;71;p14"/>
          <p:cNvSpPr txBox="1">
            <a:spLocks noGrp="1"/>
          </p:cNvSpPr>
          <p:nvPr>
            <p:ph type="subTitle" idx="1"/>
          </p:nvPr>
        </p:nvSpPr>
        <p:spPr>
          <a:xfrm>
            <a:off x="1534800" y="4444267"/>
            <a:ext cx="25496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72" name="Google Shape;72;p14"/>
          <p:cNvSpPr txBox="1">
            <a:spLocks noGrp="1"/>
          </p:cNvSpPr>
          <p:nvPr>
            <p:ph type="title" idx="3"/>
          </p:nvPr>
        </p:nvSpPr>
        <p:spPr>
          <a:xfrm>
            <a:off x="4593800" y="3414067"/>
            <a:ext cx="30044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73" name="Google Shape;73;p14"/>
          <p:cNvSpPr txBox="1">
            <a:spLocks noGrp="1"/>
          </p:cNvSpPr>
          <p:nvPr>
            <p:ph type="subTitle" idx="4"/>
          </p:nvPr>
        </p:nvSpPr>
        <p:spPr>
          <a:xfrm>
            <a:off x="4821200" y="4444267"/>
            <a:ext cx="25496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74" name="Google Shape;74;p14"/>
          <p:cNvSpPr txBox="1">
            <a:spLocks noGrp="1"/>
          </p:cNvSpPr>
          <p:nvPr>
            <p:ph type="title" idx="5"/>
          </p:nvPr>
        </p:nvSpPr>
        <p:spPr>
          <a:xfrm>
            <a:off x="7880200" y="3414067"/>
            <a:ext cx="30044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75" name="Google Shape;75;p14"/>
          <p:cNvSpPr txBox="1">
            <a:spLocks noGrp="1"/>
          </p:cNvSpPr>
          <p:nvPr>
            <p:ph type="subTitle" idx="6"/>
          </p:nvPr>
        </p:nvSpPr>
        <p:spPr>
          <a:xfrm>
            <a:off x="8107600" y="4444267"/>
            <a:ext cx="25496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76" name="Google Shape;76;p14"/>
          <p:cNvSpPr txBox="1">
            <a:spLocks noGrp="1"/>
          </p:cNvSpPr>
          <p:nvPr>
            <p:ph type="title" idx="7" hasCustomPrompt="1"/>
          </p:nvPr>
        </p:nvSpPr>
        <p:spPr>
          <a:xfrm>
            <a:off x="1617800" y="2570467"/>
            <a:ext cx="2383600" cy="96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6400">
                <a:solidFill>
                  <a:schemeClr val="accent6"/>
                </a:solidFill>
              </a:defRPr>
            </a:lvl1pPr>
            <a:lvl2pPr lvl="1" algn="ctr" rtl="0">
              <a:spcBef>
                <a:spcPts val="0"/>
              </a:spcBef>
              <a:spcAft>
                <a:spcPts val="0"/>
              </a:spcAft>
              <a:buClr>
                <a:schemeClr val="accent6"/>
              </a:buClr>
              <a:buSzPts val="4800"/>
              <a:buNone/>
              <a:defRPr sz="6400">
                <a:solidFill>
                  <a:schemeClr val="accent6"/>
                </a:solidFill>
              </a:defRPr>
            </a:lvl2pPr>
            <a:lvl3pPr lvl="2" algn="ctr" rtl="0">
              <a:spcBef>
                <a:spcPts val="0"/>
              </a:spcBef>
              <a:spcAft>
                <a:spcPts val="0"/>
              </a:spcAft>
              <a:buClr>
                <a:schemeClr val="accent6"/>
              </a:buClr>
              <a:buSzPts val="4800"/>
              <a:buNone/>
              <a:defRPr sz="6400">
                <a:solidFill>
                  <a:schemeClr val="accent6"/>
                </a:solidFill>
              </a:defRPr>
            </a:lvl3pPr>
            <a:lvl4pPr lvl="3" algn="ctr" rtl="0">
              <a:spcBef>
                <a:spcPts val="0"/>
              </a:spcBef>
              <a:spcAft>
                <a:spcPts val="0"/>
              </a:spcAft>
              <a:buClr>
                <a:schemeClr val="accent6"/>
              </a:buClr>
              <a:buSzPts val="4800"/>
              <a:buNone/>
              <a:defRPr sz="6400">
                <a:solidFill>
                  <a:schemeClr val="accent6"/>
                </a:solidFill>
              </a:defRPr>
            </a:lvl4pPr>
            <a:lvl5pPr lvl="4" algn="ctr" rtl="0">
              <a:spcBef>
                <a:spcPts val="0"/>
              </a:spcBef>
              <a:spcAft>
                <a:spcPts val="0"/>
              </a:spcAft>
              <a:buClr>
                <a:schemeClr val="accent6"/>
              </a:buClr>
              <a:buSzPts val="4800"/>
              <a:buNone/>
              <a:defRPr sz="6400">
                <a:solidFill>
                  <a:schemeClr val="accent6"/>
                </a:solidFill>
              </a:defRPr>
            </a:lvl5pPr>
            <a:lvl6pPr lvl="5" algn="ctr" rtl="0">
              <a:spcBef>
                <a:spcPts val="0"/>
              </a:spcBef>
              <a:spcAft>
                <a:spcPts val="0"/>
              </a:spcAft>
              <a:buClr>
                <a:schemeClr val="accent6"/>
              </a:buClr>
              <a:buSzPts val="4800"/>
              <a:buNone/>
              <a:defRPr sz="6400">
                <a:solidFill>
                  <a:schemeClr val="accent6"/>
                </a:solidFill>
              </a:defRPr>
            </a:lvl6pPr>
            <a:lvl7pPr lvl="6" algn="ctr" rtl="0">
              <a:spcBef>
                <a:spcPts val="0"/>
              </a:spcBef>
              <a:spcAft>
                <a:spcPts val="0"/>
              </a:spcAft>
              <a:buClr>
                <a:schemeClr val="accent6"/>
              </a:buClr>
              <a:buSzPts val="4800"/>
              <a:buNone/>
              <a:defRPr sz="6400">
                <a:solidFill>
                  <a:schemeClr val="accent6"/>
                </a:solidFill>
              </a:defRPr>
            </a:lvl7pPr>
            <a:lvl8pPr lvl="7" algn="ctr" rtl="0">
              <a:spcBef>
                <a:spcPts val="0"/>
              </a:spcBef>
              <a:spcAft>
                <a:spcPts val="0"/>
              </a:spcAft>
              <a:buClr>
                <a:schemeClr val="accent6"/>
              </a:buClr>
              <a:buSzPts val="4800"/>
              <a:buNone/>
              <a:defRPr sz="6400">
                <a:solidFill>
                  <a:schemeClr val="accent6"/>
                </a:solidFill>
              </a:defRPr>
            </a:lvl8pPr>
            <a:lvl9pPr lvl="8" algn="ctr" rtl="0">
              <a:spcBef>
                <a:spcPts val="0"/>
              </a:spcBef>
              <a:spcAft>
                <a:spcPts val="0"/>
              </a:spcAft>
              <a:buClr>
                <a:schemeClr val="accent6"/>
              </a:buClr>
              <a:buSzPts val="4800"/>
              <a:buNone/>
              <a:defRPr sz="6400">
                <a:solidFill>
                  <a:schemeClr val="accent6"/>
                </a:solidFill>
              </a:defRPr>
            </a:lvl9pPr>
          </a:lstStyle>
          <a:p>
            <a:r>
              <a:t>xx%</a:t>
            </a:r>
          </a:p>
        </p:txBody>
      </p:sp>
      <p:sp>
        <p:nvSpPr>
          <p:cNvPr id="77" name="Google Shape;77;p14"/>
          <p:cNvSpPr txBox="1">
            <a:spLocks noGrp="1"/>
          </p:cNvSpPr>
          <p:nvPr>
            <p:ph type="title" idx="8" hasCustomPrompt="1"/>
          </p:nvPr>
        </p:nvSpPr>
        <p:spPr>
          <a:xfrm>
            <a:off x="4904200" y="2570467"/>
            <a:ext cx="2383600" cy="96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6400">
                <a:solidFill>
                  <a:schemeClr val="accent6"/>
                </a:solidFill>
              </a:defRPr>
            </a:lvl1pPr>
            <a:lvl2pPr lvl="1" algn="ctr" rtl="0">
              <a:spcBef>
                <a:spcPts val="0"/>
              </a:spcBef>
              <a:spcAft>
                <a:spcPts val="0"/>
              </a:spcAft>
              <a:buClr>
                <a:schemeClr val="accent6"/>
              </a:buClr>
              <a:buSzPts val="4800"/>
              <a:buNone/>
              <a:defRPr sz="6400">
                <a:solidFill>
                  <a:schemeClr val="accent6"/>
                </a:solidFill>
              </a:defRPr>
            </a:lvl2pPr>
            <a:lvl3pPr lvl="2" algn="ctr" rtl="0">
              <a:spcBef>
                <a:spcPts val="0"/>
              </a:spcBef>
              <a:spcAft>
                <a:spcPts val="0"/>
              </a:spcAft>
              <a:buClr>
                <a:schemeClr val="accent6"/>
              </a:buClr>
              <a:buSzPts val="4800"/>
              <a:buNone/>
              <a:defRPr sz="6400">
                <a:solidFill>
                  <a:schemeClr val="accent6"/>
                </a:solidFill>
              </a:defRPr>
            </a:lvl3pPr>
            <a:lvl4pPr lvl="3" algn="ctr" rtl="0">
              <a:spcBef>
                <a:spcPts val="0"/>
              </a:spcBef>
              <a:spcAft>
                <a:spcPts val="0"/>
              </a:spcAft>
              <a:buClr>
                <a:schemeClr val="accent6"/>
              </a:buClr>
              <a:buSzPts val="4800"/>
              <a:buNone/>
              <a:defRPr sz="6400">
                <a:solidFill>
                  <a:schemeClr val="accent6"/>
                </a:solidFill>
              </a:defRPr>
            </a:lvl4pPr>
            <a:lvl5pPr lvl="4" algn="ctr" rtl="0">
              <a:spcBef>
                <a:spcPts val="0"/>
              </a:spcBef>
              <a:spcAft>
                <a:spcPts val="0"/>
              </a:spcAft>
              <a:buClr>
                <a:schemeClr val="accent6"/>
              </a:buClr>
              <a:buSzPts val="4800"/>
              <a:buNone/>
              <a:defRPr sz="6400">
                <a:solidFill>
                  <a:schemeClr val="accent6"/>
                </a:solidFill>
              </a:defRPr>
            </a:lvl5pPr>
            <a:lvl6pPr lvl="5" algn="ctr" rtl="0">
              <a:spcBef>
                <a:spcPts val="0"/>
              </a:spcBef>
              <a:spcAft>
                <a:spcPts val="0"/>
              </a:spcAft>
              <a:buClr>
                <a:schemeClr val="accent6"/>
              </a:buClr>
              <a:buSzPts val="4800"/>
              <a:buNone/>
              <a:defRPr sz="6400">
                <a:solidFill>
                  <a:schemeClr val="accent6"/>
                </a:solidFill>
              </a:defRPr>
            </a:lvl6pPr>
            <a:lvl7pPr lvl="6" algn="ctr" rtl="0">
              <a:spcBef>
                <a:spcPts val="0"/>
              </a:spcBef>
              <a:spcAft>
                <a:spcPts val="0"/>
              </a:spcAft>
              <a:buClr>
                <a:schemeClr val="accent6"/>
              </a:buClr>
              <a:buSzPts val="4800"/>
              <a:buNone/>
              <a:defRPr sz="6400">
                <a:solidFill>
                  <a:schemeClr val="accent6"/>
                </a:solidFill>
              </a:defRPr>
            </a:lvl7pPr>
            <a:lvl8pPr lvl="7" algn="ctr" rtl="0">
              <a:spcBef>
                <a:spcPts val="0"/>
              </a:spcBef>
              <a:spcAft>
                <a:spcPts val="0"/>
              </a:spcAft>
              <a:buClr>
                <a:schemeClr val="accent6"/>
              </a:buClr>
              <a:buSzPts val="4800"/>
              <a:buNone/>
              <a:defRPr sz="6400">
                <a:solidFill>
                  <a:schemeClr val="accent6"/>
                </a:solidFill>
              </a:defRPr>
            </a:lvl8pPr>
            <a:lvl9pPr lvl="8" algn="ctr" rtl="0">
              <a:spcBef>
                <a:spcPts val="0"/>
              </a:spcBef>
              <a:spcAft>
                <a:spcPts val="0"/>
              </a:spcAft>
              <a:buClr>
                <a:schemeClr val="accent6"/>
              </a:buClr>
              <a:buSzPts val="4800"/>
              <a:buNone/>
              <a:defRPr sz="6400">
                <a:solidFill>
                  <a:schemeClr val="accent6"/>
                </a:solidFill>
              </a:defRPr>
            </a:lvl9pPr>
          </a:lstStyle>
          <a:p>
            <a:r>
              <a:t>xx%</a:t>
            </a:r>
          </a:p>
        </p:txBody>
      </p:sp>
      <p:sp>
        <p:nvSpPr>
          <p:cNvPr id="78" name="Google Shape;78;p14"/>
          <p:cNvSpPr txBox="1">
            <a:spLocks noGrp="1"/>
          </p:cNvSpPr>
          <p:nvPr>
            <p:ph type="title" idx="9" hasCustomPrompt="1"/>
          </p:nvPr>
        </p:nvSpPr>
        <p:spPr>
          <a:xfrm>
            <a:off x="8190600" y="2570467"/>
            <a:ext cx="2383600" cy="96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4800"/>
              <a:buNone/>
              <a:defRPr sz="6400">
                <a:solidFill>
                  <a:schemeClr val="accent6"/>
                </a:solidFill>
              </a:defRPr>
            </a:lvl1pPr>
            <a:lvl2pPr lvl="1" algn="ctr" rtl="0">
              <a:spcBef>
                <a:spcPts val="0"/>
              </a:spcBef>
              <a:spcAft>
                <a:spcPts val="0"/>
              </a:spcAft>
              <a:buClr>
                <a:schemeClr val="accent6"/>
              </a:buClr>
              <a:buSzPts val="4800"/>
              <a:buNone/>
              <a:defRPr sz="6400">
                <a:solidFill>
                  <a:schemeClr val="accent6"/>
                </a:solidFill>
              </a:defRPr>
            </a:lvl2pPr>
            <a:lvl3pPr lvl="2" algn="ctr" rtl="0">
              <a:spcBef>
                <a:spcPts val="0"/>
              </a:spcBef>
              <a:spcAft>
                <a:spcPts val="0"/>
              </a:spcAft>
              <a:buClr>
                <a:schemeClr val="accent6"/>
              </a:buClr>
              <a:buSzPts val="4800"/>
              <a:buNone/>
              <a:defRPr sz="6400">
                <a:solidFill>
                  <a:schemeClr val="accent6"/>
                </a:solidFill>
              </a:defRPr>
            </a:lvl3pPr>
            <a:lvl4pPr lvl="3" algn="ctr" rtl="0">
              <a:spcBef>
                <a:spcPts val="0"/>
              </a:spcBef>
              <a:spcAft>
                <a:spcPts val="0"/>
              </a:spcAft>
              <a:buClr>
                <a:schemeClr val="accent6"/>
              </a:buClr>
              <a:buSzPts val="4800"/>
              <a:buNone/>
              <a:defRPr sz="6400">
                <a:solidFill>
                  <a:schemeClr val="accent6"/>
                </a:solidFill>
              </a:defRPr>
            </a:lvl4pPr>
            <a:lvl5pPr lvl="4" algn="ctr" rtl="0">
              <a:spcBef>
                <a:spcPts val="0"/>
              </a:spcBef>
              <a:spcAft>
                <a:spcPts val="0"/>
              </a:spcAft>
              <a:buClr>
                <a:schemeClr val="accent6"/>
              </a:buClr>
              <a:buSzPts val="4800"/>
              <a:buNone/>
              <a:defRPr sz="6400">
                <a:solidFill>
                  <a:schemeClr val="accent6"/>
                </a:solidFill>
              </a:defRPr>
            </a:lvl5pPr>
            <a:lvl6pPr lvl="5" algn="ctr" rtl="0">
              <a:spcBef>
                <a:spcPts val="0"/>
              </a:spcBef>
              <a:spcAft>
                <a:spcPts val="0"/>
              </a:spcAft>
              <a:buClr>
                <a:schemeClr val="accent6"/>
              </a:buClr>
              <a:buSzPts val="4800"/>
              <a:buNone/>
              <a:defRPr sz="6400">
                <a:solidFill>
                  <a:schemeClr val="accent6"/>
                </a:solidFill>
              </a:defRPr>
            </a:lvl6pPr>
            <a:lvl7pPr lvl="6" algn="ctr" rtl="0">
              <a:spcBef>
                <a:spcPts val="0"/>
              </a:spcBef>
              <a:spcAft>
                <a:spcPts val="0"/>
              </a:spcAft>
              <a:buClr>
                <a:schemeClr val="accent6"/>
              </a:buClr>
              <a:buSzPts val="4800"/>
              <a:buNone/>
              <a:defRPr sz="6400">
                <a:solidFill>
                  <a:schemeClr val="accent6"/>
                </a:solidFill>
              </a:defRPr>
            </a:lvl7pPr>
            <a:lvl8pPr lvl="7" algn="ctr" rtl="0">
              <a:spcBef>
                <a:spcPts val="0"/>
              </a:spcBef>
              <a:spcAft>
                <a:spcPts val="0"/>
              </a:spcAft>
              <a:buClr>
                <a:schemeClr val="accent6"/>
              </a:buClr>
              <a:buSzPts val="4800"/>
              <a:buNone/>
              <a:defRPr sz="6400">
                <a:solidFill>
                  <a:schemeClr val="accent6"/>
                </a:solidFill>
              </a:defRPr>
            </a:lvl8pPr>
            <a:lvl9pPr lvl="8" algn="ctr" rtl="0">
              <a:spcBef>
                <a:spcPts val="0"/>
              </a:spcBef>
              <a:spcAft>
                <a:spcPts val="0"/>
              </a:spcAft>
              <a:buClr>
                <a:schemeClr val="accent6"/>
              </a:buClr>
              <a:buSzPts val="4800"/>
              <a:buNone/>
              <a:defRPr sz="6400">
                <a:solidFill>
                  <a:schemeClr val="accent6"/>
                </a:solidFill>
              </a:defRPr>
            </a:lvl9pPr>
          </a:lstStyle>
          <a:p>
            <a:r>
              <a:t>xx%</a:t>
            </a:r>
          </a:p>
        </p:txBody>
      </p:sp>
    </p:spTree>
    <p:extLst>
      <p:ext uri="{BB962C8B-B14F-4D97-AF65-F5344CB8AC3E}">
        <p14:creationId xmlns:p14="http://schemas.microsoft.com/office/powerpoint/2010/main" val="29188938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4015767" y="4564917"/>
            <a:ext cx="3618000" cy="5384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9600"/>
              <a:buNone/>
              <a:defRPr sz="12800"/>
            </a:lvl2pPr>
            <a:lvl3pPr lvl="2" rtl="0">
              <a:spcBef>
                <a:spcPts val="0"/>
              </a:spcBef>
              <a:spcAft>
                <a:spcPts val="0"/>
              </a:spcAft>
              <a:buSzPts val="9600"/>
              <a:buNone/>
              <a:defRPr sz="12800"/>
            </a:lvl3pPr>
            <a:lvl4pPr lvl="3" rtl="0">
              <a:spcBef>
                <a:spcPts val="0"/>
              </a:spcBef>
              <a:spcAft>
                <a:spcPts val="0"/>
              </a:spcAft>
              <a:buSzPts val="9600"/>
              <a:buNone/>
              <a:defRPr sz="12800"/>
            </a:lvl4pPr>
            <a:lvl5pPr lvl="4" rtl="0">
              <a:spcBef>
                <a:spcPts val="0"/>
              </a:spcBef>
              <a:spcAft>
                <a:spcPts val="0"/>
              </a:spcAft>
              <a:buSzPts val="9600"/>
              <a:buNone/>
              <a:defRPr sz="12800"/>
            </a:lvl5pPr>
            <a:lvl6pPr lvl="5" rtl="0">
              <a:spcBef>
                <a:spcPts val="0"/>
              </a:spcBef>
              <a:spcAft>
                <a:spcPts val="0"/>
              </a:spcAft>
              <a:buSzPts val="9600"/>
              <a:buNone/>
              <a:defRPr sz="12800"/>
            </a:lvl6pPr>
            <a:lvl7pPr lvl="6" rtl="0">
              <a:spcBef>
                <a:spcPts val="0"/>
              </a:spcBef>
              <a:spcAft>
                <a:spcPts val="0"/>
              </a:spcAft>
              <a:buSzPts val="9600"/>
              <a:buNone/>
              <a:defRPr sz="12800"/>
            </a:lvl7pPr>
            <a:lvl8pPr lvl="7" rtl="0">
              <a:spcBef>
                <a:spcPts val="0"/>
              </a:spcBef>
              <a:spcAft>
                <a:spcPts val="0"/>
              </a:spcAft>
              <a:buSzPts val="9600"/>
              <a:buNone/>
              <a:defRPr sz="12800"/>
            </a:lvl8pPr>
            <a:lvl9pPr lvl="8" rtl="0">
              <a:spcBef>
                <a:spcPts val="0"/>
              </a:spcBef>
              <a:spcAft>
                <a:spcPts val="0"/>
              </a:spcAft>
              <a:buSzPts val="9600"/>
              <a:buNone/>
              <a:defRPr sz="12800"/>
            </a:lvl9pPr>
          </a:lstStyle>
          <a:p>
            <a:endParaRPr/>
          </a:p>
        </p:txBody>
      </p:sp>
      <p:sp>
        <p:nvSpPr>
          <p:cNvPr id="81" name="Google Shape;81;p15"/>
          <p:cNvSpPr txBox="1">
            <a:spLocks noGrp="1"/>
          </p:cNvSpPr>
          <p:nvPr>
            <p:ph type="subTitle" idx="1"/>
          </p:nvPr>
        </p:nvSpPr>
        <p:spPr>
          <a:xfrm>
            <a:off x="4015767" y="1754684"/>
            <a:ext cx="5833600" cy="259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37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82" name="Google Shape;82;p15"/>
          <p:cNvSpPr/>
          <p:nvPr/>
        </p:nvSpPr>
        <p:spPr>
          <a:xfrm rot="-9430979">
            <a:off x="8766985" y="-542045"/>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2122378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Two columns">
  <p:cSld name="Title + Two columns">
    <p:bg>
      <p:bgPr>
        <a:solidFill>
          <a:srgbClr val="028E9D"/>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1031083" y="-3083371"/>
            <a:ext cx="14479379" cy="1393784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7" name="Google Shape;87;p16"/>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590867" y="2733633"/>
            <a:ext cx="358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3200">
                <a:solidFill>
                  <a:schemeClr val="accent6"/>
                </a:solidFill>
              </a:defRPr>
            </a:lvl1pPr>
            <a:lvl2pPr lvl="1" algn="ctr" rtl="0">
              <a:spcBef>
                <a:spcPts val="0"/>
              </a:spcBef>
              <a:spcAft>
                <a:spcPts val="0"/>
              </a:spcAft>
              <a:buClr>
                <a:schemeClr val="accent6"/>
              </a:buClr>
              <a:buSzPts val="2400"/>
              <a:buNone/>
              <a:defRPr sz="3200">
                <a:solidFill>
                  <a:schemeClr val="accent6"/>
                </a:solidFill>
              </a:defRPr>
            </a:lvl2pPr>
            <a:lvl3pPr lvl="2" algn="ctr" rtl="0">
              <a:spcBef>
                <a:spcPts val="0"/>
              </a:spcBef>
              <a:spcAft>
                <a:spcPts val="0"/>
              </a:spcAft>
              <a:buClr>
                <a:schemeClr val="accent6"/>
              </a:buClr>
              <a:buSzPts val="2400"/>
              <a:buNone/>
              <a:defRPr sz="3200">
                <a:solidFill>
                  <a:schemeClr val="accent6"/>
                </a:solidFill>
              </a:defRPr>
            </a:lvl3pPr>
            <a:lvl4pPr lvl="3" algn="ctr" rtl="0">
              <a:spcBef>
                <a:spcPts val="0"/>
              </a:spcBef>
              <a:spcAft>
                <a:spcPts val="0"/>
              </a:spcAft>
              <a:buClr>
                <a:schemeClr val="accent6"/>
              </a:buClr>
              <a:buSzPts val="2400"/>
              <a:buNone/>
              <a:defRPr sz="3200">
                <a:solidFill>
                  <a:schemeClr val="accent6"/>
                </a:solidFill>
              </a:defRPr>
            </a:lvl4pPr>
            <a:lvl5pPr lvl="4" algn="ctr" rtl="0">
              <a:spcBef>
                <a:spcPts val="0"/>
              </a:spcBef>
              <a:spcAft>
                <a:spcPts val="0"/>
              </a:spcAft>
              <a:buClr>
                <a:schemeClr val="accent6"/>
              </a:buClr>
              <a:buSzPts val="2400"/>
              <a:buNone/>
              <a:defRPr sz="3200">
                <a:solidFill>
                  <a:schemeClr val="accent6"/>
                </a:solidFill>
              </a:defRPr>
            </a:lvl5pPr>
            <a:lvl6pPr lvl="5" algn="ctr" rtl="0">
              <a:spcBef>
                <a:spcPts val="0"/>
              </a:spcBef>
              <a:spcAft>
                <a:spcPts val="0"/>
              </a:spcAft>
              <a:buClr>
                <a:schemeClr val="accent6"/>
              </a:buClr>
              <a:buSzPts val="2400"/>
              <a:buNone/>
              <a:defRPr sz="3200">
                <a:solidFill>
                  <a:schemeClr val="accent6"/>
                </a:solidFill>
              </a:defRPr>
            </a:lvl6pPr>
            <a:lvl7pPr lvl="6" algn="ctr" rtl="0">
              <a:spcBef>
                <a:spcPts val="0"/>
              </a:spcBef>
              <a:spcAft>
                <a:spcPts val="0"/>
              </a:spcAft>
              <a:buClr>
                <a:schemeClr val="accent6"/>
              </a:buClr>
              <a:buSzPts val="2400"/>
              <a:buNone/>
              <a:defRPr sz="3200">
                <a:solidFill>
                  <a:schemeClr val="accent6"/>
                </a:solidFill>
              </a:defRPr>
            </a:lvl7pPr>
            <a:lvl8pPr lvl="7" algn="ctr" rtl="0">
              <a:spcBef>
                <a:spcPts val="0"/>
              </a:spcBef>
              <a:spcAft>
                <a:spcPts val="0"/>
              </a:spcAft>
              <a:buClr>
                <a:schemeClr val="accent6"/>
              </a:buClr>
              <a:buSzPts val="2400"/>
              <a:buNone/>
              <a:defRPr sz="3200">
                <a:solidFill>
                  <a:schemeClr val="accent6"/>
                </a:solidFill>
              </a:defRPr>
            </a:lvl8pPr>
            <a:lvl9pPr lvl="8" algn="ctr" rtl="0">
              <a:spcBef>
                <a:spcPts val="0"/>
              </a:spcBef>
              <a:spcAft>
                <a:spcPts val="0"/>
              </a:spcAft>
              <a:buClr>
                <a:schemeClr val="accent6"/>
              </a:buClr>
              <a:buSzPts val="2400"/>
              <a:buNone/>
              <a:defRPr sz="3200">
                <a:solidFill>
                  <a:schemeClr val="accent6"/>
                </a:solidFill>
              </a:defRPr>
            </a:lvl9pPr>
          </a:lstStyle>
          <a:p>
            <a:endParaRPr/>
          </a:p>
        </p:txBody>
      </p:sp>
      <p:sp>
        <p:nvSpPr>
          <p:cNvPr id="89" name="Google Shape;89;p16"/>
          <p:cNvSpPr txBox="1">
            <a:spLocks noGrp="1"/>
          </p:cNvSpPr>
          <p:nvPr>
            <p:ph type="subTitle" idx="1"/>
          </p:nvPr>
        </p:nvSpPr>
        <p:spPr>
          <a:xfrm>
            <a:off x="1590867" y="3521000"/>
            <a:ext cx="3582400" cy="174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800">
                <a:solidFill>
                  <a:schemeClr val="accent6"/>
                </a:solidFill>
              </a:defRPr>
            </a:lvl2pPr>
            <a:lvl3pPr lvl="2" algn="ctr" rtl="0">
              <a:lnSpc>
                <a:spcPct val="100000"/>
              </a:lnSpc>
              <a:spcBef>
                <a:spcPts val="0"/>
              </a:spcBef>
              <a:spcAft>
                <a:spcPts val="0"/>
              </a:spcAft>
              <a:buClr>
                <a:schemeClr val="accent6"/>
              </a:buClr>
              <a:buSzPts val="2100"/>
              <a:buNone/>
              <a:defRPr sz="2800">
                <a:solidFill>
                  <a:schemeClr val="accent6"/>
                </a:solidFill>
              </a:defRPr>
            </a:lvl3pPr>
            <a:lvl4pPr lvl="3" algn="ctr" rtl="0">
              <a:lnSpc>
                <a:spcPct val="100000"/>
              </a:lnSpc>
              <a:spcBef>
                <a:spcPts val="0"/>
              </a:spcBef>
              <a:spcAft>
                <a:spcPts val="0"/>
              </a:spcAft>
              <a:buClr>
                <a:schemeClr val="accent6"/>
              </a:buClr>
              <a:buSzPts val="2100"/>
              <a:buNone/>
              <a:defRPr sz="2800">
                <a:solidFill>
                  <a:schemeClr val="accent6"/>
                </a:solidFill>
              </a:defRPr>
            </a:lvl4pPr>
            <a:lvl5pPr lvl="4" algn="ctr" rtl="0">
              <a:lnSpc>
                <a:spcPct val="100000"/>
              </a:lnSpc>
              <a:spcBef>
                <a:spcPts val="0"/>
              </a:spcBef>
              <a:spcAft>
                <a:spcPts val="0"/>
              </a:spcAft>
              <a:buClr>
                <a:schemeClr val="accent6"/>
              </a:buClr>
              <a:buSzPts val="2100"/>
              <a:buNone/>
              <a:defRPr sz="2800">
                <a:solidFill>
                  <a:schemeClr val="accent6"/>
                </a:solidFill>
              </a:defRPr>
            </a:lvl5pPr>
            <a:lvl6pPr lvl="5" algn="ctr" rtl="0">
              <a:lnSpc>
                <a:spcPct val="100000"/>
              </a:lnSpc>
              <a:spcBef>
                <a:spcPts val="0"/>
              </a:spcBef>
              <a:spcAft>
                <a:spcPts val="0"/>
              </a:spcAft>
              <a:buClr>
                <a:schemeClr val="accent6"/>
              </a:buClr>
              <a:buSzPts val="2100"/>
              <a:buNone/>
              <a:defRPr sz="2800">
                <a:solidFill>
                  <a:schemeClr val="accent6"/>
                </a:solidFill>
              </a:defRPr>
            </a:lvl6pPr>
            <a:lvl7pPr lvl="6" algn="ctr" rtl="0">
              <a:lnSpc>
                <a:spcPct val="100000"/>
              </a:lnSpc>
              <a:spcBef>
                <a:spcPts val="0"/>
              </a:spcBef>
              <a:spcAft>
                <a:spcPts val="0"/>
              </a:spcAft>
              <a:buClr>
                <a:schemeClr val="accent6"/>
              </a:buClr>
              <a:buSzPts val="2100"/>
              <a:buNone/>
              <a:defRPr sz="2800">
                <a:solidFill>
                  <a:schemeClr val="accent6"/>
                </a:solidFill>
              </a:defRPr>
            </a:lvl7pPr>
            <a:lvl8pPr lvl="7" algn="ctr" rtl="0">
              <a:lnSpc>
                <a:spcPct val="100000"/>
              </a:lnSpc>
              <a:spcBef>
                <a:spcPts val="0"/>
              </a:spcBef>
              <a:spcAft>
                <a:spcPts val="0"/>
              </a:spcAft>
              <a:buClr>
                <a:schemeClr val="accent6"/>
              </a:buClr>
              <a:buSzPts val="2100"/>
              <a:buNone/>
              <a:defRPr sz="2800">
                <a:solidFill>
                  <a:schemeClr val="accent6"/>
                </a:solidFill>
              </a:defRPr>
            </a:lvl8pPr>
            <a:lvl9pPr lvl="8" algn="ctr" rtl="0">
              <a:lnSpc>
                <a:spcPct val="100000"/>
              </a:lnSpc>
              <a:spcBef>
                <a:spcPts val="0"/>
              </a:spcBef>
              <a:spcAft>
                <a:spcPts val="0"/>
              </a:spcAft>
              <a:buClr>
                <a:schemeClr val="accent6"/>
              </a:buClr>
              <a:buSzPts val="2100"/>
              <a:buNone/>
              <a:defRPr sz="2800">
                <a:solidFill>
                  <a:schemeClr val="accent6"/>
                </a:solidFill>
              </a:defRPr>
            </a:lvl9pPr>
          </a:lstStyle>
          <a:p>
            <a:endParaRPr/>
          </a:p>
        </p:txBody>
      </p:sp>
      <p:sp>
        <p:nvSpPr>
          <p:cNvPr id="90" name="Google Shape;90;p16"/>
          <p:cNvSpPr txBox="1">
            <a:spLocks noGrp="1"/>
          </p:cNvSpPr>
          <p:nvPr>
            <p:ph type="title" idx="3"/>
          </p:nvPr>
        </p:nvSpPr>
        <p:spPr>
          <a:xfrm>
            <a:off x="7018733" y="2733633"/>
            <a:ext cx="358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1" name="Google Shape;91;p16"/>
          <p:cNvSpPr txBox="1">
            <a:spLocks noGrp="1"/>
          </p:cNvSpPr>
          <p:nvPr>
            <p:ph type="subTitle" idx="4"/>
          </p:nvPr>
        </p:nvSpPr>
        <p:spPr>
          <a:xfrm>
            <a:off x="7018733" y="3521000"/>
            <a:ext cx="3582400" cy="174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71887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过渡页1">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a:ext>
            </a:extLst>
          </a:blip>
          <a:srcRect t="52415"/>
          <a:stretch/>
        </p:blipFill>
        <p:spPr>
          <a:xfrm rot="16200000" flipH="1" flipV="1">
            <a:off x="-1185665" y="1185667"/>
            <a:ext cx="6856412" cy="4485081"/>
          </a:xfrm>
          <a:prstGeom prst="rect">
            <a:avLst/>
          </a:prstGeom>
        </p:spPr>
      </p:pic>
    </p:spTree>
    <p:extLst>
      <p:ext uri="{BB962C8B-B14F-4D97-AF65-F5344CB8AC3E}">
        <p14:creationId xmlns:p14="http://schemas.microsoft.com/office/powerpoint/2010/main" val="1782770252"/>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4559800" y="34816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5" name="Google Shape;95;p17"/>
          <p:cNvSpPr txBox="1">
            <a:spLocks noGrp="1"/>
          </p:cNvSpPr>
          <p:nvPr>
            <p:ph type="subTitle" idx="1"/>
          </p:nvPr>
        </p:nvSpPr>
        <p:spPr>
          <a:xfrm>
            <a:off x="4559801" y="4268967"/>
            <a:ext cx="3072400" cy="9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96" name="Google Shape;96;p17"/>
          <p:cNvSpPr txBox="1">
            <a:spLocks noGrp="1"/>
          </p:cNvSpPr>
          <p:nvPr>
            <p:ph type="title" idx="3"/>
          </p:nvPr>
        </p:nvSpPr>
        <p:spPr>
          <a:xfrm>
            <a:off x="8016316" y="34816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7" name="Google Shape;97;p17"/>
          <p:cNvSpPr txBox="1">
            <a:spLocks noGrp="1"/>
          </p:cNvSpPr>
          <p:nvPr>
            <p:ph type="subTitle" idx="4"/>
          </p:nvPr>
        </p:nvSpPr>
        <p:spPr>
          <a:xfrm>
            <a:off x="8016303" y="4268967"/>
            <a:ext cx="3072400" cy="9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98" name="Google Shape;98;p17"/>
          <p:cNvSpPr txBox="1">
            <a:spLocks noGrp="1"/>
          </p:cNvSpPr>
          <p:nvPr>
            <p:ph type="title" idx="5"/>
          </p:nvPr>
        </p:nvSpPr>
        <p:spPr>
          <a:xfrm>
            <a:off x="1103284" y="34816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99" name="Google Shape;99;p17"/>
          <p:cNvSpPr txBox="1">
            <a:spLocks noGrp="1"/>
          </p:cNvSpPr>
          <p:nvPr>
            <p:ph type="subTitle" idx="6"/>
          </p:nvPr>
        </p:nvSpPr>
        <p:spPr>
          <a:xfrm>
            <a:off x="1103300" y="4268967"/>
            <a:ext cx="3072400" cy="95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508867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106448" y="2205995"/>
            <a:ext cx="5264744" cy="5336104"/>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 name="Google Shape;102;p18"/>
          <p:cNvSpPr/>
          <p:nvPr/>
        </p:nvSpPr>
        <p:spPr>
          <a:xfrm>
            <a:off x="6578933" y="-124816"/>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rgbClr val="028E9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03;p18"/>
          <p:cNvSpPr txBox="1">
            <a:spLocks noGrp="1"/>
          </p:cNvSpPr>
          <p:nvPr>
            <p:ph type="title"/>
          </p:nvPr>
        </p:nvSpPr>
        <p:spPr>
          <a:xfrm>
            <a:off x="2396800" y="2206000"/>
            <a:ext cx="7398400" cy="24460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9600">
                <a:solidFill>
                  <a:schemeClr val="accent6"/>
                </a:solidFill>
              </a:defRPr>
            </a:lvl1pPr>
            <a:lvl2pPr lvl="1" algn="ctr" rtl="0">
              <a:lnSpc>
                <a:spcPct val="80000"/>
              </a:lnSpc>
              <a:spcBef>
                <a:spcPts val="0"/>
              </a:spcBef>
              <a:spcAft>
                <a:spcPts val="0"/>
              </a:spcAft>
              <a:buClr>
                <a:schemeClr val="accent6"/>
              </a:buClr>
              <a:buSzPts val="7200"/>
              <a:buNone/>
              <a:defRPr sz="9600">
                <a:solidFill>
                  <a:schemeClr val="accent6"/>
                </a:solidFill>
              </a:defRPr>
            </a:lvl2pPr>
            <a:lvl3pPr lvl="2" algn="ctr" rtl="0">
              <a:lnSpc>
                <a:spcPct val="80000"/>
              </a:lnSpc>
              <a:spcBef>
                <a:spcPts val="0"/>
              </a:spcBef>
              <a:spcAft>
                <a:spcPts val="0"/>
              </a:spcAft>
              <a:buClr>
                <a:schemeClr val="accent6"/>
              </a:buClr>
              <a:buSzPts val="7200"/>
              <a:buNone/>
              <a:defRPr sz="9600">
                <a:solidFill>
                  <a:schemeClr val="accent6"/>
                </a:solidFill>
              </a:defRPr>
            </a:lvl3pPr>
            <a:lvl4pPr lvl="3" algn="ctr" rtl="0">
              <a:lnSpc>
                <a:spcPct val="80000"/>
              </a:lnSpc>
              <a:spcBef>
                <a:spcPts val="0"/>
              </a:spcBef>
              <a:spcAft>
                <a:spcPts val="0"/>
              </a:spcAft>
              <a:buClr>
                <a:schemeClr val="accent6"/>
              </a:buClr>
              <a:buSzPts val="7200"/>
              <a:buNone/>
              <a:defRPr sz="9600">
                <a:solidFill>
                  <a:schemeClr val="accent6"/>
                </a:solidFill>
              </a:defRPr>
            </a:lvl4pPr>
            <a:lvl5pPr lvl="4" algn="ctr" rtl="0">
              <a:lnSpc>
                <a:spcPct val="80000"/>
              </a:lnSpc>
              <a:spcBef>
                <a:spcPts val="0"/>
              </a:spcBef>
              <a:spcAft>
                <a:spcPts val="0"/>
              </a:spcAft>
              <a:buClr>
                <a:schemeClr val="accent6"/>
              </a:buClr>
              <a:buSzPts val="7200"/>
              <a:buNone/>
              <a:defRPr sz="9600">
                <a:solidFill>
                  <a:schemeClr val="accent6"/>
                </a:solidFill>
              </a:defRPr>
            </a:lvl5pPr>
            <a:lvl6pPr lvl="5" algn="ctr" rtl="0">
              <a:lnSpc>
                <a:spcPct val="80000"/>
              </a:lnSpc>
              <a:spcBef>
                <a:spcPts val="0"/>
              </a:spcBef>
              <a:spcAft>
                <a:spcPts val="0"/>
              </a:spcAft>
              <a:buClr>
                <a:schemeClr val="accent6"/>
              </a:buClr>
              <a:buSzPts val="7200"/>
              <a:buNone/>
              <a:defRPr sz="9600">
                <a:solidFill>
                  <a:schemeClr val="accent6"/>
                </a:solidFill>
              </a:defRPr>
            </a:lvl6pPr>
            <a:lvl7pPr lvl="6" algn="ctr" rtl="0">
              <a:lnSpc>
                <a:spcPct val="80000"/>
              </a:lnSpc>
              <a:spcBef>
                <a:spcPts val="0"/>
              </a:spcBef>
              <a:spcAft>
                <a:spcPts val="0"/>
              </a:spcAft>
              <a:buClr>
                <a:schemeClr val="accent6"/>
              </a:buClr>
              <a:buSzPts val="7200"/>
              <a:buNone/>
              <a:defRPr sz="9600">
                <a:solidFill>
                  <a:schemeClr val="accent6"/>
                </a:solidFill>
              </a:defRPr>
            </a:lvl7pPr>
            <a:lvl8pPr lvl="7" algn="ctr" rtl="0">
              <a:lnSpc>
                <a:spcPct val="80000"/>
              </a:lnSpc>
              <a:spcBef>
                <a:spcPts val="0"/>
              </a:spcBef>
              <a:spcAft>
                <a:spcPts val="0"/>
              </a:spcAft>
              <a:buClr>
                <a:schemeClr val="accent6"/>
              </a:buClr>
              <a:buSzPts val="7200"/>
              <a:buNone/>
              <a:defRPr sz="9600">
                <a:solidFill>
                  <a:schemeClr val="accent6"/>
                </a:solidFill>
              </a:defRPr>
            </a:lvl8pPr>
            <a:lvl9pPr lvl="8" algn="ctr" rtl="0">
              <a:lnSpc>
                <a:spcPct val="80000"/>
              </a:lnSpc>
              <a:spcBef>
                <a:spcPts val="0"/>
              </a:spcBef>
              <a:spcAft>
                <a:spcPts val="0"/>
              </a:spcAft>
              <a:buClr>
                <a:schemeClr val="accent6"/>
              </a:buClr>
              <a:buSzPts val="7200"/>
              <a:buNone/>
              <a:defRPr sz="9600">
                <a:solidFill>
                  <a:schemeClr val="accent6"/>
                </a:solidFill>
              </a:defRPr>
            </a:lvl9pPr>
          </a:lstStyle>
          <a:p>
            <a:endParaRPr/>
          </a:p>
        </p:txBody>
      </p:sp>
      <p:sp>
        <p:nvSpPr>
          <p:cNvPr id="104" name="Google Shape;104;p18"/>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 name="Google Shape;105;p18"/>
          <p:cNvSpPr/>
          <p:nvPr/>
        </p:nvSpPr>
        <p:spPr>
          <a:xfrm rot="1223418">
            <a:off x="-3617418" y="-385758"/>
            <a:ext cx="726824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80222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ercentages">
  <p:cSld name="Percentages">
    <p:bg>
      <p:bgPr>
        <a:solidFill>
          <a:schemeClr val="accent3"/>
        </a:solidFill>
        <a:effectLst/>
      </p:bgPr>
    </p:bg>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08" name="Google Shape;108;p19"/>
          <p:cNvSpPr/>
          <p:nvPr/>
        </p:nvSpPr>
        <p:spPr>
          <a:xfrm rot="-142657">
            <a:off x="-1419428" y="2078746"/>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19"/>
          <p:cNvSpPr txBox="1">
            <a:spLocks noGrp="1"/>
          </p:cNvSpPr>
          <p:nvPr>
            <p:ph type="subTitle" idx="1"/>
          </p:nvPr>
        </p:nvSpPr>
        <p:spPr>
          <a:xfrm>
            <a:off x="1561333" y="5117133"/>
            <a:ext cx="2324000" cy="8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10" name="Google Shape;110;p19"/>
          <p:cNvSpPr txBox="1">
            <a:spLocks noGrp="1"/>
          </p:cNvSpPr>
          <p:nvPr>
            <p:ph type="title" idx="2" hasCustomPrompt="1"/>
          </p:nvPr>
        </p:nvSpPr>
        <p:spPr>
          <a:xfrm>
            <a:off x="1689733" y="3960067"/>
            <a:ext cx="2067200" cy="888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4000">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11" name="Google Shape;111;p19"/>
          <p:cNvSpPr txBox="1">
            <a:spLocks noGrp="1"/>
          </p:cNvSpPr>
          <p:nvPr>
            <p:ph type="subTitle" idx="3"/>
          </p:nvPr>
        </p:nvSpPr>
        <p:spPr>
          <a:xfrm>
            <a:off x="4934000" y="5117133"/>
            <a:ext cx="2324000" cy="8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12" name="Google Shape;112;p19"/>
          <p:cNvSpPr txBox="1">
            <a:spLocks noGrp="1"/>
          </p:cNvSpPr>
          <p:nvPr>
            <p:ph type="title" idx="4" hasCustomPrompt="1"/>
          </p:nvPr>
        </p:nvSpPr>
        <p:spPr>
          <a:xfrm>
            <a:off x="5062400" y="3960067"/>
            <a:ext cx="2067200" cy="888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4000">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13" name="Google Shape;113;p19"/>
          <p:cNvSpPr txBox="1">
            <a:spLocks noGrp="1"/>
          </p:cNvSpPr>
          <p:nvPr>
            <p:ph type="subTitle" idx="5"/>
          </p:nvPr>
        </p:nvSpPr>
        <p:spPr>
          <a:xfrm>
            <a:off x="8435067" y="5117133"/>
            <a:ext cx="2324000" cy="88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14" name="Google Shape;114;p19"/>
          <p:cNvSpPr txBox="1">
            <a:spLocks noGrp="1"/>
          </p:cNvSpPr>
          <p:nvPr>
            <p:ph type="title" idx="6" hasCustomPrompt="1"/>
          </p:nvPr>
        </p:nvSpPr>
        <p:spPr>
          <a:xfrm>
            <a:off x="8563467" y="3960067"/>
            <a:ext cx="2067200" cy="888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6"/>
              </a:buClr>
              <a:buSzPts val="3000"/>
              <a:buNone/>
              <a:defRPr sz="4000">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Tree>
    <p:extLst>
      <p:ext uri="{BB962C8B-B14F-4D97-AF65-F5344CB8AC3E}">
        <p14:creationId xmlns:p14="http://schemas.microsoft.com/office/powerpoint/2010/main" val="26576179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 Design">
  <p:cSld name="Title + Design">
    <p:bg>
      <p:bgPr>
        <a:solidFill>
          <a:schemeClr val="accent6"/>
        </a:solidFill>
        <a:effectLst/>
      </p:bgPr>
    </p:bg>
    <p:spTree>
      <p:nvGrpSpPr>
        <p:cNvPr id="1" name="Shape 115"/>
        <p:cNvGrpSpPr/>
        <p:nvPr/>
      </p:nvGrpSpPr>
      <p:grpSpPr>
        <a:xfrm>
          <a:off x="0" y="0"/>
          <a:ext cx="0" cy="0"/>
          <a:chOff x="0" y="0"/>
          <a:chExt cx="0" cy="0"/>
        </a:xfrm>
      </p:grpSpPr>
      <p:sp>
        <p:nvSpPr>
          <p:cNvPr id="116" name="Google Shape;116;p20"/>
          <p:cNvSpPr/>
          <p:nvPr/>
        </p:nvSpPr>
        <p:spPr>
          <a:xfrm rot="1365150">
            <a:off x="9181923" y="-124839"/>
            <a:ext cx="6491164" cy="7107681"/>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17;p20"/>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3634931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 Design 1">
  <p:cSld name="Title + Design 1">
    <p:bg>
      <p:bgPr>
        <a:solidFill>
          <a:schemeClr val="accent5"/>
        </a:solidFill>
        <a:effectLst/>
      </p:bgPr>
    </p:bg>
    <p:spTree>
      <p:nvGrpSpPr>
        <p:cNvPr id="1" name="Shape 118"/>
        <p:cNvGrpSpPr/>
        <p:nvPr/>
      </p:nvGrpSpPr>
      <p:grpSpPr>
        <a:xfrm>
          <a:off x="0" y="0"/>
          <a:ext cx="0" cy="0"/>
          <a:chOff x="0" y="0"/>
          <a:chExt cx="0" cy="0"/>
        </a:xfrm>
      </p:grpSpPr>
      <p:sp>
        <p:nvSpPr>
          <p:cNvPr id="119" name="Google Shape;119;p21"/>
          <p:cNvSpPr/>
          <p:nvPr/>
        </p:nvSpPr>
        <p:spPr>
          <a:xfrm rot="1083411">
            <a:off x="8535831"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rgbClr val="028E9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0" name="Google Shape;120;p21"/>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rgbClr val="028E9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1" name="Google Shape;121;p21"/>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11337204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solidFill>
          <a:srgbClr val="028E9D"/>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960146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solidFill>
          <a:schemeClr val="accent6"/>
        </a:solid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7" name="Google Shape;127;p23"/>
          <p:cNvSpPr/>
          <p:nvPr/>
        </p:nvSpPr>
        <p:spPr>
          <a:xfrm rot="5760944" flipH="1">
            <a:off x="-1658543" y="1579981"/>
            <a:ext cx="5369341" cy="5442119"/>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928525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p:cSld name="Section">
    <p:bg>
      <p:bgPr>
        <a:solidFill>
          <a:schemeClr val="accent5"/>
        </a:solidFill>
        <a:effectLst/>
      </p:bgPr>
    </p:bg>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2074667" y="3225333"/>
            <a:ext cx="4828000" cy="1122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6000"/>
              <a:buNone/>
              <a:defRPr sz="8000">
                <a:solidFill>
                  <a:schemeClr val="accent4"/>
                </a:solidFill>
              </a:defRPr>
            </a:lvl1pPr>
            <a:lvl2pPr lvl="1" rtl="0">
              <a:spcBef>
                <a:spcPts val="0"/>
              </a:spcBef>
              <a:spcAft>
                <a:spcPts val="0"/>
              </a:spcAft>
              <a:buClr>
                <a:schemeClr val="accent4"/>
              </a:buClr>
              <a:buSzPts val="6000"/>
              <a:buNone/>
              <a:defRPr sz="8000">
                <a:solidFill>
                  <a:schemeClr val="accent4"/>
                </a:solidFill>
              </a:defRPr>
            </a:lvl2pPr>
            <a:lvl3pPr lvl="2" rtl="0">
              <a:spcBef>
                <a:spcPts val="0"/>
              </a:spcBef>
              <a:spcAft>
                <a:spcPts val="0"/>
              </a:spcAft>
              <a:buClr>
                <a:schemeClr val="accent4"/>
              </a:buClr>
              <a:buSzPts val="6000"/>
              <a:buNone/>
              <a:defRPr sz="8000">
                <a:solidFill>
                  <a:schemeClr val="accent4"/>
                </a:solidFill>
              </a:defRPr>
            </a:lvl3pPr>
            <a:lvl4pPr lvl="3" rtl="0">
              <a:spcBef>
                <a:spcPts val="0"/>
              </a:spcBef>
              <a:spcAft>
                <a:spcPts val="0"/>
              </a:spcAft>
              <a:buClr>
                <a:schemeClr val="accent4"/>
              </a:buClr>
              <a:buSzPts val="6000"/>
              <a:buNone/>
              <a:defRPr sz="8000">
                <a:solidFill>
                  <a:schemeClr val="accent4"/>
                </a:solidFill>
              </a:defRPr>
            </a:lvl4pPr>
            <a:lvl5pPr lvl="4" rtl="0">
              <a:spcBef>
                <a:spcPts val="0"/>
              </a:spcBef>
              <a:spcAft>
                <a:spcPts val="0"/>
              </a:spcAft>
              <a:buClr>
                <a:schemeClr val="accent4"/>
              </a:buClr>
              <a:buSzPts val="6000"/>
              <a:buNone/>
              <a:defRPr sz="8000">
                <a:solidFill>
                  <a:schemeClr val="accent4"/>
                </a:solidFill>
              </a:defRPr>
            </a:lvl5pPr>
            <a:lvl6pPr lvl="5" rtl="0">
              <a:spcBef>
                <a:spcPts val="0"/>
              </a:spcBef>
              <a:spcAft>
                <a:spcPts val="0"/>
              </a:spcAft>
              <a:buClr>
                <a:schemeClr val="accent4"/>
              </a:buClr>
              <a:buSzPts val="6000"/>
              <a:buNone/>
              <a:defRPr sz="8000">
                <a:solidFill>
                  <a:schemeClr val="accent4"/>
                </a:solidFill>
              </a:defRPr>
            </a:lvl6pPr>
            <a:lvl7pPr lvl="6" rtl="0">
              <a:spcBef>
                <a:spcPts val="0"/>
              </a:spcBef>
              <a:spcAft>
                <a:spcPts val="0"/>
              </a:spcAft>
              <a:buClr>
                <a:schemeClr val="accent4"/>
              </a:buClr>
              <a:buSzPts val="6000"/>
              <a:buNone/>
              <a:defRPr sz="8000">
                <a:solidFill>
                  <a:schemeClr val="accent4"/>
                </a:solidFill>
              </a:defRPr>
            </a:lvl7pPr>
            <a:lvl8pPr lvl="7" rtl="0">
              <a:spcBef>
                <a:spcPts val="0"/>
              </a:spcBef>
              <a:spcAft>
                <a:spcPts val="0"/>
              </a:spcAft>
              <a:buClr>
                <a:schemeClr val="accent4"/>
              </a:buClr>
              <a:buSzPts val="6000"/>
              <a:buNone/>
              <a:defRPr sz="8000">
                <a:solidFill>
                  <a:schemeClr val="accent4"/>
                </a:solidFill>
              </a:defRPr>
            </a:lvl8pPr>
            <a:lvl9pPr lvl="8" rtl="0">
              <a:spcBef>
                <a:spcPts val="0"/>
              </a:spcBef>
              <a:spcAft>
                <a:spcPts val="0"/>
              </a:spcAft>
              <a:buClr>
                <a:schemeClr val="accent4"/>
              </a:buClr>
              <a:buSzPts val="6000"/>
              <a:buNone/>
              <a:defRPr sz="8000">
                <a:solidFill>
                  <a:schemeClr val="accent4"/>
                </a:solidFill>
              </a:defRPr>
            </a:lvl9pPr>
          </a:lstStyle>
          <a:p>
            <a:endParaRPr/>
          </a:p>
        </p:txBody>
      </p:sp>
      <p:sp>
        <p:nvSpPr>
          <p:cNvPr id="130" name="Google Shape;130;p24"/>
          <p:cNvSpPr txBox="1">
            <a:spLocks noGrp="1"/>
          </p:cNvSpPr>
          <p:nvPr>
            <p:ph type="subTitle" idx="1"/>
          </p:nvPr>
        </p:nvSpPr>
        <p:spPr>
          <a:xfrm>
            <a:off x="2074667" y="4203300"/>
            <a:ext cx="5393600" cy="16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2100"/>
              <a:buNone/>
              <a:defRPr sz="2800">
                <a:solidFill>
                  <a:schemeClr val="accent4"/>
                </a:solidFill>
              </a:defRPr>
            </a:lvl1pPr>
            <a:lvl2pPr lvl="1" rtl="0">
              <a:lnSpc>
                <a:spcPct val="100000"/>
              </a:lnSpc>
              <a:spcBef>
                <a:spcPts val="0"/>
              </a:spcBef>
              <a:spcAft>
                <a:spcPts val="0"/>
              </a:spcAft>
              <a:buClr>
                <a:schemeClr val="accent4"/>
              </a:buClr>
              <a:buSzPts val="2100"/>
              <a:buNone/>
              <a:defRPr sz="2800">
                <a:solidFill>
                  <a:schemeClr val="accent4"/>
                </a:solidFill>
              </a:defRPr>
            </a:lvl2pPr>
            <a:lvl3pPr lvl="2" rtl="0">
              <a:lnSpc>
                <a:spcPct val="100000"/>
              </a:lnSpc>
              <a:spcBef>
                <a:spcPts val="0"/>
              </a:spcBef>
              <a:spcAft>
                <a:spcPts val="0"/>
              </a:spcAft>
              <a:buClr>
                <a:schemeClr val="accent4"/>
              </a:buClr>
              <a:buSzPts val="2100"/>
              <a:buNone/>
              <a:defRPr sz="2800">
                <a:solidFill>
                  <a:schemeClr val="accent4"/>
                </a:solidFill>
              </a:defRPr>
            </a:lvl3pPr>
            <a:lvl4pPr lvl="3" rtl="0">
              <a:lnSpc>
                <a:spcPct val="100000"/>
              </a:lnSpc>
              <a:spcBef>
                <a:spcPts val="0"/>
              </a:spcBef>
              <a:spcAft>
                <a:spcPts val="0"/>
              </a:spcAft>
              <a:buClr>
                <a:schemeClr val="accent4"/>
              </a:buClr>
              <a:buSzPts val="2100"/>
              <a:buNone/>
              <a:defRPr sz="2800">
                <a:solidFill>
                  <a:schemeClr val="accent4"/>
                </a:solidFill>
              </a:defRPr>
            </a:lvl4pPr>
            <a:lvl5pPr lvl="4" rtl="0">
              <a:lnSpc>
                <a:spcPct val="100000"/>
              </a:lnSpc>
              <a:spcBef>
                <a:spcPts val="0"/>
              </a:spcBef>
              <a:spcAft>
                <a:spcPts val="0"/>
              </a:spcAft>
              <a:buClr>
                <a:schemeClr val="accent4"/>
              </a:buClr>
              <a:buSzPts val="2100"/>
              <a:buNone/>
              <a:defRPr sz="2800">
                <a:solidFill>
                  <a:schemeClr val="accent4"/>
                </a:solidFill>
              </a:defRPr>
            </a:lvl5pPr>
            <a:lvl6pPr lvl="5" rtl="0">
              <a:lnSpc>
                <a:spcPct val="100000"/>
              </a:lnSpc>
              <a:spcBef>
                <a:spcPts val="0"/>
              </a:spcBef>
              <a:spcAft>
                <a:spcPts val="0"/>
              </a:spcAft>
              <a:buClr>
                <a:schemeClr val="accent4"/>
              </a:buClr>
              <a:buSzPts val="2100"/>
              <a:buNone/>
              <a:defRPr sz="2800">
                <a:solidFill>
                  <a:schemeClr val="accent4"/>
                </a:solidFill>
              </a:defRPr>
            </a:lvl6pPr>
            <a:lvl7pPr lvl="6" rtl="0">
              <a:lnSpc>
                <a:spcPct val="100000"/>
              </a:lnSpc>
              <a:spcBef>
                <a:spcPts val="0"/>
              </a:spcBef>
              <a:spcAft>
                <a:spcPts val="0"/>
              </a:spcAft>
              <a:buClr>
                <a:schemeClr val="accent4"/>
              </a:buClr>
              <a:buSzPts val="2100"/>
              <a:buNone/>
              <a:defRPr sz="2800">
                <a:solidFill>
                  <a:schemeClr val="accent4"/>
                </a:solidFill>
              </a:defRPr>
            </a:lvl7pPr>
            <a:lvl8pPr lvl="7" rtl="0">
              <a:lnSpc>
                <a:spcPct val="100000"/>
              </a:lnSpc>
              <a:spcBef>
                <a:spcPts val="0"/>
              </a:spcBef>
              <a:spcAft>
                <a:spcPts val="0"/>
              </a:spcAft>
              <a:buClr>
                <a:schemeClr val="accent4"/>
              </a:buClr>
              <a:buSzPts val="2100"/>
              <a:buNone/>
              <a:defRPr sz="2800">
                <a:solidFill>
                  <a:schemeClr val="accent4"/>
                </a:solidFill>
              </a:defRPr>
            </a:lvl8pPr>
            <a:lvl9pPr lvl="8" rtl="0">
              <a:lnSpc>
                <a:spcPct val="100000"/>
              </a:lnSpc>
              <a:spcBef>
                <a:spcPts val="0"/>
              </a:spcBef>
              <a:spcAft>
                <a:spcPts val="0"/>
              </a:spcAft>
              <a:buClr>
                <a:schemeClr val="accent4"/>
              </a:buClr>
              <a:buSzPts val="2100"/>
              <a:buNone/>
              <a:defRPr sz="2800">
                <a:solidFill>
                  <a:schemeClr val="accent4"/>
                </a:solidFill>
              </a:defRPr>
            </a:lvl9pPr>
          </a:lstStyle>
          <a:p>
            <a:endParaRPr/>
          </a:p>
        </p:txBody>
      </p:sp>
      <p:sp>
        <p:nvSpPr>
          <p:cNvPr id="131" name="Google Shape;131;p24"/>
          <p:cNvSpPr txBox="1">
            <a:spLocks noGrp="1"/>
          </p:cNvSpPr>
          <p:nvPr>
            <p:ph type="title" idx="2" hasCustomPrompt="1"/>
          </p:nvPr>
        </p:nvSpPr>
        <p:spPr>
          <a:xfrm>
            <a:off x="2074667" y="1789033"/>
            <a:ext cx="5835600" cy="1122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7200"/>
              <a:buNone/>
              <a:defRPr sz="9600">
                <a:solidFill>
                  <a:schemeClr val="accent4"/>
                </a:solidFill>
              </a:defRPr>
            </a:lvl1pPr>
            <a:lvl2pPr lvl="1" rtl="0">
              <a:spcBef>
                <a:spcPts val="0"/>
              </a:spcBef>
              <a:spcAft>
                <a:spcPts val="0"/>
              </a:spcAft>
              <a:buClr>
                <a:schemeClr val="accent4"/>
              </a:buClr>
              <a:buSzPts val="7200"/>
              <a:buNone/>
              <a:defRPr sz="9600">
                <a:solidFill>
                  <a:schemeClr val="accent4"/>
                </a:solidFill>
              </a:defRPr>
            </a:lvl2pPr>
            <a:lvl3pPr lvl="2" rtl="0">
              <a:spcBef>
                <a:spcPts val="0"/>
              </a:spcBef>
              <a:spcAft>
                <a:spcPts val="0"/>
              </a:spcAft>
              <a:buClr>
                <a:schemeClr val="accent4"/>
              </a:buClr>
              <a:buSzPts val="7200"/>
              <a:buNone/>
              <a:defRPr sz="9600">
                <a:solidFill>
                  <a:schemeClr val="accent4"/>
                </a:solidFill>
              </a:defRPr>
            </a:lvl3pPr>
            <a:lvl4pPr lvl="3" rtl="0">
              <a:spcBef>
                <a:spcPts val="0"/>
              </a:spcBef>
              <a:spcAft>
                <a:spcPts val="0"/>
              </a:spcAft>
              <a:buClr>
                <a:schemeClr val="accent4"/>
              </a:buClr>
              <a:buSzPts val="7200"/>
              <a:buNone/>
              <a:defRPr sz="9600">
                <a:solidFill>
                  <a:schemeClr val="accent4"/>
                </a:solidFill>
              </a:defRPr>
            </a:lvl4pPr>
            <a:lvl5pPr lvl="4" rtl="0">
              <a:spcBef>
                <a:spcPts val="0"/>
              </a:spcBef>
              <a:spcAft>
                <a:spcPts val="0"/>
              </a:spcAft>
              <a:buClr>
                <a:schemeClr val="accent4"/>
              </a:buClr>
              <a:buSzPts val="7200"/>
              <a:buNone/>
              <a:defRPr sz="9600">
                <a:solidFill>
                  <a:schemeClr val="accent4"/>
                </a:solidFill>
              </a:defRPr>
            </a:lvl5pPr>
            <a:lvl6pPr lvl="5" rtl="0">
              <a:spcBef>
                <a:spcPts val="0"/>
              </a:spcBef>
              <a:spcAft>
                <a:spcPts val="0"/>
              </a:spcAft>
              <a:buClr>
                <a:schemeClr val="accent4"/>
              </a:buClr>
              <a:buSzPts val="7200"/>
              <a:buNone/>
              <a:defRPr sz="9600">
                <a:solidFill>
                  <a:schemeClr val="accent4"/>
                </a:solidFill>
              </a:defRPr>
            </a:lvl6pPr>
            <a:lvl7pPr lvl="6" rtl="0">
              <a:spcBef>
                <a:spcPts val="0"/>
              </a:spcBef>
              <a:spcAft>
                <a:spcPts val="0"/>
              </a:spcAft>
              <a:buClr>
                <a:schemeClr val="accent4"/>
              </a:buClr>
              <a:buSzPts val="7200"/>
              <a:buNone/>
              <a:defRPr sz="9600">
                <a:solidFill>
                  <a:schemeClr val="accent4"/>
                </a:solidFill>
              </a:defRPr>
            </a:lvl7pPr>
            <a:lvl8pPr lvl="7" rtl="0">
              <a:spcBef>
                <a:spcPts val="0"/>
              </a:spcBef>
              <a:spcAft>
                <a:spcPts val="0"/>
              </a:spcAft>
              <a:buClr>
                <a:schemeClr val="accent4"/>
              </a:buClr>
              <a:buSzPts val="7200"/>
              <a:buNone/>
              <a:defRPr sz="9600">
                <a:solidFill>
                  <a:schemeClr val="accent4"/>
                </a:solidFill>
              </a:defRPr>
            </a:lvl8pPr>
            <a:lvl9pPr lvl="8" rtl="0">
              <a:spcBef>
                <a:spcPts val="0"/>
              </a:spcBef>
              <a:spcAft>
                <a:spcPts val="0"/>
              </a:spcAft>
              <a:buClr>
                <a:schemeClr val="accent4"/>
              </a:buClr>
              <a:buSzPts val="7200"/>
              <a:buNone/>
              <a:defRPr sz="9600">
                <a:solidFill>
                  <a:schemeClr val="accent4"/>
                </a:solidFill>
              </a:defRPr>
            </a:lvl9pPr>
          </a:lstStyle>
          <a:p>
            <a:r>
              <a:t>xx%</a:t>
            </a:r>
          </a:p>
        </p:txBody>
      </p:sp>
      <p:sp>
        <p:nvSpPr>
          <p:cNvPr id="132" name="Google Shape;132;p24"/>
          <p:cNvSpPr/>
          <p:nvPr/>
        </p:nvSpPr>
        <p:spPr>
          <a:xfrm rot="-9430979">
            <a:off x="-3120215" y="-542045"/>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24"/>
          <p:cNvSpPr/>
          <p:nvPr/>
        </p:nvSpPr>
        <p:spPr>
          <a:xfrm>
            <a:off x="6578933" y="-124816"/>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rgbClr val="028E9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4" name="Google Shape;134;p24"/>
          <p:cNvSpPr/>
          <p:nvPr/>
        </p:nvSpPr>
        <p:spPr>
          <a:xfrm rot="142657" flipH="1">
            <a:off x="7848606" y="2281679"/>
            <a:ext cx="5369181" cy="544195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274996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Four Columns">
  <p:cSld name="Title + Four Columns">
    <p:bg>
      <p:bgPr>
        <a:solidFill>
          <a:schemeClr val="accent4"/>
        </a:solidFill>
        <a:effectLst/>
      </p:bgPr>
    </p:bg>
    <p:spTree>
      <p:nvGrpSpPr>
        <p:cNvPr id="1" name="Shape 135"/>
        <p:cNvGrpSpPr/>
        <p:nvPr/>
      </p:nvGrpSpPr>
      <p:grpSpPr>
        <a:xfrm>
          <a:off x="0" y="0"/>
          <a:ext cx="0" cy="0"/>
          <a:chOff x="0" y="0"/>
          <a:chExt cx="0" cy="0"/>
        </a:xfrm>
      </p:grpSpPr>
      <p:sp>
        <p:nvSpPr>
          <p:cNvPr id="136" name="Google Shape;136;p25"/>
          <p:cNvSpPr/>
          <p:nvPr/>
        </p:nvSpPr>
        <p:spPr>
          <a:xfrm rot="1223448">
            <a:off x="-3814795" y="34184"/>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7" name="Google Shape;137;p25"/>
          <p:cNvSpPr/>
          <p:nvPr/>
        </p:nvSpPr>
        <p:spPr>
          <a:xfrm rot="1223448">
            <a:off x="9027572" y="-123050"/>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8" name="Google Shape;138;p25"/>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39" name="Google Shape;139;p25"/>
          <p:cNvSpPr txBox="1">
            <a:spLocks noGrp="1"/>
          </p:cNvSpPr>
          <p:nvPr>
            <p:ph type="title" idx="2"/>
          </p:nvPr>
        </p:nvSpPr>
        <p:spPr>
          <a:xfrm>
            <a:off x="1252209" y="3865633"/>
            <a:ext cx="2212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0" name="Google Shape;140;p25"/>
          <p:cNvSpPr txBox="1">
            <a:spLocks noGrp="1"/>
          </p:cNvSpPr>
          <p:nvPr>
            <p:ph type="subTitle" idx="1"/>
          </p:nvPr>
        </p:nvSpPr>
        <p:spPr>
          <a:xfrm>
            <a:off x="1252209" y="4542633"/>
            <a:ext cx="22120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41" name="Google Shape;141;p25"/>
          <p:cNvSpPr txBox="1">
            <a:spLocks noGrp="1"/>
          </p:cNvSpPr>
          <p:nvPr>
            <p:ph type="title" idx="3"/>
          </p:nvPr>
        </p:nvSpPr>
        <p:spPr>
          <a:xfrm>
            <a:off x="3744069" y="3865633"/>
            <a:ext cx="2212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2" name="Google Shape;142;p25"/>
          <p:cNvSpPr txBox="1">
            <a:spLocks noGrp="1"/>
          </p:cNvSpPr>
          <p:nvPr>
            <p:ph type="subTitle" idx="4"/>
          </p:nvPr>
        </p:nvSpPr>
        <p:spPr>
          <a:xfrm>
            <a:off x="3744069" y="4542633"/>
            <a:ext cx="22120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43" name="Google Shape;143;p25"/>
          <p:cNvSpPr txBox="1">
            <a:spLocks noGrp="1"/>
          </p:cNvSpPr>
          <p:nvPr>
            <p:ph type="title" idx="5"/>
          </p:nvPr>
        </p:nvSpPr>
        <p:spPr>
          <a:xfrm>
            <a:off x="6235931" y="3865633"/>
            <a:ext cx="2212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4" name="Google Shape;144;p25"/>
          <p:cNvSpPr txBox="1">
            <a:spLocks noGrp="1"/>
          </p:cNvSpPr>
          <p:nvPr>
            <p:ph type="subTitle" idx="6"/>
          </p:nvPr>
        </p:nvSpPr>
        <p:spPr>
          <a:xfrm>
            <a:off x="6235931" y="4542633"/>
            <a:ext cx="22120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45" name="Google Shape;145;p25"/>
          <p:cNvSpPr txBox="1">
            <a:spLocks noGrp="1"/>
          </p:cNvSpPr>
          <p:nvPr>
            <p:ph type="title" idx="7"/>
          </p:nvPr>
        </p:nvSpPr>
        <p:spPr>
          <a:xfrm>
            <a:off x="8727791" y="3865633"/>
            <a:ext cx="22120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000"/>
              <a:buNone/>
              <a:defRPr sz="2667">
                <a:solidFill>
                  <a:schemeClr val="dk2"/>
                </a:solidFill>
              </a:defRPr>
            </a:lvl1pPr>
            <a:lvl2pPr lvl="1" algn="ctr" rtl="0">
              <a:spcBef>
                <a:spcPts val="0"/>
              </a:spcBef>
              <a:spcAft>
                <a:spcPts val="0"/>
              </a:spcAft>
              <a:buClr>
                <a:schemeClr val="dk2"/>
              </a:buClr>
              <a:buSzPts val="4200"/>
              <a:buNone/>
              <a:defRPr sz="5600">
                <a:solidFill>
                  <a:schemeClr val="dk2"/>
                </a:solidFill>
              </a:defRPr>
            </a:lvl2pPr>
            <a:lvl3pPr lvl="2" algn="ctr" rtl="0">
              <a:spcBef>
                <a:spcPts val="0"/>
              </a:spcBef>
              <a:spcAft>
                <a:spcPts val="0"/>
              </a:spcAft>
              <a:buClr>
                <a:schemeClr val="dk2"/>
              </a:buClr>
              <a:buSzPts val="4200"/>
              <a:buNone/>
              <a:defRPr sz="5600">
                <a:solidFill>
                  <a:schemeClr val="dk2"/>
                </a:solidFill>
              </a:defRPr>
            </a:lvl3pPr>
            <a:lvl4pPr lvl="3" algn="ctr" rtl="0">
              <a:spcBef>
                <a:spcPts val="0"/>
              </a:spcBef>
              <a:spcAft>
                <a:spcPts val="0"/>
              </a:spcAft>
              <a:buClr>
                <a:schemeClr val="dk2"/>
              </a:buClr>
              <a:buSzPts val="4200"/>
              <a:buNone/>
              <a:defRPr sz="5600">
                <a:solidFill>
                  <a:schemeClr val="dk2"/>
                </a:solidFill>
              </a:defRPr>
            </a:lvl4pPr>
            <a:lvl5pPr lvl="4" algn="ctr" rtl="0">
              <a:spcBef>
                <a:spcPts val="0"/>
              </a:spcBef>
              <a:spcAft>
                <a:spcPts val="0"/>
              </a:spcAft>
              <a:buClr>
                <a:schemeClr val="dk2"/>
              </a:buClr>
              <a:buSzPts val="4200"/>
              <a:buNone/>
              <a:defRPr sz="5600">
                <a:solidFill>
                  <a:schemeClr val="dk2"/>
                </a:solidFill>
              </a:defRPr>
            </a:lvl5pPr>
            <a:lvl6pPr lvl="5" algn="ctr" rtl="0">
              <a:spcBef>
                <a:spcPts val="0"/>
              </a:spcBef>
              <a:spcAft>
                <a:spcPts val="0"/>
              </a:spcAft>
              <a:buClr>
                <a:schemeClr val="dk2"/>
              </a:buClr>
              <a:buSzPts val="4200"/>
              <a:buNone/>
              <a:defRPr sz="5600">
                <a:solidFill>
                  <a:schemeClr val="dk2"/>
                </a:solidFill>
              </a:defRPr>
            </a:lvl6pPr>
            <a:lvl7pPr lvl="6" algn="ctr" rtl="0">
              <a:spcBef>
                <a:spcPts val="0"/>
              </a:spcBef>
              <a:spcAft>
                <a:spcPts val="0"/>
              </a:spcAft>
              <a:buClr>
                <a:schemeClr val="dk2"/>
              </a:buClr>
              <a:buSzPts val="4200"/>
              <a:buNone/>
              <a:defRPr sz="5600">
                <a:solidFill>
                  <a:schemeClr val="dk2"/>
                </a:solidFill>
              </a:defRPr>
            </a:lvl7pPr>
            <a:lvl8pPr lvl="7" algn="ctr" rtl="0">
              <a:spcBef>
                <a:spcPts val="0"/>
              </a:spcBef>
              <a:spcAft>
                <a:spcPts val="0"/>
              </a:spcAft>
              <a:buClr>
                <a:schemeClr val="dk2"/>
              </a:buClr>
              <a:buSzPts val="4200"/>
              <a:buNone/>
              <a:defRPr sz="5600">
                <a:solidFill>
                  <a:schemeClr val="dk2"/>
                </a:solidFill>
              </a:defRPr>
            </a:lvl8pPr>
            <a:lvl9pPr lvl="8" algn="ctr" rtl="0">
              <a:spcBef>
                <a:spcPts val="0"/>
              </a:spcBef>
              <a:spcAft>
                <a:spcPts val="0"/>
              </a:spcAft>
              <a:buClr>
                <a:schemeClr val="dk2"/>
              </a:buClr>
              <a:buSzPts val="4200"/>
              <a:buNone/>
              <a:defRPr sz="5600">
                <a:solidFill>
                  <a:schemeClr val="dk2"/>
                </a:solidFill>
              </a:defRPr>
            </a:lvl9pPr>
          </a:lstStyle>
          <a:p>
            <a:endParaRPr/>
          </a:p>
        </p:txBody>
      </p:sp>
      <p:sp>
        <p:nvSpPr>
          <p:cNvPr id="146" name="Google Shape;146;p25"/>
          <p:cNvSpPr txBox="1">
            <a:spLocks noGrp="1"/>
          </p:cNvSpPr>
          <p:nvPr>
            <p:ph type="subTitle" idx="8"/>
          </p:nvPr>
        </p:nvSpPr>
        <p:spPr>
          <a:xfrm>
            <a:off x="8727791" y="4542633"/>
            <a:ext cx="2212000" cy="158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Tree>
    <p:extLst>
      <p:ext uri="{BB962C8B-B14F-4D97-AF65-F5344CB8AC3E}">
        <p14:creationId xmlns:p14="http://schemas.microsoft.com/office/powerpoint/2010/main" val="6681339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ree numbers">
  <p:cSld name="Three numbers">
    <p:bg>
      <p:bgPr>
        <a:solidFill>
          <a:schemeClr val="accent4"/>
        </a:solidFill>
        <a:effectLst/>
      </p:bgPr>
    </p:bg>
    <p:spTree>
      <p:nvGrpSpPr>
        <p:cNvPr id="1" name="Shape 147"/>
        <p:cNvGrpSpPr/>
        <p:nvPr/>
      </p:nvGrpSpPr>
      <p:grpSpPr>
        <a:xfrm>
          <a:off x="0" y="0"/>
          <a:ext cx="0" cy="0"/>
          <a:chOff x="0" y="0"/>
          <a:chExt cx="0" cy="0"/>
        </a:xfrm>
      </p:grpSpPr>
      <p:sp>
        <p:nvSpPr>
          <p:cNvPr id="148" name="Google Shape;148;p26"/>
          <p:cNvSpPr/>
          <p:nvPr/>
        </p:nvSpPr>
        <p:spPr>
          <a:xfrm rot="-5057437">
            <a:off x="4275447" y="523241"/>
            <a:ext cx="7779363" cy="12900139"/>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26"/>
          <p:cNvSpPr txBox="1">
            <a:spLocks noGrp="1"/>
          </p:cNvSpPr>
          <p:nvPr>
            <p:ph type="subTitle" idx="1"/>
          </p:nvPr>
        </p:nvSpPr>
        <p:spPr>
          <a:xfrm>
            <a:off x="1360117" y="3724167"/>
            <a:ext cx="28312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50" name="Google Shape;150;p26"/>
          <p:cNvSpPr txBox="1">
            <a:spLocks noGrp="1"/>
          </p:cNvSpPr>
          <p:nvPr>
            <p:ph type="title" hasCustomPrompt="1"/>
          </p:nvPr>
        </p:nvSpPr>
        <p:spPr>
          <a:xfrm>
            <a:off x="1360117" y="2607367"/>
            <a:ext cx="28312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5000"/>
              <a:buNone/>
              <a:defRPr sz="6667">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51" name="Google Shape;151;p26"/>
          <p:cNvSpPr txBox="1">
            <a:spLocks noGrp="1"/>
          </p:cNvSpPr>
          <p:nvPr>
            <p:ph type="subTitle" idx="2"/>
          </p:nvPr>
        </p:nvSpPr>
        <p:spPr>
          <a:xfrm>
            <a:off x="4680404" y="3724167"/>
            <a:ext cx="28312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52" name="Google Shape;152;p26"/>
          <p:cNvSpPr txBox="1">
            <a:spLocks noGrp="1"/>
          </p:cNvSpPr>
          <p:nvPr>
            <p:ph type="title" idx="3" hasCustomPrompt="1"/>
          </p:nvPr>
        </p:nvSpPr>
        <p:spPr>
          <a:xfrm>
            <a:off x="4680404" y="2607367"/>
            <a:ext cx="28312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5000"/>
              <a:buNone/>
              <a:defRPr sz="6667">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53" name="Google Shape;153;p26"/>
          <p:cNvSpPr txBox="1">
            <a:spLocks noGrp="1"/>
          </p:cNvSpPr>
          <p:nvPr>
            <p:ph type="subTitle" idx="4"/>
          </p:nvPr>
        </p:nvSpPr>
        <p:spPr>
          <a:xfrm>
            <a:off x="8000692" y="3724167"/>
            <a:ext cx="2831200" cy="11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800"/>
              <a:buNone/>
              <a:defRPr>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54" name="Google Shape;154;p26"/>
          <p:cNvSpPr txBox="1">
            <a:spLocks noGrp="1"/>
          </p:cNvSpPr>
          <p:nvPr>
            <p:ph type="title" idx="5" hasCustomPrompt="1"/>
          </p:nvPr>
        </p:nvSpPr>
        <p:spPr>
          <a:xfrm>
            <a:off x="8000692" y="2607367"/>
            <a:ext cx="2831200" cy="111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5000"/>
              <a:buNone/>
              <a:defRPr sz="6667">
                <a:solidFill>
                  <a:schemeClr val="accent6"/>
                </a:solidFill>
              </a:defRPr>
            </a:lvl1pPr>
            <a:lvl2pPr lvl="1" algn="ctr" rtl="0">
              <a:spcBef>
                <a:spcPts val="0"/>
              </a:spcBef>
              <a:spcAft>
                <a:spcPts val="0"/>
              </a:spcAft>
              <a:buClr>
                <a:schemeClr val="accent6"/>
              </a:buClr>
              <a:buSzPts val="5000"/>
              <a:buNone/>
              <a:defRPr sz="6667">
                <a:solidFill>
                  <a:schemeClr val="accent6"/>
                </a:solidFill>
              </a:defRPr>
            </a:lvl2pPr>
            <a:lvl3pPr lvl="2" algn="ctr" rtl="0">
              <a:spcBef>
                <a:spcPts val="0"/>
              </a:spcBef>
              <a:spcAft>
                <a:spcPts val="0"/>
              </a:spcAft>
              <a:buClr>
                <a:schemeClr val="accent6"/>
              </a:buClr>
              <a:buSzPts val="5000"/>
              <a:buNone/>
              <a:defRPr sz="6667">
                <a:solidFill>
                  <a:schemeClr val="accent6"/>
                </a:solidFill>
              </a:defRPr>
            </a:lvl3pPr>
            <a:lvl4pPr lvl="3" algn="ctr" rtl="0">
              <a:spcBef>
                <a:spcPts val="0"/>
              </a:spcBef>
              <a:spcAft>
                <a:spcPts val="0"/>
              </a:spcAft>
              <a:buClr>
                <a:schemeClr val="accent6"/>
              </a:buClr>
              <a:buSzPts val="5000"/>
              <a:buNone/>
              <a:defRPr sz="6667">
                <a:solidFill>
                  <a:schemeClr val="accent6"/>
                </a:solidFill>
              </a:defRPr>
            </a:lvl4pPr>
            <a:lvl5pPr lvl="4" algn="ctr" rtl="0">
              <a:spcBef>
                <a:spcPts val="0"/>
              </a:spcBef>
              <a:spcAft>
                <a:spcPts val="0"/>
              </a:spcAft>
              <a:buClr>
                <a:schemeClr val="accent6"/>
              </a:buClr>
              <a:buSzPts val="5000"/>
              <a:buNone/>
              <a:defRPr sz="6667">
                <a:solidFill>
                  <a:schemeClr val="accent6"/>
                </a:solidFill>
              </a:defRPr>
            </a:lvl5pPr>
            <a:lvl6pPr lvl="5" algn="ctr" rtl="0">
              <a:spcBef>
                <a:spcPts val="0"/>
              </a:spcBef>
              <a:spcAft>
                <a:spcPts val="0"/>
              </a:spcAft>
              <a:buClr>
                <a:schemeClr val="accent6"/>
              </a:buClr>
              <a:buSzPts val="5000"/>
              <a:buNone/>
              <a:defRPr sz="6667">
                <a:solidFill>
                  <a:schemeClr val="accent6"/>
                </a:solidFill>
              </a:defRPr>
            </a:lvl6pPr>
            <a:lvl7pPr lvl="6" algn="ctr" rtl="0">
              <a:spcBef>
                <a:spcPts val="0"/>
              </a:spcBef>
              <a:spcAft>
                <a:spcPts val="0"/>
              </a:spcAft>
              <a:buClr>
                <a:schemeClr val="accent6"/>
              </a:buClr>
              <a:buSzPts val="5000"/>
              <a:buNone/>
              <a:defRPr sz="6667">
                <a:solidFill>
                  <a:schemeClr val="accent6"/>
                </a:solidFill>
              </a:defRPr>
            </a:lvl7pPr>
            <a:lvl8pPr lvl="7" algn="ctr" rtl="0">
              <a:spcBef>
                <a:spcPts val="0"/>
              </a:spcBef>
              <a:spcAft>
                <a:spcPts val="0"/>
              </a:spcAft>
              <a:buClr>
                <a:schemeClr val="accent6"/>
              </a:buClr>
              <a:buSzPts val="5000"/>
              <a:buNone/>
              <a:defRPr sz="6667">
                <a:solidFill>
                  <a:schemeClr val="accent6"/>
                </a:solidFill>
              </a:defRPr>
            </a:lvl8pPr>
            <a:lvl9pPr lvl="8" algn="ctr" rtl="0">
              <a:spcBef>
                <a:spcPts val="0"/>
              </a:spcBef>
              <a:spcAft>
                <a:spcPts val="0"/>
              </a:spcAft>
              <a:buClr>
                <a:schemeClr val="accent6"/>
              </a:buClr>
              <a:buSzPts val="5000"/>
              <a:buNone/>
              <a:defRPr sz="6667">
                <a:solidFill>
                  <a:schemeClr val="accent6"/>
                </a:solidFill>
              </a:defRPr>
            </a:lvl9pPr>
          </a:lstStyle>
          <a:p>
            <a:r>
              <a:t>xx%</a:t>
            </a:r>
          </a:p>
        </p:txBody>
      </p:sp>
      <p:sp>
        <p:nvSpPr>
          <p:cNvPr id="155" name="Google Shape;155;p26"/>
          <p:cNvSpPr/>
          <p:nvPr/>
        </p:nvSpPr>
        <p:spPr>
          <a:xfrm rot="-5057437">
            <a:off x="1497347" y="-6233226"/>
            <a:ext cx="7779363" cy="12900139"/>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705574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print">
            <a:extLst>
              <a:ext uri="{28A0092B-C50C-407E-A947-70E740481C1C}">
                <a14:useLocalDpi xmlns:a14="http://schemas.microsoft.com/office/drawing/2010/main"/>
              </a:ext>
            </a:extLst>
          </a:blip>
          <a:srcRect t="52415"/>
          <a:stretch/>
        </p:blipFill>
        <p:spPr>
          <a:xfrm rot="16200000" flipH="1" flipV="1">
            <a:off x="-1120314" y="1120315"/>
            <a:ext cx="6478500" cy="4237871"/>
          </a:xfrm>
          <a:prstGeom prst="rect">
            <a:avLst/>
          </a:prstGeom>
        </p:spPr>
      </p:pic>
      <p:pic>
        <p:nvPicPr>
          <p:cNvPr id="11" name="图片 10"/>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16200000" flipH="1" flipV="1">
            <a:off x="7217410" y="1883411"/>
            <a:ext cx="6552477" cy="3396701"/>
          </a:xfrm>
          <a:prstGeom prst="rect">
            <a:avLst/>
          </a:prstGeom>
        </p:spPr>
      </p:pic>
      <p:cxnSp>
        <p:nvCxnSpPr>
          <p:cNvPr id="12" name="直接连接符 11"/>
          <p:cNvCxnSpPr/>
          <p:nvPr userDrawn="1"/>
        </p:nvCxnSpPr>
        <p:spPr>
          <a:xfrm>
            <a:off x="4993875" y="1005076"/>
            <a:ext cx="7198125"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553987" y="5058417"/>
            <a:ext cx="2638013" cy="1799583"/>
          </a:xfrm>
          <a:prstGeom prst="rect">
            <a:avLst/>
          </a:prstGeom>
        </p:spPr>
      </p:pic>
    </p:spTree>
    <p:extLst>
      <p:ext uri="{BB962C8B-B14F-4D97-AF65-F5344CB8AC3E}">
        <p14:creationId xmlns:p14="http://schemas.microsoft.com/office/powerpoint/2010/main" val="1869858373"/>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Design 4">
  <p:cSld name="Title + Design 4">
    <p:bg>
      <p:bgPr>
        <a:solidFill>
          <a:schemeClr val="accent4"/>
        </a:solidFill>
        <a:effectLst/>
      </p:bgPr>
    </p:bg>
    <p:spTree>
      <p:nvGrpSpPr>
        <p:cNvPr id="1" name="Shape 156"/>
        <p:cNvGrpSpPr/>
        <p:nvPr/>
      </p:nvGrpSpPr>
      <p:grpSpPr>
        <a:xfrm>
          <a:off x="0" y="0"/>
          <a:ext cx="0" cy="0"/>
          <a:chOff x="0" y="0"/>
          <a:chExt cx="0" cy="0"/>
        </a:xfrm>
      </p:grpSpPr>
      <p:sp>
        <p:nvSpPr>
          <p:cNvPr id="157" name="Google Shape;157;p27"/>
          <p:cNvSpPr/>
          <p:nvPr/>
        </p:nvSpPr>
        <p:spPr>
          <a:xfrm rot="5209686" flipH="1">
            <a:off x="-2008165" y="2051721"/>
            <a:ext cx="5369436" cy="5442215"/>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8" name="Google Shape;158;p27"/>
          <p:cNvSpPr/>
          <p:nvPr/>
        </p:nvSpPr>
        <p:spPr>
          <a:xfrm rot="1223448">
            <a:off x="9027572" y="-123050"/>
            <a:ext cx="6619731" cy="724845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9" name="Google Shape;159;p27"/>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27838765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Six Columns">
  <p:cSld name="Title + Six Columns">
    <p:bg>
      <p:bgPr>
        <a:solidFill>
          <a:schemeClr val="accent6"/>
        </a:solidFill>
        <a:effectLst/>
      </p:bgPr>
    </p:bg>
    <p:spTree>
      <p:nvGrpSpPr>
        <p:cNvPr id="1" name="Shape 160"/>
        <p:cNvGrpSpPr/>
        <p:nvPr/>
      </p:nvGrpSpPr>
      <p:grpSpPr>
        <a:xfrm>
          <a:off x="0" y="0"/>
          <a:ext cx="0" cy="0"/>
          <a:chOff x="0" y="0"/>
          <a:chExt cx="0" cy="0"/>
        </a:xfrm>
      </p:grpSpPr>
      <p:sp>
        <p:nvSpPr>
          <p:cNvPr id="161" name="Google Shape;161;p28"/>
          <p:cNvSpPr/>
          <p:nvPr/>
        </p:nvSpPr>
        <p:spPr>
          <a:xfrm rot="1083411">
            <a:off x="8738897" y="-346392"/>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28"/>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3" name="Google Shape;163;p28"/>
          <p:cNvSpPr txBox="1">
            <a:spLocks noGrp="1"/>
          </p:cNvSpPr>
          <p:nvPr>
            <p:ph type="title" idx="2"/>
          </p:nvPr>
        </p:nvSpPr>
        <p:spPr>
          <a:xfrm>
            <a:off x="4559800" y="41831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64" name="Google Shape;164;p28"/>
          <p:cNvSpPr txBox="1">
            <a:spLocks noGrp="1"/>
          </p:cNvSpPr>
          <p:nvPr>
            <p:ph type="subTitle" idx="1"/>
          </p:nvPr>
        </p:nvSpPr>
        <p:spPr>
          <a:xfrm>
            <a:off x="4559801" y="4970467"/>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65" name="Google Shape;165;p28"/>
          <p:cNvSpPr txBox="1">
            <a:spLocks noGrp="1"/>
          </p:cNvSpPr>
          <p:nvPr>
            <p:ph type="title" idx="3"/>
          </p:nvPr>
        </p:nvSpPr>
        <p:spPr>
          <a:xfrm>
            <a:off x="8016316" y="41831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66" name="Google Shape;166;p28"/>
          <p:cNvSpPr txBox="1">
            <a:spLocks noGrp="1"/>
          </p:cNvSpPr>
          <p:nvPr>
            <p:ph type="subTitle" idx="4"/>
          </p:nvPr>
        </p:nvSpPr>
        <p:spPr>
          <a:xfrm>
            <a:off x="8016303" y="4970467"/>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67" name="Google Shape;167;p28"/>
          <p:cNvSpPr txBox="1">
            <a:spLocks noGrp="1"/>
          </p:cNvSpPr>
          <p:nvPr>
            <p:ph type="title" idx="5"/>
          </p:nvPr>
        </p:nvSpPr>
        <p:spPr>
          <a:xfrm>
            <a:off x="1103284" y="4183100"/>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68" name="Google Shape;168;p28"/>
          <p:cNvSpPr txBox="1">
            <a:spLocks noGrp="1"/>
          </p:cNvSpPr>
          <p:nvPr>
            <p:ph type="subTitle" idx="6"/>
          </p:nvPr>
        </p:nvSpPr>
        <p:spPr>
          <a:xfrm>
            <a:off x="1103300" y="4970467"/>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69" name="Google Shape;169;p28"/>
          <p:cNvSpPr txBox="1">
            <a:spLocks noGrp="1"/>
          </p:cNvSpPr>
          <p:nvPr>
            <p:ph type="title" idx="7"/>
          </p:nvPr>
        </p:nvSpPr>
        <p:spPr>
          <a:xfrm>
            <a:off x="4559800" y="2069467"/>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70" name="Google Shape;170;p28"/>
          <p:cNvSpPr txBox="1">
            <a:spLocks noGrp="1"/>
          </p:cNvSpPr>
          <p:nvPr>
            <p:ph type="subTitle" idx="8"/>
          </p:nvPr>
        </p:nvSpPr>
        <p:spPr>
          <a:xfrm>
            <a:off x="4559801" y="2856833"/>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71" name="Google Shape;171;p28"/>
          <p:cNvSpPr txBox="1">
            <a:spLocks noGrp="1"/>
          </p:cNvSpPr>
          <p:nvPr>
            <p:ph type="title" idx="9"/>
          </p:nvPr>
        </p:nvSpPr>
        <p:spPr>
          <a:xfrm>
            <a:off x="8016316" y="2069467"/>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72" name="Google Shape;172;p28"/>
          <p:cNvSpPr txBox="1">
            <a:spLocks noGrp="1"/>
          </p:cNvSpPr>
          <p:nvPr>
            <p:ph type="subTitle" idx="13"/>
          </p:nvPr>
        </p:nvSpPr>
        <p:spPr>
          <a:xfrm>
            <a:off x="8016303" y="2856833"/>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73" name="Google Shape;173;p28"/>
          <p:cNvSpPr txBox="1">
            <a:spLocks noGrp="1"/>
          </p:cNvSpPr>
          <p:nvPr>
            <p:ph type="title" idx="14"/>
          </p:nvPr>
        </p:nvSpPr>
        <p:spPr>
          <a:xfrm>
            <a:off x="1103284" y="2069467"/>
            <a:ext cx="3072400" cy="87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74" name="Google Shape;174;p28"/>
          <p:cNvSpPr txBox="1">
            <a:spLocks noGrp="1"/>
          </p:cNvSpPr>
          <p:nvPr>
            <p:ph type="subTitle" idx="15"/>
          </p:nvPr>
        </p:nvSpPr>
        <p:spPr>
          <a:xfrm>
            <a:off x="1103300" y="2856833"/>
            <a:ext cx="3072400" cy="9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3337432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 Text">
  <p:cSld name="Title + Text">
    <p:bg>
      <p:bgPr>
        <a:solidFill>
          <a:schemeClr val="accent2"/>
        </a:solidFill>
        <a:effectLst/>
      </p:bgPr>
    </p:bg>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77" name="Google Shape;177;p29"/>
          <p:cNvSpPr txBox="1">
            <a:spLocks noGrp="1"/>
          </p:cNvSpPr>
          <p:nvPr>
            <p:ph type="title" idx="2"/>
          </p:nvPr>
        </p:nvSpPr>
        <p:spPr>
          <a:xfrm>
            <a:off x="6701633" y="3103400"/>
            <a:ext cx="4183600" cy="763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2400"/>
              <a:buNone/>
              <a:defRPr sz="3200">
                <a:solidFill>
                  <a:schemeClr val="dk2"/>
                </a:solidFill>
              </a:defRPr>
            </a:lvl1pPr>
            <a:lvl2pPr lvl="1" rtl="0">
              <a:spcBef>
                <a:spcPts val="0"/>
              </a:spcBef>
              <a:spcAft>
                <a:spcPts val="0"/>
              </a:spcAft>
              <a:buClr>
                <a:schemeClr val="dk2"/>
              </a:buClr>
              <a:buSzPts val="2400"/>
              <a:buNone/>
              <a:defRPr sz="3200">
                <a:solidFill>
                  <a:schemeClr val="dk2"/>
                </a:solidFill>
              </a:defRPr>
            </a:lvl2pPr>
            <a:lvl3pPr lvl="2" rtl="0">
              <a:spcBef>
                <a:spcPts val="0"/>
              </a:spcBef>
              <a:spcAft>
                <a:spcPts val="0"/>
              </a:spcAft>
              <a:buClr>
                <a:schemeClr val="dk2"/>
              </a:buClr>
              <a:buSzPts val="2400"/>
              <a:buNone/>
              <a:defRPr sz="3200">
                <a:solidFill>
                  <a:schemeClr val="dk2"/>
                </a:solidFill>
              </a:defRPr>
            </a:lvl3pPr>
            <a:lvl4pPr lvl="3" rtl="0">
              <a:spcBef>
                <a:spcPts val="0"/>
              </a:spcBef>
              <a:spcAft>
                <a:spcPts val="0"/>
              </a:spcAft>
              <a:buClr>
                <a:schemeClr val="dk2"/>
              </a:buClr>
              <a:buSzPts val="2400"/>
              <a:buNone/>
              <a:defRPr sz="3200">
                <a:solidFill>
                  <a:schemeClr val="dk2"/>
                </a:solidFill>
              </a:defRPr>
            </a:lvl4pPr>
            <a:lvl5pPr lvl="4" rtl="0">
              <a:spcBef>
                <a:spcPts val="0"/>
              </a:spcBef>
              <a:spcAft>
                <a:spcPts val="0"/>
              </a:spcAft>
              <a:buClr>
                <a:schemeClr val="dk2"/>
              </a:buClr>
              <a:buSzPts val="2400"/>
              <a:buNone/>
              <a:defRPr sz="3200">
                <a:solidFill>
                  <a:schemeClr val="dk2"/>
                </a:solidFill>
              </a:defRPr>
            </a:lvl5pPr>
            <a:lvl6pPr lvl="5" rtl="0">
              <a:spcBef>
                <a:spcPts val="0"/>
              </a:spcBef>
              <a:spcAft>
                <a:spcPts val="0"/>
              </a:spcAft>
              <a:buClr>
                <a:schemeClr val="dk2"/>
              </a:buClr>
              <a:buSzPts val="2400"/>
              <a:buNone/>
              <a:defRPr sz="3200">
                <a:solidFill>
                  <a:schemeClr val="dk2"/>
                </a:solidFill>
              </a:defRPr>
            </a:lvl6pPr>
            <a:lvl7pPr lvl="6" rtl="0">
              <a:spcBef>
                <a:spcPts val="0"/>
              </a:spcBef>
              <a:spcAft>
                <a:spcPts val="0"/>
              </a:spcAft>
              <a:buClr>
                <a:schemeClr val="dk2"/>
              </a:buClr>
              <a:buSzPts val="2400"/>
              <a:buNone/>
              <a:defRPr sz="3200">
                <a:solidFill>
                  <a:schemeClr val="dk2"/>
                </a:solidFill>
              </a:defRPr>
            </a:lvl7pPr>
            <a:lvl8pPr lvl="7" rtl="0">
              <a:spcBef>
                <a:spcPts val="0"/>
              </a:spcBef>
              <a:spcAft>
                <a:spcPts val="0"/>
              </a:spcAft>
              <a:buClr>
                <a:schemeClr val="dk2"/>
              </a:buClr>
              <a:buSzPts val="2400"/>
              <a:buNone/>
              <a:defRPr sz="3200">
                <a:solidFill>
                  <a:schemeClr val="dk2"/>
                </a:solidFill>
              </a:defRPr>
            </a:lvl8pPr>
            <a:lvl9pPr lvl="8" rtl="0">
              <a:spcBef>
                <a:spcPts val="0"/>
              </a:spcBef>
              <a:spcAft>
                <a:spcPts val="0"/>
              </a:spcAft>
              <a:buClr>
                <a:schemeClr val="dk2"/>
              </a:buClr>
              <a:buSzPts val="2400"/>
              <a:buNone/>
              <a:defRPr sz="3200">
                <a:solidFill>
                  <a:schemeClr val="dk2"/>
                </a:solidFill>
              </a:defRPr>
            </a:lvl9pPr>
          </a:lstStyle>
          <a:p>
            <a:endParaRPr/>
          </a:p>
        </p:txBody>
      </p:sp>
      <p:sp>
        <p:nvSpPr>
          <p:cNvPr id="178" name="Google Shape;178;p29"/>
          <p:cNvSpPr txBox="1">
            <a:spLocks noGrp="1"/>
          </p:cNvSpPr>
          <p:nvPr>
            <p:ph type="subTitle" idx="1"/>
          </p:nvPr>
        </p:nvSpPr>
        <p:spPr>
          <a:xfrm>
            <a:off x="6701600" y="3745499"/>
            <a:ext cx="4183600" cy="16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800"/>
              <a:buNone/>
              <a:defRPr>
                <a:solidFill>
                  <a:schemeClr val="dk2"/>
                </a:solidFill>
              </a:defRPr>
            </a:lvl1pPr>
            <a:lvl2pPr lvl="1" rtl="0">
              <a:lnSpc>
                <a:spcPct val="100000"/>
              </a:lnSpc>
              <a:spcBef>
                <a:spcPts val="0"/>
              </a:spcBef>
              <a:spcAft>
                <a:spcPts val="0"/>
              </a:spcAft>
              <a:buClr>
                <a:schemeClr val="dk2"/>
              </a:buClr>
              <a:buSzPts val="2100"/>
              <a:buNone/>
              <a:defRPr sz="2800">
                <a:solidFill>
                  <a:schemeClr val="dk2"/>
                </a:solidFill>
              </a:defRPr>
            </a:lvl2pPr>
            <a:lvl3pPr lvl="2" rtl="0">
              <a:lnSpc>
                <a:spcPct val="100000"/>
              </a:lnSpc>
              <a:spcBef>
                <a:spcPts val="0"/>
              </a:spcBef>
              <a:spcAft>
                <a:spcPts val="0"/>
              </a:spcAft>
              <a:buClr>
                <a:schemeClr val="dk2"/>
              </a:buClr>
              <a:buSzPts val="2100"/>
              <a:buNone/>
              <a:defRPr sz="2800">
                <a:solidFill>
                  <a:schemeClr val="dk2"/>
                </a:solidFill>
              </a:defRPr>
            </a:lvl3pPr>
            <a:lvl4pPr lvl="3" rtl="0">
              <a:lnSpc>
                <a:spcPct val="100000"/>
              </a:lnSpc>
              <a:spcBef>
                <a:spcPts val="0"/>
              </a:spcBef>
              <a:spcAft>
                <a:spcPts val="0"/>
              </a:spcAft>
              <a:buClr>
                <a:schemeClr val="dk2"/>
              </a:buClr>
              <a:buSzPts val="2100"/>
              <a:buNone/>
              <a:defRPr sz="2800">
                <a:solidFill>
                  <a:schemeClr val="dk2"/>
                </a:solidFill>
              </a:defRPr>
            </a:lvl4pPr>
            <a:lvl5pPr lvl="4" rtl="0">
              <a:lnSpc>
                <a:spcPct val="100000"/>
              </a:lnSpc>
              <a:spcBef>
                <a:spcPts val="0"/>
              </a:spcBef>
              <a:spcAft>
                <a:spcPts val="0"/>
              </a:spcAft>
              <a:buClr>
                <a:schemeClr val="dk2"/>
              </a:buClr>
              <a:buSzPts val="2100"/>
              <a:buNone/>
              <a:defRPr sz="2800">
                <a:solidFill>
                  <a:schemeClr val="dk2"/>
                </a:solidFill>
              </a:defRPr>
            </a:lvl5pPr>
            <a:lvl6pPr lvl="5" rtl="0">
              <a:lnSpc>
                <a:spcPct val="100000"/>
              </a:lnSpc>
              <a:spcBef>
                <a:spcPts val="0"/>
              </a:spcBef>
              <a:spcAft>
                <a:spcPts val="0"/>
              </a:spcAft>
              <a:buClr>
                <a:schemeClr val="dk2"/>
              </a:buClr>
              <a:buSzPts val="2100"/>
              <a:buNone/>
              <a:defRPr sz="2800">
                <a:solidFill>
                  <a:schemeClr val="dk2"/>
                </a:solidFill>
              </a:defRPr>
            </a:lvl6pPr>
            <a:lvl7pPr lvl="6" rtl="0">
              <a:lnSpc>
                <a:spcPct val="100000"/>
              </a:lnSpc>
              <a:spcBef>
                <a:spcPts val="0"/>
              </a:spcBef>
              <a:spcAft>
                <a:spcPts val="0"/>
              </a:spcAft>
              <a:buClr>
                <a:schemeClr val="dk2"/>
              </a:buClr>
              <a:buSzPts val="2100"/>
              <a:buNone/>
              <a:defRPr sz="2800">
                <a:solidFill>
                  <a:schemeClr val="dk2"/>
                </a:solidFill>
              </a:defRPr>
            </a:lvl7pPr>
            <a:lvl8pPr lvl="7" rtl="0">
              <a:lnSpc>
                <a:spcPct val="100000"/>
              </a:lnSpc>
              <a:spcBef>
                <a:spcPts val="0"/>
              </a:spcBef>
              <a:spcAft>
                <a:spcPts val="0"/>
              </a:spcAft>
              <a:buClr>
                <a:schemeClr val="dk2"/>
              </a:buClr>
              <a:buSzPts val="2100"/>
              <a:buNone/>
              <a:defRPr sz="2800">
                <a:solidFill>
                  <a:schemeClr val="dk2"/>
                </a:solidFill>
              </a:defRPr>
            </a:lvl8pPr>
            <a:lvl9pPr lvl="8" rtl="0">
              <a:lnSpc>
                <a:spcPct val="100000"/>
              </a:lnSpc>
              <a:spcBef>
                <a:spcPts val="0"/>
              </a:spcBef>
              <a:spcAft>
                <a:spcPts val="0"/>
              </a:spcAft>
              <a:buClr>
                <a:schemeClr val="dk2"/>
              </a:buClr>
              <a:buSzPts val="2100"/>
              <a:buNone/>
              <a:defRPr sz="2800">
                <a:solidFill>
                  <a:schemeClr val="dk2"/>
                </a:solidFill>
              </a:defRPr>
            </a:lvl9pPr>
          </a:lstStyle>
          <a:p>
            <a:endParaRPr/>
          </a:p>
        </p:txBody>
      </p:sp>
      <p:sp>
        <p:nvSpPr>
          <p:cNvPr id="179" name="Google Shape;179;p29"/>
          <p:cNvSpPr/>
          <p:nvPr/>
        </p:nvSpPr>
        <p:spPr>
          <a:xfrm rot="-9430979">
            <a:off x="9320785" y="-560512"/>
            <a:ext cx="6619684" cy="7248408"/>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63226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 Text 1">
  <p:cSld name="Title + Text 1">
    <p:bg>
      <p:bgPr>
        <a:solidFill>
          <a:schemeClr val="accent6"/>
        </a:solidFill>
        <a:effectLst/>
      </p:bgPr>
    </p:bg>
    <p:spTree>
      <p:nvGrpSpPr>
        <p:cNvPr id="1" name="Shape 180"/>
        <p:cNvGrpSpPr/>
        <p:nvPr/>
      </p:nvGrpSpPr>
      <p:grpSpPr>
        <a:xfrm>
          <a:off x="0" y="0"/>
          <a:ext cx="0" cy="0"/>
          <a:chOff x="0" y="0"/>
          <a:chExt cx="0" cy="0"/>
        </a:xfrm>
      </p:grpSpPr>
      <p:sp>
        <p:nvSpPr>
          <p:cNvPr id="181" name="Google Shape;181;p30"/>
          <p:cNvSpPr/>
          <p:nvPr/>
        </p:nvSpPr>
        <p:spPr>
          <a:xfrm rot="-327066" flipH="1">
            <a:off x="5328798" y="-652765"/>
            <a:ext cx="8529220" cy="864482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2" name="Google Shape;182;p30"/>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83" name="Google Shape;183;p30"/>
          <p:cNvSpPr txBox="1">
            <a:spLocks noGrp="1"/>
          </p:cNvSpPr>
          <p:nvPr>
            <p:ph type="title" idx="2"/>
          </p:nvPr>
        </p:nvSpPr>
        <p:spPr>
          <a:xfrm>
            <a:off x="1418433" y="3103400"/>
            <a:ext cx="41836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84" name="Google Shape;184;p30"/>
          <p:cNvSpPr txBox="1">
            <a:spLocks noGrp="1"/>
          </p:cNvSpPr>
          <p:nvPr>
            <p:ph type="subTitle" idx="1"/>
          </p:nvPr>
        </p:nvSpPr>
        <p:spPr>
          <a:xfrm>
            <a:off x="1418400" y="3745499"/>
            <a:ext cx="4183600" cy="16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5813647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 Text 2">
  <p:cSld name="Title + Text 2">
    <p:bg>
      <p:bgPr>
        <a:solidFill>
          <a:schemeClr val="accent3"/>
        </a:solidFill>
        <a:effectLst/>
      </p:bgPr>
    </p:bg>
    <p:spTree>
      <p:nvGrpSpPr>
        <p:cNvPr id="1" name="Shape 185"/>
        <p:cNvGrpSpPr/>
        <p:nvPr/>
      </p:nvGrpSpPr>
      <p:grpSpPr>
        <a:xfrm>
          <a:off x="0" y="0"/>
          <a:ext cx="0" cy="0"/>
          <a:chOff x="0" y="0"/>
          <a:chExt cx="0" cy="0"/>
        </a:xfrm>
      </p:grpSpPr>
      <p:sp>
        <p:nvSpPr>
          <p:cNvPr id="186" name="Google Shape;186;p31"/>
          <p:cNvSpPr/>
          <p:nvPr/>
        </p:nvSpPr>
        <p:spPr>
          <a:xfrm rot="327066">
            <a:off x="-1501502" y="-505099"/>
            <a:ext cx="8529220" cy="8644827"/>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31"/>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88" name="Google Shape;188;p31"/>
          <p:cNvSpPr txBox="1">
            <a:spLocks noGrp="1"/>
          </p:cNvSpPr>
          <p:nvPr>
            <p:ph type="title" idx="2"/>
          </p:nvPr>
        </p:nvSpPr>
        <p:spPr>
          <a:xfrm>
            <a:off x="6701633" y="3103400"/>
            <a:ext cx="4183600" cy="763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2400"/>
              <a:buNone/>
              <a:defRPr sz="3200">
                <a:solidFill>
                  <a:schemeClr val="dk2"/>
                </a:solidFill>
              </a:defRPr>
            </a:lvl1pPr>
            <a:lvl2pPr lvl="1" rtl="0">
              <a:spcBef>
                <a:spcPts val="0"/>
              </a:spcBef>
              <a:spcAft>
                <a:spcPts val="0"/>
              </a:spcAft>
              <a:buClr>
                <a:schemeClr val="dk2"/>
              </a:buClr>
              <a:buSzPts val="2400"/>
              <a:buNone/>
              <a:defRPr sz="3200">
                <a:solidFill>
                  <a:schemeClr val="dk2"/>
                </a:solidFill>
              </a:defRPr>
            </a:lvl2pPr>
            <a:lvl3pPr lvl="2" rtl="0">
              <a:spcBef>
                <a:spcPts val="0"/>
              </a:spcBef>
              <a:spcAft>
                <a:spcPts val="0"/>
              </a:spcAft>
              <a:buClr>
                <a:schemeClr val="dk2"/>
              </a:buClr>
              <a:buSzPts val="2400"/>
              <a:buNone/>
              <a:defRPr sz="3200">
                <a:solidFill>
                  <a:schemeClr val="dk2"/>
                </a:solidFill>
              </a:defRPr>
            </a:lvl3pPr>
            <a:lvl4pPr lvl="3" rtl="0">
              <a:spcBef>
                <a:spcPts val="0"/>
              </a:spcBef>
              <a:spcAft>
                <a:spcPts val="0"/>
              </a:spcAft>
              <a:buClr>
                <a:schemeClr val="dk2"/>
              </a:buClr>
              <a:buSzPts val="2400"/>
              <a:buNone/>
              <a:defRPr sz="3200">
                <a:solidFill>
                  <a:schemeClr val="dk2"/>
                </a:solidFill>
              </a:defRPr>
            </a:lvl4pPr>
            <a:lvl5pPr lvl="4" rtl="0">
              <a:spcBef>
                <a:spcPts val="0"/>
              </a:spcBef>
              <a:spcAft>
                <a:spcPts val="0"/>
              </a:spcAft>
              <a:buClr>
                <a:schemeClr val="dk2"/>
              </a:buClr>
              <a:buSzPts val="2400"/>
              <a:buNone/>
              <a:defRPr sz="3200">
                <a:solidFill>
                  <a:schemeClr val="dk2"/>
                </a:solidFill>
              </a:defRPr>
            </a:lvl5pPr>
            <a:lvl6pPr lvl="5" rtl="0">
              <a:spcBef>
                <a:spcPts val="0"/>
              </a:spcBef>
              <a:spcAft>
                <a:spcPts val="0"/>
              </a:spcAft>
              <a:buClr>
                <a:schemeClr val="dk2"/>
              </a:buClr>
              <a:buSzPts val="2400"/>
              <a:buNone/>
              <a:defRPr sz="3200">
                <a:solidFill>
                  <a:schemeClr val="dk2"/>
                </a:solidFill>
              </a:defRPr>
            </a:lvl6pPr>
            <a:lvl7pPr lvl="6" rtl="0">
              <a:spcBef>
                <a:spcPts val="0"/>
              </a:spcBef>
              <a:spcAft>
                <a:spcPts val="0"/>
              </a:spcAft>
              <a:buClr>
                <a:schemeClr val="dk2"/>
              </a:buClr>
              <a:buSzPts val="2400"/>
              <a:buNone/>
              <a:defRPr sz="3200">
                <a:solidFill>
                  <a:schemeClr val="dk2"/>
                </a:solidFill>
              </a:defRPr>
            </a:lvl7pPr>
            <a:lvl8pPr lvl="7" rtl="0">
              <a:spcBef>
                <a:spcPts val="0"/>
              </a:spcBef>
              <a:spcAft>
                <a:spcPts val="0"/>
              </a:spcAft>
              <a:buClr>
                <a:schemeClr val="dk2"/>
              </a:buClr>
              <a:buSzPts val="2400"/>
              <a:buNone/>
              <a:defRPr sz="3200">
                <a:solidFill>
                  <a:schemeClr val="dk2"/>
                </a:solidFill>
              </a:defRPr>
            </a:lvl8pPr>
            <a:lvl9pPr lvl="8" rtl="0">
              <a:spcBef>
                <a:spcPts val="0"/>
              </a:spcBef>
              <a:spcAft>
                <a:spcPts val="0"/>
              </a:spcAft>
              <a:buClr>
                <a:schemeClr val="dk2"/>
              </a:buClr>
              <a:buSzPts val="2400"/>
              <a:buNone/>
              <a:defRPr sz="3200">
                <a:solidFill>
                  <a:schemeClr val="dk2"/>
                </a:solidFill>
              </a:defRPr>
            </a:lvl9pPr>
          </a:lstStyle>
          <a:p>
            <a:endParaRPr/>
          </a:p>
        </p:txBody>
      </p:sp>
      <p:sp>
        <p:nvSpPr>
          <p:cNvPr id="189" name="Google Shape;189;p31"/>
          <p:cNvSpPr txBox="1">
            <a:spLocks noGrp="1"/>
          </p:cNvSpPr>
          <p:nvPr>
            <p:ph type="subTitle" idx="1"/>
          </p:nvPr>
        </p:nvSpPr>
        <p:spPr>
          <a:xfrm>
            <a:off x="6701600" y="3745499"/>
            <a:ext cx="4183600" cy="16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800"/>
              <a:buNone/>
              <a:defRPr>
                <a:solidFill>
                  <a:schemeClr val="dk2"/>
                </a:solidFill>
              </a:defRPr>
            </a:lvl1pPr>
            <a:lvl2pPr lvl="1" rtl="0">
              <a:lnSpc>
                <a:spcPct val="100000"/>
              </a:lnSpc>
              <a:spcBef>
                <a:spcPts val="0"/>
              </a:spcBef>
              <a:spcAft>
                <a:spcPts val="0"/>
              </a:spcAft>
              <a:buClr>
                <a:schemeClr val="dk2"/>
              </a:buClr>
              <a:buSzPts val="2100"/>
              <a:buNone/>
              <a:defRPr sz="2800">
                <a:solidFill>
                  <a:schemeClr val="dk2"/>
                </a:solidFill>
              </a:defRPr>
            </a:lvl2pPr>
            <a:lvl3pPr lvl="2" rtl="0">
              <a:lnSpc>
                <a:spcPct val="100000"/>
              </a:lnSpc>
              <a:spcBef>
                <a:spcPts val="0"/>
              </a:spcBef>
              <a:spcAft>
                <a:spcPts val="0"/>
              </a:spcAft>
              <a:buClr>
                <a:schemeClr val="dk2"/>
              </a:buClr>
              <a:buSzPts val="2100"/>
              <a:buNone/>
              <a:defRPr sz="2800">
                <a:solidFill>
                  <a:schemeClr val="dk2"/>
                </a:solidFill>
              </a:defRPr>
            </a:lvl3pPr>
            <a:lvl4pPr lvl="3" rtl="0">
              <a:lnSpc>
                <a:spcPct val="100000"/>
              </a:lnSpc>
              <a:spcBef>
                <a:spcPts val="0"/>
              </a:spcBef>
              <a:spcAft>
                <a:spcPts val="0"/>
              </a:spcAft>
              <a:buClr>
                <a:schemeClr val="dk2"/>
              </a:buClr>
              <a:buSzPts val="2100"/>
              <a:buNone/>
              <a:defRPr sz="2800">
                <a:solidFill>
                  <a:schemeClr val="dk2"/>
                </a:solidFill>
              </a:defRPr>
            </a:lvl4pPr>
            <a:lvl5pPr lvl="4" rtl="0">
              <a:lnSpc>
                <a:spcPct val="100000"/>
              </a:lnSpc>
              <a:spcBef>
                <a:spcPts val="0"/>
              </a:spcBef>
              <a:spcAft>
                <a:spcPts val="0"/>
              </a:spcAft>
              <a:buClr>
                <a:schemeClr val="dk2"/>
              </a:buClr>
              <a:buSzPts val="2100"/>
              <a:buNone/>
              <a:defRPr sz="2800">
                <a:solidFill>
                  <a:schemeClr val="dk2"/>
                </a:solidFill>
              </a:defRPr>
            </a:lvl5pPr>
            <a:lvl6pPr lvl="5" rtl="0">
              <a:lnSpc>
                <a:spcPct val="100000"/>
              </a:lnSpc>
              <a:spcBef>
                <a:spcPts val="0"/>
              </a:spcBef>
              <a:spcAft>
                <a:spcPts val="0"/>
              </a:spcAft>
              <a:buClr>
                <a:schemeClr val="dk2"/>
              </a:buClr>
              <a:buSzPts val="2100"/>
              <a:buNone/>
              <a:defRPr sz="2800">
                <a:solidFill>
                  <a:schemeClr val="dk2"/>
                </a:solidFill>
              </a:defRPr>
            </a:lvl6pPr>
            <a:lvl7pPr lvl="6" rtl="0">
              <a:lnSpc>
                <a:spcPct val="100000"/>
              </a:lnSpc>
              <a:spcBef>
                <a:spcPts val="0"/>
              </a:spcBef>
              <a:spcAft>
                <a:spcPts val="0"/>
              </a:spcAft>
              <a:buClr>
                <a:schemeClr val="dk2"/>
              </a:buClr>
              <a:buSzPts val="2100"/>
              <a:buNone/>
              <a:defRPr sz="2800">
                <a:solidFill>
                  <a:schemeClr val="dk2"/>
                </a:solidFill>
              </a:defRPr>
            </a:lvl7pPr>
            <a:lvl8pPr lvl="7" rtl="0">
              <a:lnSpc>
                <a:spcPct val="100000"/>
              </a:lnSpc>
              <a:spcBef>
                <a:spcPts val="0"/>
              </a:spcBef>
              <a:spcAft>
                <a:spcPts val="0"/>
              </a:spcAft>
              <a:buClr>
                <a:schemeClr val="dk2"/>
              </a:buClr>
              <a:buSzPts val="2100"/>
              <a:buNone/>
              <a:defRPr sz="2800">
                <a:solidFill>
                  <a:schemeClr val="dk2"/>
                </a:solidFill>
              </a:defRPr>
            </a:lvl8pPr>
            <a:lvl9pPr lvl="8" rtl="0">
              <a:lnSpc>
                <a:spcPct val="100000"/>
              </a:lnSpc>
              <a:spcBef>
                <a:spcPts val="0"/>
              </a:spcBef>
              <a:spcAft>
                <a:spcPts val="0"/>
              </a:spcAft>
              <a:buClr>
                <a:schemeClr val="dk2"/>
              </a:buClr>
              <a:buSzPts val="2100"/>
              <a:buNone/>
              <a:defRPr sz="2800">
                <a:solidFill>
                  <a:schemeClr val="dk2"/>
                </a:solidFill>
              </a:defRPr>
            </a:lvl9pPr>
          </a:lstStyle>
          <a:p>
            <a:endParaRPr/>
          </a:p>
        </p:txBody>
      </p:sp>
    </p:spTree>
    <p:extLst>
      <p:ext uri="{BB962C8B-B14F-4D97-AF65-F5344CB8AC3E}">
        <p14:creationId xmlns:p14="http://schemas.microsoft.com/office/powerpoint/2010/main" val="39662458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ig Text">
  <p:cSld name="Big Text">
    <p:bg>
      <p:bgPr>
        <a:solidFill>
          <a:schemeClr val="accent3"/>
        </a:solidFill>
        <a:effectLst/>
      </p:bgPr>
    </p:bg>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
        <p:nvSpPr>
          <p:cNvPr id="192" name="Google Shape;192;p32"/>
          <p:cNvSpPr txBox="1">
            <a:spLocks noGrp="1"/>
          </p:cNvSpPr>
          <p:nvPr>
            <p:ph type="subTitle" idx="1"/>
          </p:nvPr>
        </p:nvSpPr>
        <p:spPr>
          <a:xfrm>
            <a:off x="3090800" y="2369835"/>
            <a:ext cx="6010400" cy="251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000"/>
              <a:buNone/>
              <a:defRPr sz="2667">
                <a:solidFill>
                  <a:schemeClr val="dk2"/>
                </a:solidFill>
              </a:defRPr>
            </a:lvl1pPr>
            <a:lvl2pPr lvl="1" algn="ctr" rtl="0">
              <a:lnSpc>
                <a:spcPct val="100000"/>
              </a:lnSpc>
              <a:spcBef>
                <a:spcPts val="0"/>
              </a:spcBef>
              <a:spcAft>
                <a:spcPts val="0"/>
              </a:spcAft>
              <a:buClr>
                <a:schemeClr val="dk2"/>
              </a:buClr>
              <a:buSzPts val="2000"/>
              <a:buNone/>
              <a:defRPr sz="2667">
                <a:solidFill>
                  <a:schemeClr val="dk2"/>
                </a:solidFill>
              </a:defRPr>
            </a:lvl2pPr>
            <a:lvl3pPr lvl="2" algn="ctr" rtl="0">
              <a:lnSpc>
                <a:spcPct val="100000"/>
              </a:lnSpc>
              <a:spcBef>
                <a:spcPts val="0"/>
              </a:spcBef>
              <a:spcAft>
                <a:spcPts val="0"/>
              </a:spcAft>
              <a:buClr>
                <a:schemeClr val="dk2"/>
              </a:buClr>
              <a:buSzPts val="2000"/>
              <a:buNone/>
              <a:defRPr sz="2667">
                <a:solidFill>
                  <a:schemeClr val="dk2"/>
                </a:solidFill>
              </a:defRPr>
            </a:lvl3pPr>
            <a:lvl4pPr lvl="3" algn="ctr" rtl="0">
              <a:lnSpc>
                <a:spcPct val="100000"/>
              </a:lnSpc>
              <a:spcBef>
                <a:spcPts val="0"/>
              </a:spcBef>
              <a:spcAft>
                <a:spcPts val="0"/>
              </a:spcAft>
              <a:buClr>
                <a:schemeClr val="dk2"/>
              </a:buClr>
              <a:buSzPts val="2000"/>
              <a:buNone/>
              <a:defRPr sz="2667">
                <a:solidFill>
                  <a:schemeClr val="dk2"/>
                </a:solidFill>
              </a:defRPr>
            </a:lvl4pPr>
            <a:lvl5pPr lvl="4" algn="ctr" rtl="0">
              <a:lnSpc>
                <a:spcPct val="100000"/>
              </a:lnSpc>
              <a:spcBef>
                <a:spcPts val="0"/>
              </a:spcBef>
              <a:spcAft>
                <a:spcPts val="0"/>
              </a:spcAft>
              <a:buClr>
                <a:schemeClr val="dk2"/>
              </a:buClr>
              <a:buSzPts val="2000"/>
              <a:buNone/>
              <a:defRPr sz="2667">
                <a:solidFill>
                  <a:schemeClr val="dk2"/>
                </a:solidFill>
              </a:defRPr>
            </a:lvl5pPr>
            <a:lvl6pPr lvl="5" algn="ctr" rtl="0">
              <a:lnSpc>
                <a:spcPct val="100000"/>
              </a:lnSpc>
              <a:spcBef>
                <a:spcPts val="0"/>
              </a:spcBef>
              <a:spcAft>
                <a:spcPts val="0"/>
              </a:spcAft>
              <a:buClr>
                <a:schemeClr val="dk2"/>
              </a:buClr>
              <a:buSzPts val="2000"/>
              <a:buNone/>
              <a:defRPr sz="2667">
                <a:solidFill>
                  <a:schemeClr val="dk2"/>
                </a:solidFill>
              </a:defRPr>
            </a:lvl6pPr>
            <a:lvl7pPr lvl="6" algn="ctr" rtl="0">
              <a:lnSpc>
                <a:spcPct val="100000"/>
              </a:lnSpc>
              <a:spcBef>
                <a:spcPts val="0"/>
              </a:spcBef>
              <a:spcAft>
                <a:spcPts val="0"/>
              </a:spcAft>
              <a:buClr>
                <a:schemeClr val="dk2"/>
              </a:buClr>
              <a:buSzPts val="2000"/>
              <a:buNone/>
              <a:defRPr sz="2667">
                <a:solidFill>
                  <a:schemeClr val="dk2"/>
                </a:solidFill>
              </a:defRPr>
            </a:lvl7pPr>
            <a:lvl8pPr lvl="7" algn="ctr" rtl="0">
              <a:lnSpc>
                <a:spcPct val="100000"/>
              </a:lnSpc>
              <a:spcBef>
                <a:spcPts val="0"/>
              </a:spcBef>
              <a:spcAft>
                <a:spcPts val="0"/>
              </a:spcAft>
              <a:buClr>
                <a:schemeClr val="dk2"/>
              </a:buClr>
              <a:buSzPts val="2000"/>
              <a:buNone/>
              <a:defRPr sz="2667">
                <a:solidFill>
                  <a:schemeClr val="dk2"/>
                </a:solidFill>
              </a:defRPr>
            </a:lvl8pPr>
            <a:lvl9pPr lvl="8" algn="ctr" rtl="0">
              <a:lnSpc>
                <a:spcPct val="100000"/>
              </a:lnSpc>
              <a:spcBef>
                <a:spcPts val="0"/>
              </a:spcBef>
              <a:spcAft>
                <a:spcPts val="0"/>
              </a:spcAft>
              <a:buClr>
                <a:schemeClr val="dk2"/>
              </a:buClr>
              <a:buSzPts val="2000"/>
              <a:buNone/>
              <a:defRPr sz="2667">
                <a:solidFill>
                  <a:schemeClr val="dk2"/>
                </a:solidFill>
              </a:defRPr>
            </a:lvl9pPr>
          </a:lstStyle>
          <a:p>
            <a:endParaRPr/>
          </a:p>
        </p:txBody>
      </p:sp>
      <p:sp>
        <p:nvSpPr>
          <p:cNvPr id="193" name="Google Shape;193;p32"/>
          <p:cNvSpPr/>
          <p:nvPr/>
        </p:nvSpPr>
        <p:spPr>
          <a:xfrm rot="-5057437">
            <a:off x="4275447" y="523241"/>
            <a:ext cx="7779363" cy="12900139"/>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10625245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hanks + Credits">
  <p:cSld name="Thanks + Credits">
    <p:bg>
      <p:bgPr>
        <a:solidFill>
          <a:schemeClr val="accent6"/>
        </a:solidFill>
        <a:effectLst/>
      </p:bgPr>
    </p:bg>
    <p:spTree>
      <p:nvGrpSpPr>
        <p:cNvPr id="1" name="Shape 194"/>
        <p:cNvGrpSpPr/>
        <p:nvPr/>
      </p:nvGrpSpPr>
      <p:grpSpPr>
        <a:xfrm>
          <a:off x="0" y="0"/>
          <a:ext cx="0" cy="0"/>
          <a:chOff x="0" y="0"/>
          <a:chExt cx="0" cy="0"/>
        </a:xfrm>
      </p:grpSpPr>
      <p:sp>
        <p:nvSpPr>
          <p:cNvPr id="195" name="Google Shape;195;p33"/>
          <p:cNvSpPr/>
          <p:nvPr/>
        </p:nvSpPr>
        <p:spPr>
          <a:xfrm rot="1083411">
            <a:off x="6940964"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6" name="Google Shape;196;p33"/>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7" name="Google Shape;197;p33"/>
          <p:cNvSpPr txBox="1">
            <a:spLocks noGrp="1"/>
          </p:cNvSpPr>
          <p:nvPr>
            <p:ph type="title"/>
          </p:nvPr>
        </p:nvSpPr>
        <p:spPr>
          <a:xfrm>
            <a:off x="52400" y="1019933"/>
            <a:ext cx="120872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64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98" name="Google Shape;198;p33"/>
          <p:cNvSpPr txBox="1">
            <a:spLocks noGrp="1"/>
          </p:cNvSpPr>
          <p:nvPr>
            <p:ph type="subTitle" idx="1"/>
          </p:nvPr>
        </p:nvSpPr>
        <p:spPr>
          <a:xfrm>
            <a:off x="3090800" y="2055333"/>
            <a:ext cx="6010400" cy="1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99" name="Google Shape;199;p33"/>
          <p:cNvSpPr/>
          <p:nvPr/>
        </p:nvSpPr>
        <p:spPr>
          <a:xfrm rot="-3684712">
            <a:off x="352783" y="503189"/>
            <a:ext cx="7779445" cy="1290034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0" name="Google Shape;200;p33"/>
          <p:cNvSpPr txBox="1"/>
          <p:nvPr/>
        </p:nvSpPr>
        <p:spPr>
          <a:xfrm>
            <a:off x="3996800" y="3818933"/>
            <a:ext cx="4198400" cy="13588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600" kern="0">
                <a:solidFill>
                  <a:srgbClr val="004249"/>
                </a:solidFill>
                <a:latin typeface="Advent Pro"/>
                <a:ea typeface="Advent Pro"/>
                <a:cs typeface="Advent Pro"/>
                <a:sym typeface="Advent Pro"/>
              </a:rPr>
              <a:t>CREDITS: This presentation template was created by </a:t>
            </a:r>
            <a:r>
              <a:rPr lang="en" sz="1600" b="1" kern="0">
                <a:solidFill>
                  <a:srgbClr val="004249"/>
                </a:solidFill>
                <a:uFill>
                  <a:noFill/>
                </a:uFill>
                <a:latin typeface="Advent Pro"/>
                <a:ea typeface="Advent Pro"/>
                <a:cs typeface="Advent Pro"/>
                <a:sym typeface="Advent Pro"/>
                <a:hlinkClick r:id="rId2">
                  <a:extLst>
                    <a:ext uri="{A12FA001-AC4F-418D-AE19-62706E023703}">
                      <ahyp:hlinkClr xmlns:ahyp="http://schemas.microsoft.com/office/drawing/2018/hyperlinkcolor" val="tx"/>
                    </a:ext>
                  </a:extLst>
                </a:hlinkClick>
              </a:rPr>
              <a:t>Slidesgo</a:t>
            </a:r>
            <a:r>
              <a:rPr lang="en" sz="1600" kern="0">
                <a:solidFill>
                  <a:srgbClr val="004249"/>
                </a:solidFill>
                <a:latin typeface="Advent Pro"/>
                <a:ea typeface="Advent Pro"/>
                <a:cs typeface="Advent Pro"/>
                <a:sym typeface="Advent Pro"/>
              </a:rPr>
              <a:t>, including icons by </a:t>
            </a:r>
            <a:r>
              <a:rPr lang="en" sz="1600" b="1" kern="0">
                <a:solidFill>
                  <a:srgbClr val="004249"/>
                </a:solidFill>
                <a:uFill>
                  <a:noFill/>
                </a:uFill>
                <a:latin typeface="Advent Pro"/>
                <a:ea typeface="Advent Pro"/>
                <a:cs typeface="Advent Pro"/>
                <a:sym typeface="Advent Pro"/>
                <a:hlinkClick r:id="rId3">
                  <a:extLst>
                    <a:ext uri="{A12FA001-AC4F-418D-AE19-62706E023703}">
                      <ahyp:hlinkClr xmlns:ahyp="http://schemas.microsoft.com/office/drawing/2018/hyperlinkcolor" val="tx"/>
                    </a:ext>
                  </a:extLst>
                </a:hlinkClick>
              </a:rPr>
              <a:t>Flaticon</a:t>
            </a:r>
            <a:r>
              <a:rPr lang="en" sz="1600" kern="0">
                <a:solidFill>
                  <a:srgbClr val="004249"/>
                </a:solidFill>
                <a:latin typeface="Advent Pro"/>
                <a:ea typeface="Advent Pro"/>
                <a:cs typeface="Advent Pro"/>
                <a:sym typeface="Advent Pro"/>
              </a:rPr>
              <a:t>, and infographics &amp; images by </a:t>
            </a:r>
            <a:r>
              <a:rPr lang="en" sz="1600" b="1" kern="0">
                <a:solidFill>
                  <a:srgbClr val="004249"/>
                </a:solidFill>
                <a:uFill>
                  <a:noFill/>
                </a:uFill>
                <a:latin typeface="Advent Pro"/>
                <a:ea typeface="Advent Pro"/>
                <a:cs typeface="Advent Pro"/>
                <a:sym typeface="Advent Pro"/>
                <a:hlinkClick r:id="rId4">
                  <a:extLst>
                    <a:ext uri="{A12FA001-AC4F-418D-AE19-62706E023703}">
                      <ahyp:hlinkClr xmlns:ahyp="http://schemas.microsoft.com/office/drawing/2018/hyperlinkcolor" val="tx"/>
                    </a:ext>
                  </a:extLst>
                </a:hlinkClick>
              </a:rPr>
              <a:t>Freepik</a:t>
            </a:r>
            <a:r>
              <a:rPr lang="en" sz="1600" kern="0">
                <a:solidFill>
                  <a:srgbClr val="004249"/>
                </a:solidFill>
                <a:latin typeface="Advent Pro"/>
                <a:ea typeface="Advent Pro"/>
                <a:cs typeface="Advent Pro"/>
                <a:sym typeface="Advent Pro"/>
              </a:rPr>
              <a:t>. </a:t>
            </a:r>
            <a:endParaRPr sz="1600" kern="0">
              <a:solidFill>
                <a:srgbClr val="004249"/>
              </a:solidFill>
              <a:latin typeface="Advent Pro"/>
              <a:ea typeface="Advent Pro"/>
              <a:cs typeface="Advent Pro"/>
              <a:sym typeface="Advent Pro"/>
            </a:endParaRPr>
          </a:p>
          <a:p>
            <a:pPr algn="ctr">
              <a:spcBef>
                <a:spcPts val="400"/>
              </a:spcBef>
              <a:buClr>
                <a:srgbClr val="000000"/>
              </a:buClr>
              <a:buFont typeface="Arial"/>
              <a:buNone/>
            </a:pPr>
            <a:endParaRPr sz="1600" b="1" kern="0">
              <a:solidFill>
                <a:srgbClr val="004249"/>
              </a:solidFill>
              <a:latin typeface="Advent Pro"/>
              <a:ea typeface="Advent Pro"/>
              <a:cs typeface="Advent Pro"/>
              <a:sym typeface="Advent Pro"/>
            </a:endParaRPr>
          </a:p>
        </p:txBody>
      </p:sp>
    </p:spTree>
    <p:extLst>
      <p:ext uri="{BB962C8B-B14F-4D97-AF65-F5344CB8AC3E}">
        <p14:creationId xmlns:p14="http://schemas.microsoft.com/office/powerpoint/2010/main" val="1265692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 Bullet points 1">
  <p:cSld name="Title + Bullet points 1">
    <p:bg>
      <p:bgPr>
        <a:solidFill>
          <a:schemeClr val="accent6"/>
        </a:solidFill>
        <a:effectLst/>
      </p:bgPr>
    </p:bg>
    <p:spTree>
      <p:nvGrpSpPr>
        <p:cNvPr id="1" name="Shape 201"/>
        <p:cNvGrpSpPr/>
        <p:nvPr/>
      </p:nvGrpSpPr>
      <p:grpSpPr>
        <a:xfrm>
          <a:off x="0" y="0"/>
          <a:ext cx="0" cy="0"/>
          <a:chOff x="0" y="0"/>
          <a:chExt cx="0" cy="0"/>
        </a:xfrm>
      </p:grpSpPr>
      <p:sp>
        <p:nvSpPr>
          <p:cNvPr id="202" name="Google Shape;202;p34"/>
          <p:cNvSpPr/>
          <p:nvPr/>
        </p:nvSpPr>
        <p:spPr>
          <a:xfrm rot="1083411">
            <a:off x="8535831" y="-124859"/>
            <a:ext cx="6491168" cy="7107685"/>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3" name="Google Shape;203;p34"/>
          <p:cNvSpPr/>
          <p:nvPr/>
        </p:nvSpPr>
        <p:spPr>
          <a:xfrm>
            <a:off x="-306767" y="-124834"/>
            <a:ext cx="6491115" cy="7107627"/>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4" name="Google Shape;204;p34"/>
          <p:cNvSpPr txBox="1">
            <a:spLocks noGrp="1"/>
          </p:cNvSpPr>
          <p:nvPr>
            <p:ph type="body" idx="1"/>
          </p:nvPr>
        </p:nvSpPr>
        <p:spPr>
          <a:xfrm>
            <a:off x="1037600" y="1774300"/>
            <a:ext cx="4749200" cy="4419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05" name="Google Shape;205;p34"/>
          <p:cNvSpPr txBox="1">
            <a:spLocks noGrp="1"/>
          </p:cNvSpPr>
          <p:nvPr>
            <p:ph type="body" idx="2"/>
          </p:nvPr>
        </p:nvSpPr>
        <p:spPr>
          <a:xfrm>
            <a:off x="6405197" y="1774300"/>
            <a:ext cx="4749200" cy="4419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06" name="Google Shape;206;p34"/>
          <p:cNvSpPr txBox="1">
            <a:spLocks noGrp="1"/>
          </p:cNvSpPr>
          <p:nvPr>
            <p:ph type="title"/>
          </p:nvPr>
        </p:nvSpPr>
        <p:spPr>
          <a:xfrm>
            <a:off x="52400" y="478300"/>
            <a:ext cx="1208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6307115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ix Columns">
  <p:cSld name="Six Columns">
    <p:spTree>
      <p:nvGrpSpPr>
        <p:cNvPr id="1" name="Shape 114"/>
        <p:cNvGrpSpPr/>
        <p:nvPr/>
      </p:nvGrpSpPr>
      <p:grpSpPr>
        <a:xfrm>
          <a:off x="0" y="0"/>
          <a:ext cx="0" cy="0"/>
          <a:chOff x="0" y="0"/>
          <a:chExt cx="0" cy="0"/>
        </a:xfrm>
      </p:grpSpPr>
      <p:sp>
        <p:nvSpPr>
          <p:cNvPr id="115" name="Google Shape;115;p14"/>
          <p:cNvSpPr txBox="1">
            <a:spLocks noGrp="1"/>
          </p:cNvSpPr>
          <p:nvPr>
            <p:ph type="subTitle" idx="1"/>
          </p:nvPr>
        </p:nvSpPr>
        <p:spPr>
          <a:xfrm>
            <a:off x="1383033"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14"/>
          <p:cNvSpPr txBox="1">
            <a:spLocks noGrp="1"/>
          </p:cNvSpPr>
          <p:nvPr>
            <p:ph type="subTitle" idx="2"/>
          </p:nvPr>
        </p:nvSpPr>
        <p:spPr>
          <a:xfrm>
            <a:off x="4835407"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14"/>
          <p:cNvSpPr txBox="1">
            <a:spLocks noGrp="1"/>
          </p:cNvSpPr>
          <p:nvPr>
            <p:ph type="subTitle" idx="3"/>
          </p:nvPr>
        </p:nvSpPr>
        <p:spPr>
          <a:xfrm>
            <a:off x="8505800"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14"/>
          <p:cNvSpPr txBox="1">
            <a:spLocks noGrp="1"/>
          </p:cNvSpPr>
          <p:nvPr>
            <p:ph type="subTitle" idx="4"/>
          </p:nvPr>
        </p:nvSpPr>
        <p:spPr>
          <a:xfrm>
            <a:off x="1383033"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14"/>
          <p:cNvSpPr txBox="1">
            <a:spLocks noGrp="1"/>
          </p:cNvSpPr>
          <p:nvPr>
            <p:ph type="subTitle" idx="5"/>
          </p:nvPr>
        </p:nvSpPr>
        <p:spPr>
          <a:xfrm>
            <a:off x="4835407"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 name="Google Shape;120;p14"/>
          <p:cNvSpPr txBox="1">
            <a:spLocks noGrp="1"/>
          </p:cNvSpPr>
          <p:nvPr>
            <p:ph type="subTitle" idx="6"/>
          </p:nvPr>
        </p:nvSpPr>
        <p:spPr>
          <a:xfrm>
            <a:off x="8505800"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4"/>
          <p:cNvSpPr txBox="1">
            <a:spLocks noGrp="1"/>
          </p:cNvSpPr>
          <p:nvPr>
            <p:ph type="title"/>
          </p:nvPr>
        </p:nvSpPr>
        <p:spPr>
          <a:xfrm>
            <a:off x="2073200" y="592607"/>
            <a:ext cx="804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2" name="Google Shape;122;p14"/>
          <p:cNvSpPr txBox="1">
            <a:spLocks noGrp="1"/>
          </p:cNvSpPr>
          <p:nvPr>
            <p:ph type="title" idx="7"/>
          </p:nvPr>
        </p:nvSpPr>
        <p:spPr>
          <a:xfrm>
            <a:off x="1125867"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3" name="Google Shape;123;p14"/>
          <p:cNvSpPr txBox="1">
            <a:spLocks noGrp="1"/>
          </p:cNvSpPr>
          <p:nvPr>
            <p:ph type="title" idx="8"/>
          </p:nvPr>
        </p:nvSpPr>
        <p:spPr>
          <a:xfrm>
            <a:off x="4578191"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4" name="Google Shape;124;p14"/>
          <p:cNvSpPr txBox="1">
            <a:spLocks noGrp="1"/>
          </p:cNvSpPr>
          <p:nvPr>
            <p:ph type="title" idx="9"/>
          </p:nvPr>
        </p:nvSpPr>
        <p:spPr>
          <a:xfrm>
            <a:off x="8248563"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5" name="Google Shape;125;p14"/>
          <p:cNvSpPr txBox="1">
            <a:spLocks noGrp="1"/>
          </p:cNvSpPr>
          <p:nvPr>
            <p:ph type="title" idx="13"/>
          </p:nvPr>
        </p:nvSpPr>
        <p:spPr>
          <a:xfrm>
            <a:off x="1125867"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6" name="Google Shape;126;p14"/>
          <p:cNvSpPr txBox="1">
            <a:spLocks noGrp="1"/>
          </p:cNvSpPr>
          <p:nvPr>
            <p:ph type="title" idx="14"/>
          </p:nvPr>
        </p:nvSpPr>
        <p:spPr>
          <a:xfrm>
            <a:off x="4578191"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7" name="Google Shape;127;p14"/>
          <p:cNvSpPr txBox="1">
            <a:spLocks noGrp="1"/>
          </p:cNvSpPr>
          <p:nvPr>
            <p:ph type="title" idx="15"/>
          </p:nvPr>
        </p:nvSpPr>
        <p:spPr>
          <a:xfrm>
            <a:off x="8030533" y="5050933"/>
            <a:ext cx="34452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8" name="Google Shape;128;p14"/>
          <p:cNvSpPr/>
          <p:nvPr/>
        </p:nvSpPr>
        <p:spPr>
          <a:xfrm>
            <a:off x="-289433" y="-387167"/>
            <a:ext cx="1532400" cy="1532400"/>
          </a:xfrm>
          <a:prstGeom prst="ellipse">
            <a:avLst/>
          </a:prstGeom>
          <a:solidFill>
            <a:srgbClr val="9DD4D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14"/>
          <p:cNvSpPr/>
          <p:nvPr/>
        </p:nvSpPr>
        <p:spPr>
          <a:xfrm>
            <a:off x="-427167" y="492120"/>
            <a:ext cx="1118800" cy="1118800"/>
          </a:xfrm>
          <a:prstGeom prst="ellipse">
            <a:avLst/>
          </a:prstGeom>
          <a:solidFill>
            <a:srgbClr val="9DD4D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14"/>
          <p:cNvSpPr/>
          <p:nvPr/>
        </p:nvSpPr>
        <p:spPr>
          <a:xfrm>
            <a:off x="911400" y="-478272"/>
            <a:ext cx="694800" cy="694800"/>
          </a:xfrm>
          <a:prstGeom prst="ellipse">
            <a:avLst/>
          </a:prstGeom>
          <a:solidFill>
            <a:srgbClr val="9DD4D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14"/>
          <p:cNvSpPr/>
          <p:nvPr/>
        </p:nvSpPr>
        <p:spPr>
          <a:xfrm>
            <a:off x="10959900" y="-562067"/>
            <a:ext cx="1266400" cy="1265600"/>
          </a:xfrm>
          <a:prstGeom prst="ellipse">
            <a:avLst/>
          </a:prstGeom>
          <a:solidFill>
            <a:srgbClr val="F5AF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14"/>
          <p:cNvSpPr/>
          <p:nvPr/>
        </p:nvSpPr>
        <p:spPr>
          <a:xfrm>
            <a:off x="11297167" y="216533"/>
            <a:ext cx="1532400" cy="1532400"/>
          </a:xfrm>
          <a:prstGeom prst="ellipse">
            <a:avLst/>
          </a:prstGeom>
          <a:solidFill>
            <a:srgbClr val="F5AF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14"/>
          <p:cNvSpPr/>
          <p:nvPr/>
        </p:nvSpPr>
        <p:spPr>
          <a:xfrm>
            <a:off x="10370467" y="-406667"/>
            <a:ext cx="714800" cy="714800"/>
          </a:xfrm>
          <a:prstGeom prst="ellipse">
            <a:avLst/>
          </a:prstGeom>
          <a:solidFill>
            <a:srgbClr val="F5AF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987654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8C24D39-398F-4C4C-8F4E-6486E3E49165}" type="slidenum">
              <a:rPr lang="en-US" altLang="en-US"/>
              <a:pPr>
                <a:defRPr/>
              </a:pPr>
              <a:t>‹#›</a:t>
            </a:fld>
            <a:endParaRPr lang="en-US" altLang="en-US"/>
          </a:p>
        </p:txBody>
      </p:sp>
    </p:spTree>
    <p:extLst>
      <p:ext uri="{BB962C8B-B14F-4D97-AF65-F5344CB8AC3E}">
        <p14:creationId xmlns:p14="http://schemas.microsoft.com/office/powerpoint/2010/main" val="265367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7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a:ext>
            </a:extLst>
          </a:blip>
          <a:srcRect t="52415"/>
          <a:stretch/>
        </p:blipFill>
        <p:spPr>
          <a:xfrm rot="16200000" flipH="1" flipV="1">
            <a:off x="-1120314" y="1120316"/>
            <a:ext cx="6478500" cy="4237870"/>
          </a:xfrm>
          <a:prstGeom prst="rect">
            <a:avLst/>
          </a:prstGeom>
        </p:spPr>
      </p:pic>
      <p:cxnSp>
        <p:nvCxnSpPr>
          <p:cNvPr id="10" name="直接连接符 9"/>
          <p:cNvCxnSpPr/>
          <p:nvPr userDrawn="1"/>
        </p:nvCxnSpPr>
        <p:spPr>
          <a:xfrm>
            <a:off x="4993875" y="1005076"/>
            <a:ext cx="7198125"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553987" y="5058417"/>
            <a:ext cx="2638013" cy="1799583"/>
          </a:xfrm>
          <a:prstGeom prst="rect">
            <a:avLst/>
          </a:prstGeom>
        </p:spPr>
      </p:pic>
      <p:pic>
        <p:nvPicPr>
          <p:cNvPr id="6" name="图片 5"/>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19813" y="2251067"/>
            <a:ext cx="3267333" cy="4606933"/>
          </a:xfrm>
          <a:prstGeom prst="rect">
            <a:avLst/>
          </a:prstGeom>
        </p:spPr>
      </p:pic>
    </p:spTree>
    <p:extLst>
      <p:ext uri="{BB962C8B-B14F-4D97-AF65-F5344CB8AC3E}">
        <p14:creationId xmlns:p14="http://schemas.microsoft.com/office/powerpoint/2010/main" val="3467210853"/>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B63FD33-C759-4224-9223-7BC210DAEE05}" type="slidenum">
              <a:rPr lang="en-US" altLang="en-US"/>
              <a:pPr>
                <a:defRPr/>
              </a:pPr>
              <a:t>‹#›</a:t>
            </a:fld>
            <a:endParaRPr lang="en-US" altLang="en-US"/>
          </a:p>
        </p:txBody>
      </p:sp>
    </p:spTree>
    <p:extLst>
      <p:ext uri="{BB962C8B-B14F-4D97-AF65-F5344CB8AC3E}">
        <p14:creationId xmlns:p14="http://schemas.microsoft.com/office/powerpoint/2010/main" val="23400953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3901533" y="3587369"/>
            <a:ext cx="4388800" cy="17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0" name="Google Shape;10;p2"/>
          <p:cNvSpPr txBox="1">
            <a:spLocks noGrp="1"/>
          </p:cNvSpPr>
          <p:nvPr>
            <p:ph type="subTitle" idx="1"/>
          </p:nvPr>
        </p:nvSpPr>
        <p:spPr>
          <a:xfrm>
            <a:off x="3208833" y="5261660"/>
            <a:ext cx="5774000" cy="5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grpSp>
        <p:nvGrpSpPr>
          <p:cNvPr id="11" name="Google Shape;11;p2"/>
          <p:cNvGrpSpPr/>
          <p:nvPr/>
        </p:nvGrpSpPr>
        <p:grpSpPr>
          <a:xfrm>
            <a:off x="-439097" y="-814133"/>
            <a:ext cx="3814741" cy="3336181"/>
            <a:chOff x="-246450" y="-584564"/>
            <a:chExt cx="2519866" cy="2203554"/>
          </a:xfrm>
        </p:grpSpPr>
        <p:sp>
          <p:nvSpPr>
            <p:cNvPr id="12" name="Google Shape;12;p2"/>
            <p:cNvSpPr/>
            <p:nvPr/>
          </p:nvSpPr>
          <p:spPr>
            <a:xfrm>
              <a:off x="920700" y="-197324"/>
              <a:ext cx="503700" cy="5037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 name="Google Shape;13;p2"/>
            <p:cNvSpPr/>
            <p:nvPr/>
          </p:nvSpPr>
          <p:spPr>
            <a:xfrm>
              <a:off x="-169775" y="-272623"/>
              <a:ext cx="1440000" cy="14400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a:off x="-246450" y="779890"/>
              <a:ext cx="839100" cy="8391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1270216" y="-584564"/>
              <a:ext cx="1003200" cy="10038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 name="Google Shape;16;p2"/>
          <p:cNvGrpSpPr/>
          <p:nvPr/>
        </p:nvGrpSpPr>
        <p:grpSpPr>
          <a:xfrm>
            <a:off x="8660835" y="-814117"/>
            <a:ext cx="3794819" cy="3176911"/>
            <a:chOff x="7080489" y="-542449"/>
            <a:chExt cx="2304919" cy="1929610"/>
          </a:xfrm>
        </p:grpSpPr>
        <p:sp>
          <p:nvSpPr>
            <p:cNvPr id="17" name="Google Shape;17;p2"/>
            <p:cNvSpPr/>
            <p:nvPr/>
          </p:nvSpPr>
          <p:spPr>
            <a:xfrm>
              <a:off x="7420700" y="-137861"/>
              <a:ext cx="517200" cy="5172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7815506" y="-542449"/>
              <a:ext cx="1569900" cy="15699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a:off x="8587108" y="589161"/>
              <a:ext cx="798300" cy="798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2"/>
            <p:cNvSpPr/>
            <p:nvPr/>
          </p:nvSpPr>
          <p:spPr>
            <a:xfrm>
              <a:off x="7080489" y="-314043"/>
              <a:ext cx="456000" cy="456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001873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no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901533" y="3587369"/>
            <a:ext cx="4388800" cy="17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 name="Google Shape;23;p3"/>
          <p:cNvSpPr txBox="1">
            <a:spLocks noGrp="1"/>
          </p:cNvSpPr>
          <p:nvPr>
            <p:ph type="subTitle" idx="1"/>
          </p:nvPr>
        </p:nvSpPr>
        <p:spPr>
          <a:xfrm>
            <a:off x="3208833" y="5261660"/>
            <a:ext cx="5774000" cy="5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4" name="Google Shape;24;p3"/>
          <p:cNvSpPr txBox="1">
            <a:spLocks noGrp="1"/>
          </p:cNvSpPr>
          <p:nvPr>
            <p:ph type="title" idx="2" hasCustomPrompt="1"/>
          </p:nvPr>
        </p:nvSpPr>
        <p:spPr>
          <a:xfrm>
            <a:off x="4590433" y="1599533"/>
            <a:ext cx="30108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solidFill>
                  <a:schemeClr val="accent5"/>
                </a:solidFill>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grpSp>
        <p:nvGrpSpPr>
          <p:cNvPr id="25" name="Google Shape;25;p3"/>
          <p:cNvGrpSpPr/>
          <p:nvPr/>
        </p:nvGrpSpPr>
        <p:grpSpPr>
          <a:xfrm rot="10800000">
            <a:off x="8836147" y="4590134"/>
            <a:ext cx="3814741" cy="3336181"/>
            <a:chOff x="-246450" y="-584564"/>
            <a:chExt cx="2519866" cy="2203554"/>
          </a:xfrm>
        </p:grpSpPr>
        <p:sp>
          <p:nvSpPr>
            <p:cNvPr id="26" name="Google Shape;26;p3"/>
            <p:cNvSpPr/>
            <p:nvPr/>
          </p:nvSpPr>
          <p:spPr>
            <a:xfrm>
              <a:off x="920700" y="-197324"/>
              <a:ext cx="503700" cy="5037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3"/>
            <p:cNvSpPr/>
            <p:nvPr/>
          </p:nvSpPr>
          <p:spPr>
            <a:xfrm>
              <a:off x="-169775" y="-272623"/>
              <a:ext cx="1440000" cy="14400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3"/>
            <p:cNvSpPr/>
            <p:nvPr/>
          </p:nvSpPr>
          <p:spPr>
            <a:xfrm>
              <a:off x="-246450" y="779890"/>
              <a:ext cx="839100" cy="8391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3"/>
            <p:cNvSpPr/>
            <p:nvPr/>
          </p:nvSpPr>
          <p:spPr>
            <a:xfrm>
              <a:off x="1270216" y="-584564"/>
              <a:ext cx="1003200" cy="10038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 name="Google Shape;30;p3"/>
          <p:cNvGrpSpPr/>
          <p:nvPr/>
        </p:nvGrpSpPr>
        <p:grpSpPr>
          <a:xfrm rot="10800000">
            <a:off x="-439098" y="4669771"/>
            <a:ext cx="3794819" cy="3176911"/>
            <a:chOff x="7080489" y="-542449"/>
            <a:chExt cx="2304919" cy="1929610"/>
          </a:xfrm>
        </p:grpSpPr>
        <p:sp>
          <p:nvSpPr>
            <p:cNvPr id="31" name="Google Shape;31;p3"/>
            <p:cNvSpPr/>
            <p:nvPr/>
          </p:nvSpPr>
          <p:spPr>
            <a:xfrm>
              <a:off x="7420700" y="-137861"/>
              <a:ext cx="517200" cy="5172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 name="Google Shape;32;p3"/>
            <p:cNvSpPr/>
            <p:nvPr/>
          </p:nvSpPr>
          <p:spPr>
            <a:xfrm>
              <a:off x="7815506" y="-542449"/>
              <a:ext cx="1569900" cy="15699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 name="Google Shape;33;p3"/>
            <p:cNvSpPr/>
            <p:nvPr/>
          </p:nvSpPr>
          <p:spPr>
            <a:xfrm>
              <a:off x="8587108" y="589161"/>
              <a:ext cx="798300" cy="798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3"/>
            <p:cNvSpPr/>
            <p:nvPr/>
          </p:nvSpPr>
          <p:spPr>
            <a:xfrm>
              <a:off x="7080489" y="-314043"/>
              <a:ext cx="456000" cy="456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5" name="Google Shape;35;p3"/>
          <p:cNvSpPr/>
          <p:nvPr/>
        </p:nvSpPr>
        <p:spPr>
          <a:xfrm>
            <a:off x="1006264" y="-306332"/>
            <a:ext cx="1180400" cy="1180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3"/>
          <p:cNvSpPr/>
          <p:nvPr/>
        </p:nvSpPr>
        <p:spPr>
          <a:xfrm>
            <a:off x="-1040279" y="432363"/>
            <a:ext cx="2180000" cy="2180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3"/>
          <p:cNvSpPr/>
          <p:nvPr/>
        </p:nvSpPr>
        <p:spPr>
          <a:xfrm>
            <a:off x="-241665" y="-371667"/>
            <a:ext cx="1492800" cy="1492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3"/>
          <p:cNvSpPr/>
          <p:nvPr/>
        </p:nvSpPr>
        <p:spPr>
          <a:xfrm>
            <a:off x="1623109" y="-951551"/>
            <a:ext cx="1518800" cy="15196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3"/>
          <p:cNvSpPr/>
          <p:nvPr/>
        </p:nvSpPr>
        <p:spPr>
          <a:xfrm>
            <a:off x="10286121" y="-661471"/>
            <a:ext cx="2180000" cy="21800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3"/>
          <p:cNvSpPr/>
          <p:nvPr/>
        </p:nvSpPr>
        <p:spPr>
          <a:xfrm>
            <a:off x="11402476" y="718516"/>
            <a:ext cx="1518800" cy="15196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3"/>
          <p:cNvSpPr/>
          <p:nvPr/>
        </p:nvSpPr>
        <p:spPr>
          <a:xfrm>
            <a:off x="9372580" y="-636184"/>
            <a:ext cx="1270400" cy="12704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24638837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2"/>
        <p:cNvGrpSpPr/>
        <p:nvPr/>
      </p:nvGrpSpPr>
      <p:grpSpPr>
        <a:xfrm>
          <a:off x="0" y="0"/>
          <a:ext cx="0" cy="0"/>
          <a:chOff x="0" y="0"/>
          <a:chExt cx="0" cy="0"/>
        </a:xfrm>
      </p:grpSpPr>
      <p:sp>
        <p:nvSpPr>
          <p:cNvPr id="43" name="Google Shape;43;p4"/>
          <p:cNvSpPr txBox="1">
            <a:spLocks noGrp="1"/>
          </p:cNvSpPr>
          <p:nvPr>
            <p:ph type="title"/>
          </p:nvPr>
        </p:nvSpPr>
        <p:spPr>
          <a:xfrm>
            <a:off x="1051100" y="899508"/>
            <a:ext cx="1008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44" name="Google Shape;44;p4"/>
          <p:cNvSpPr txBox="1">
            <a:spLocks noGrp="1"/>
          </p:cNvSpPr>
          <p:nvPr>
            <p:ph type="body" idx="1"/>
          </p:nvPr>
        </p:nvSpPr>
        <p:spPr>
          <a:xfrm>
            <a:off x="1051100" y="1980127"/>
            <a:ext cx="10290000" cy="3894000"/>
          </a:xfrm>
          <a:prstGeom prst="rect">
            <a:avLst/>
          </a:prstGeom>
        </p:spPr>
        <p:txBody>
          <a:bodyPr spcFirstLastPara="1" wrap="square" lIns="91425" tIns="91425" rIns="91425" bIns="91425" anchor="t" anchorCtr="0">
            <a:noAutofit/>
          </a:bodyPr>
          <a:lstStyle>
            <a:lvl1pPr marL="609585" marR="67732" lvl="0" indent="-423323">
              <a:lnSpc>
                <a:spcPct val="100000"/>
              </a:lnSpc>
              <a:spcBef>
                <a:spcPts val="0"/>
              </a:spcBef>
              <a:spcAft>
                <a:spcPts val="0"/>
              </a:spcAft>
              <a:buClr>
                <a:schemeClr val="dk1"/>
              </a:buClr>
              <a:buSzPts val="1400"/>
              <a:buChar char="●"/>
              <a:defRPr sz="1400">
                <a:solidFill>
                  <a:schemeClr val="dk1"/>
                </a:solidFill>
              </a:defRPr>
            </a:lvl1pPr>
            <a:lvl2pPr marL="1219170" lvl="1" indent="-423323">
              <a:spcBef>
                <a:spcPts val="0"/>
              </a:spcBef>
              <a:spcAft>
                <a:spcPts val="0"/>
              </a:spcAft>
              <a:buClr>
                <a:schemeClr val="dk1"/>
              </a:buClr>
              <a:buSzPts val="1400"/>
              <a:buChar char="○"/>
              <a:defRPr>
                <a:solidFill>
                  <a:schemeClr val="dk1"/>
                </a:solidFill>
              </a:defRPr>
            </a:lvl2pPr>
            <a:lvl3pPr marL="1828754" lvl="2" indent="-423323">
              <a:spcBef>
                <a:spcPts val="2133"/>
              </a:spcBef>
              <a:spcAft>
                <a:spcPts val="0"/>
              </a:spcAft>
              <a:buClr>
                <a:schemeClr val="dk1"/>
              </a:buClr>
              <a:buSzPts val="1400"/>
              <a:buChar char="■"/>
              <a:defRPr>
                <a:solidFill>
                  <a:schemeClr val="dk1"/>
                </a:solidFill>
              </a:defRPr>
            </a:lvl3pPr>
            <a:lvl4pPr marL="2438339" lvl="3" indent="-423323">
              <a:spcBef>
                <a:spcPts val="2133"/>
              </a:spcBef>
              <a:spcAft>
                <a:spcPts val="0"/>
              </a:spcAft>
              <a:buClr>
                <a:schemeClr val="dk1"/>
              </a:buClr>
              <a:buSzPts val="1400"/>
              <a:buChar char="●"/>
              <a:defRPr>
                <a:solidFill>
                  <a:schemeClr val="dk1"/>
                </a:solidFill>
              </a:defRPr>
            </a:lvl4pPr>
            <a:lvl5pPr marL="3047924" lvl="4" indent="-423323">
              <a:spcBef>
                <a:spcPts val="2133"/>
              </a:spcBef>
              <a:spcAft>
                <a:spcPts val="0"/>
              </a:spcAft>
              <a:buClr>
                <a:schemeClr val="dk1"/>
              </a:buClr>
              <a:buSzPts val="1400"/>
              <a:buChar char="○"/>
              <a:defRPr>
                <a:solidFill>
                  <a:schemeClr val="dk1"/>
                </a:solidFill>
              </a:defRPr>
            </a:lvl5pPr>
            <a:lvl6pPr marL="3657509" lvl="5" indent="-423323">
              <a:spcBef>
                <a:spcPts val="2133"/>
              </a:spcBef>
              <a:spcAft>
                <a:spcPts val="0"/>
              </a:spcAft>
              <a:buClr>
                <a:schemeClr val="dk1"/>
              </a:buClr>
              <a:buSzPts val="1400"/>
              <a:buChar char="■"/>
              <a:defRPr>
                <a:solidFill>
                  <a:schemeClr val="dk1"/>
                </a:solidFill>
              </a:defRPr>
            </a:lvl6pPr>
            <a:lvl7pPr marL="4267093" lvl="6" indent="-423323">
              <a:spcBef>
                <a:spcPts val="2133"/>
              </a:spcBef>
              <a:spcAft>
                <a:spcPts val="0"/>
              </a:spcAft>
              <a:buClr>
                <a:schemeClr val="dk1"/>
              </a:buClr>
              <a:buSzPts val="1400"/>
              <a:buChar char="●"/>
              <a:defRPr>
                <a:solidFill>
                  <a:schemeClr val="dk1"/>
                </a:solidFill>
              </a:defRPr>
            </a:lvl7pPr>
            <a:lvl8pPr marL="4876678" lvl="7" indent="-423323">
              <a:spcBef>
                <a:spcPts val="2133"/>
              </a:spcBef>
              <a:spcAft>
                <a:spcPts val="0"/>
              </a:spcAft>
              <a:buClr>
                <a:schemeClr val="dk1"/>
              </a:buClr>
              <a:buSzPts val="1400"/>
              <a:buChar char="○"/>
              <a:defRPr>
                <a:solidFill>
                  <a:schemeClr val="dk1"/>
                </a:solidFill>
              </a:defRPr>
            </a:lvl8pPr>
            <a:lvl9pPr marL="5486263" lvl="8" indent="-423323">
              <a:spcBef>
                <a:spcPts val="2133"/>
              </a:spcBef>
              <a:spcAft>
                <a:spcPts val="2133"/>
              </a:spcAft>
              <a:buClr>
                <a:schemeClr val="dk1"/>
              </a:buClr>
              <a:buSzPts val="1400"/>
              <a:buChar char="■"/>
              <a:defRPr>
                <a:solidFill>
                  <a:schemeClr val="dk1"/>
                </a:solidFill>
              </a:defRPr>
            </a:lvl9pPr>
          </a:lstStyle>
          <a:p>
            <a:endParaRPr/>
          </a:p>
        </p:txBody>
      </p:sp>
      <p:grpSp>
        <p:nvGrpSpPr>
          <p:cNvPr id="45" name="Google Shape;45;p4"/>
          <p:cNvGrpSpPr/>
          <p:nvPr/>
        </p:nvGrpSpPr>
        <p:grpSpPr>
          <a:xfrm>
            <a:off x="-351299" y="5484567"/>
            <a:ext cx="1933700" cy="1906100"/>
            <a:chOff x="-263475" y="4113425"/>
            <a:chExt cx="1450275" cy="1429575"/>
          </a:xfrm>
        </p:grpSpPr>
        <p:sp>
          <p:nvSpPr>
            <p:cNvPr id="46" name="Google Shape;46;p4"/>
            <p:cNvSpPr/>
            <p:nvPr/>
          </p:nvSpPr>
          <p:spPr>
            <a:xfrm>
              <a:off x="-128825" y="4113425"/>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4"/>
            <p:cNvSpPr/>
            <p:nvPr/>
          </p:nvSpPr>
          <p:spPr>
            <a:xfrm>
              <a:off x="327000" y="46832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4"/>
            <p:cNvSpPr/>
            <p:nvPr/>
          </p:nvSpPr>
          <p:spPr>
            <a:xfrm>
              <a:off x="-263475" y="46832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9" name="Google Shape;49;p4"/>
          <p:cNvGrpSpPr/>
          <p:nvPr/>
        </p:nvGrpSpPr>
        <p:grpSpPr>
          <a:xfrm>
            <a:off x="11131501" y="-695699"/>
            <a:ext cx="1588433" cy="1934500"/>
            <a:chOff x="8348625" y="-521775"/>
            <a:chExt cx="1191325" cy="1450875"/>
          </a:xfrm>
        </p:grpSpPr>
        <p:sp>
          <p:nvSpPr>
            <p:cNvPr id="50" name="Google Shape;50;p4"/>
            <p:cNvSpPr/>
            <p:nvPr/>
          </p:nvSpPr>
          <p:spPr>
            <a:xfrm>
              <a:off x="8348625" y="-521775"/>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4"/>
            <p:cNvSpPr/>
            <p:nvPr/>
          </p:nvSpPr>
          <p:spPr>
            <a:xfrm>
              <a:off x="8680150" y="693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2868430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2"/>
        <p:cNvGrpSpPr/>
        <p:nvPr/>
      </p:nvGrpSpPr>
      <p:grpSpPr>
        <a:xfrm>
          <a:off x="0" y="0"/>
          <a:ext cx="0" cy="0"/>
          <a:chOff x="0" y="0"/>
          <a:chExt cx="0" cy="0"/>
        </a:xfrm>
      </p:grpSpPr>
      <p:sp>
        <p:nvSpPr>
          <p:cNvPr id="53" name="Google Shape;53;p5"/>
          <p:cNvSpPr txBox="1">
            <a:spLocks noGrp="1"/>
          </p:cNvSpPr>
          <p:nvPr>
            <p:ph type="title"/>
          </p:nvPr>
        </p:nvSpPr>
        <p:spPr>
          <a:xfrm>
            <a:off x="795800" y="591105"/>
            <a:ext cx="1058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54" name="Google Shape;54;p5"/>
          <p:cNvSpPr txBox="1">
            <a:spLocks noGrp="1"/>
          </p:cNvSpPr>
          <p:nvPr>
            <p:ph type="ctrTitle" idx="2"/>
          </p:nvPr>
        </p:nvSpPr>
        <p:spPr>
          <a:xfrm flipH="1">
            <a:off x="4528688" y="2803593"/>
            <a:ext cx="3112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800"/>
              <a:buNone/>
              <a:defRPr sz="4000"/>
            </a:lvl1pPr>
            <a:lvl2pPr lvl="1" algn="ctr" rtl="0">
              <a:spcBef>
                <a:spcPts val="0"/>
              </a:spcBef>
              <a:spcAft>
                <a:spcPts val="0"/>
              </a:spcAft>
              <a:buClr>
                <a:schemeClr val="accent2"/>
              </a:buClr>
              <a:buSzPts val="1800"/>
              <a:buNone/>
              <a:defRPr sz="2400">
                <a:solidFill>
                  <a:schemeClr val="accent2"/>
                </a:solidFill>
              </a:defRPr>
            </a:lvl2pPr>
            <a:lvl3pPr lvl="2" algn="ctr" rtl="0">
              <a:spcBef>
                <a:spcPts val="0"/>
              </a:spcBef>
              <a:spcAft>
                <a:spcPts val="0"/>
              </a:spcAft>
              <a:buClr>
                <a:schemeClr val="accent2"/>
              </a:buClr>
              <a:buSzPts val="1800"/>
              <a:buNone/>
              <a:defRPr sz="2400">
                <a:solidFill>
                  <a:schemeClr val="accent2"/>
                </a:solidFill>
              </a:defRPr>
            </a:lvl3pPr>
            <a:lvl4pPr lvl="3" algn="ctr" rtl="0">
              <a:spcBef>
                <a:spcPts val="0"/>
              </a:spcBef>
              <a:spcAft>
                <a:spcPts val="0"/>
              </a:spcAft>
              <a:buClr>
                <a:schemeClr val="accent2"/>
              </a:buClr>
              <a:buSzPts val="1800"/>
              <a:buNone/>
              <a:defRPr sz="2400">
                <a:solidFill>
                  <a:schemeClr val="accent2"/>
                </a:solidFill>
              </a:defRPr>
            </a:lvl4pPr>
            <a:lvl5pPr lvl="4" algn="ctr" rtl="0">
              <a:spcBef>
                <a:spcPts val="0"/>
              </a:spcBef>
              <a:spcAft>
                <a:spcPts val="0"/>
              </a:spcAft>
              <a:buClr>
                <a:schemeClr val="accent2"/>
              </a:buClr>
              <a:buSzPts val="1800"/>
              <a:buNone/>
              <a:defRPr sz="2400">
                <a:solidFill>
                  <a:schemeClr val="accent2"/>
                </a:solidFill>
              </a:defRPr>
            </a:lvl5pPr>
            <a:lvl6pPr lvl="5" algn="ctr" rtl="0">
              <a:spcBef>
                <a:spcPts val="0"/>
              </a:spcBef>
              <a:spcAft>
                <a:spcPts val="0"/>
              </a:spcAft>
              <a:buClr>
                <a:schemeClr val="accent2"/>
              </a:buClr>
              <a:buSzPts val="1800"/>
              <a:buNone/>
              <a:defRPr sz="2400">
                <a:solidFill>
                  <a:schemeClr val="accent2"/>
                </a:solidFill>
              </a:defRPr>
            </a:lvl6pPr>
            <a:lvl7pPr lvl="6" algn="ctr" rtl="0">
              <a:spcBef>
                <a:spcPts val="0"/>
              </a:spcBef>
              <a:spcAft>
                <a:spcPts val="0"/>
              </a:spcAft>
              <a:buClr>
                <a:schemeClr val="accent2"/>
              </a:buClr>
              <a:buSzPts val="1800"/>
              <a:buNone/>
              <a:defRPr sz="2400">
                <a:solidFill>
                  <a:schemeClr val="accent2"/>
                </a:solidFill>
              </a:defRPr>
            </a:lvl7pPr>
            <a:lvl8pPr lvl="7" algn="ctr" rtl="0">
              <a:spcBef>
                <a:spcPts val="0"/>
              </a:spcBef>
              <a:spcAft>
                <a:spcPts val="0"/>
              </a:spcAft>
              <a:buClr>
                <a:schemeClr val="accent2"/>
              </a:buClr>
              <a:buSzPts val="1800"/>
              <a:buNone/>
              <a:defRPr sz="2400">
                <a:solidFill>
                  <a:schemeClr val="accent2"/>
                </a:solidFill>
              </a:defRPr>
            </a:lvl8pPr>
            <a:lvl9pPr lvl="8" algn="ctr" rtl="0">
              <a:spcBef>
                <a:spcPts val="0"/>
              </a:spcBef>
              <a:spcAft>
                <a:spcPts val="0"/>
              </a:spcAft>
              <a:buClr>
                <a:schemeClr val="accent2"/>
              </a:buClr>
              <a:buSzPts val="1800"/>
              <a:buNone/>
              <a:defRPr sz="2400">
                <a:solidFill>
                  <a:schemeClr val="accent2"/>
                </a:solidFill>
              </a:defRPr>
            </a:lvl9pPr>
          </a:lstStyle>
          <a:p>
            <a:endParaRPr/>
          </a:p>
        </p:txBody>
      </p:sp>
      <p:sp>
        <p:nvSpPr>
          <p:cNvPr id="55" name="Google Shape;55;p5"/>
          <p:cNvSpPr txBox="1">
            <a:spLocks noGrp="1"/>
          </p:cNvSpPr>
          <p:nvPr>
            <p:ph type="subTitle" idx="1"/>
          </p:nvPr>
        </p:nvSpPr>
        <p:spPr>
          <a:xfrm flipH="1">
            <a:off x="955433" y="3781043"/>
            <a:ext cx="5100000" cy="2213200"/>
          </a:xfrm>
          <a:prstGeom prst="rect">
            <a:avLst/>
          </a:prstGeom>
        </p:spPr>
        <p:txBody>
          <a:bodyPr spcFirstLastPara="1" wrap="square" lIns="91425" tIns="91425" rIns="91425" bIns="91425" anchor="t" anchorCtr="0">
            <a:noAutofit/>
          </a:bodyPr>
          <a:lstStyle>
            <a:lvl1pPr marR="67732" lvl="0" rtl="0">
              <a:lnSpc>
                <a:spcPct val="150000"/>
              </a:lnSpc>
              <a:spcBef>
                <a:spcPts val="0"/>
              </a:spcBef>
              <a:spcAft>
                <a:spcPts val="0"/>
              </a:spcAft>
              <a:buClr>
                <a:srgbClr val="253786"/>
              </a:buClr>
              <a:buSzPts val="1000"/>
              <a:buChar char="●"/>
              <a:defRPr sz="2133"/>
            </a:lvl1pPr>
            <a:lvl2pPr lvl="1" algn="ctr" rtl="0">
              <a:lnSpc>
                <a:spcPct val="100000"/>
              </a:lnSpc>
              <a:spcBef>
                <a:spcPts val="0"/>
              </a:spcBef>
              <a:spcAft>
                <a:spcPts val="0"/>
              </a:spcAft>
              <a:buClr>
                <a:srgbClr val="253786"/>
              </a:buClr>
              <a:buSzPts val="1000"/>
              <a:buChar char="○"/>
              <a:defRPr sz="1333"/>
            </a:lvl2pPr>
            <a:lvl3pPr lvl="2" algn="ctr" rtl="0">
              <a:lnSpc>
                <a:spcPct val="100000"/>
              </a:lnSpc>
              <a:spcBef>
                <a:spcPts val="0"/>
              </a:spcBef>
              <a:spcAft>
                <a:spcPts val="0"/>
              </a:spcAft>
              <a:buClr>
                <a:srgbClr val="253786"/>
              </a:buClr>
              <a:buSzPts val="1000"/>
              <a:buChar char="■"/>
              <a:defRPr sz="1333"/>
            </a:lvl3pPr>
            <a:lvl4pPr lvl="3" algn="ctr" rtl="0">
              <a:lnSpc>
                <a:spcPct val="100000"/>
              </a:lnSpc>
              <a:spcBef>
                <a:spcPts val="0"/>
              </a:spcBef>
              <a:spcAft>
                <a:spcPts val="0"/>
              </a:spcAft>
              <a:buClr>
                <a:srgbClr val="253786"/>
              </a:buClr>
              <a:buSzPts val="1000"/>
              <a:buChar char="●"/>
              <a:defRPr sz="1333"/>
            </a:lvl4pPr>
            <a:lvl5pPr lvl="4" algn="ctr" rtl="0">
              <a:lnSpc>
                <a:spcPct val="100000"/>
              </a:lnSpc>
              <a:spcBef>
                <a:spcPts val="0"/>
              </a:spcBef>
              <a:spcAft>
                <a:spcPts val="0"/>
              </a:spcAft>
              <a:buClr>
                <a:srgbClr val="253786"/>
              </a:buClr>
              <a:buSzPts val="1000"/>
              <a:buChar char="○"/>
              <a:defRPr sz="1333"/>
            </a:lvl5pPr>
            <a:lvl6pPr lvl="5" algn="ctr" rtl="0">
              <a:lnSpc>
                <a:spcPct val="100000"/>
              </a:lnSpc>
              <a:spcBef>
                <a:spcPts val="0"/>
              </a:spcBef>
              <a:spcAft>
                <a:spcPts val="0"/>
              </a:spcAft>
              <a:buClr>
                <a:srgbClr val="253786"/>
              </a:buClr>
              <a:buSzPts val="1000"/>
              <a:buChar char="■"/>
              <a:defRPr sz="1333"/>
            </a:lvl6pPr>
            <a:lvl7pPr lvl="6" algn="ctr" rtl="0">
              <a:lnSpc>
                <a:spcPct val="100000"/>
              </a:lnSpc>
              <a:spcBef>
                <a:spcPts val="0"/>
              </a:spcBef>
              <a:spcAft>
                <a:spcPts val="0"/>
              </a:spcAft>
              <a:buClr>
                <a:srgbClr val="253786"/>
              </a:buClr>
              <a:buSzPts val="1000"/>
              <a:buChar char="●"/>
              <a:defRPr sz="1333"/>
            </a:lvl7pPr>
            <a:lvl8pPr lvl="7" algn="ctr" rtl="0">
              <a:lnSpc>
                <a:spcPct val="100000"/>
              </a:lnSpc>
              <a:spcBef>
                <a:spcPts val="0"/>
              </a:spcBef>
              <a:spcAft>
                <a:spcPts val="0"/>
              </a:spcAft>
              <a:buClr>
                <a:srgbClr val="253786"/>
              </a:buClr>
              <a:buSzPts val="1000"/>
              <a:buChar char="○"/>
              <a:defRPr sz="1333"/>
            </a:lvl8pPr>
            <a:lvl9pPr lvl="8" algn="ctr" rtl="0">
              <a:lnSpc>
                <a:spcPct val="100000"/>
              </a:lnSpc>
              <a:spcBef>
                <a:spcPts val="0"/>
              </a:spcBef>
              <a:spcAft>
                <a:spcPts val="0"/>
              </a:spcAft>
              <a:buClr>
                <a:srgbClr val="253786"/>
              </a:buClr>
              <a:buSzPts val="1000"/>
              <a:buChar char="■"/>
              <a:defRPr sz="1333"/>
            </a:lvl9pPr>
          </a:lstStyle>
          <a:p>
            <a:endParaRPr/>
          </a:p>
        </p:txBody>
      </p:sp>
      <p:sp>
        <p:nvSpPr>
          <p:cNvPr id="56" name="Google Shape;56;p5"/>
          <p:cNvSpPr txBox="1">
            <a:spLocks noGrp="1"/>
          </p:cNvSpPr>
          <p:nvPr>
            <p:ph type="subTitle" idx="3"/>
          </p:nvPr>
        </p:nvSpPr>
        <p:spPr>
          <a:xfrm flipH="1">
            <a:off x="6113967" y="3781196"/>
            <a:ext cx="5100000" cy="2213200"/>
          </a:xfrm>
          <a:prstGeom prst="rect">
            <a:avLst/>
          </a:prstGeom>
        </p:spPr>
        <p:txBody>
          <a:bodyPr spcFirstLastPara="1" wrap="square" lIns="91425" tIns="91425" rIns="91425" bIns="91425" anchor="t" anchorCtr="0">
            <a:noAutofit/>
          </a:bodyPr>
          <a:lstStyle>
            <a:lvl1pPr marR="67732" lvl="0" rtl="0">
              <a:spcBef>
                <a:spcPts val="0"/>
              </a:spcBef>
              <a:spcAft>
                <a:spcPts val="0"/>
              </a:spcAft>
              <a:buClr>
                <a:srgbClr val="253786"/>
              </a:buClr>
              <a:buSzPts val="1000"/>
              <a:buChar char="●"/>
              <a:defRPr sz="2133"/>
            </a:lvl1pPr>
            <a:lvl2pPr lvl="1" algn="ctr" rtl="0">
              <a:lnSpc>
                <a:spcPct val="100000"/>
              </a:lnSpc>
              <a:spcBef>
                <a:spcPts val="0"/>
              </a:spcBef>
              <a:spcAft>
                <a:spcPts val="0"/>
              </a:spcAft>
              <a:buClr>
                <a:srgbClr val="253786"/>
              </a:buClr>
              <a:buSzPts val="1000"/>
              <a:buChar char="○"/>
              <a:defRPr sz="1333"/>
            </a:lvl2pPr>
            <a:lvl3pPr lvl="2" algn="ctr" rtl="0">
              <a:lnSpc>
                <a:spcPct val="100000"/>
              </a:lnSpc>
              <a:spcBef>
                <a:spcPts val="0"/>
              </a:spcBef>
              <a:spcAft>
                <a:spcPts val="0"/>
              </a:spcAft>
              <a:buClr>
                <a:srgbClr val="253786"/>
              </a:buClr>
              <a:buSzPts val="1000"/>
              <a:buChar char="■"/>
              <a:defRPr sz="1333"/>
            </a:lvl3pPr>
            <a:lvl4pPr lvl="3" algn="ctr" rtl="0">
              <a:lnSpc>
                <a:spcPct val="100000"/>
              </a:lnSpc>
              <a:spcBef>
                <a:spcPts val="0"/>
              </a:spcBef>
              <a:spcAft>
                <a:spcPts val="0"/>
              </a:spcAft>
              <a:buClr>
                <a:srgbClr val="253786"/>
              </a:buClr>
              <a:buSzPts val="1000"/>
              <a:buChar char="●"/>
              <a:defRPr sz="1333"/>
            </a:lvl4pPr>
            <a:lvl5pPr lvl="4" algn="ctr" rtl="0">
              <a:lnSpc>
                <a:spcPct val="100000"/>
              </a:lnSpc>
              <a:spcBef>
                <a:spcPts val="0"/>
              </a:spcBef>
              <a:spcAft>
                <a:spcPts val="0"/>
              </a:spcAft>
              <a:buClr>
                <a:srgbClr val="253786"/>
              </a:buClr>
              <a:buSzPts val="1000"/>
              <a:buChar char="○"/>
              <a:defRPr sz="1333"/>
            </a:lvl5pPr>
            <a:lvl6pPr lvl="5" algn="ctr" rtl="0">
              <a:lnSpc>
                <a:spcPct val="100000"/>
              </a:lnSpc>
              <a:spcBef>
                <a:spcPts val="0"/>
              </a:spcBef>
              <a:spcAft>
                <a:spcPts val="0"/>
              </a:spcAft>
              <a:buClr>
                <a:srgbClr val="253786"/>
              </a:buClr>
              <a:buSzPts val="1000"/>
              <a:buChar char="■"/>
              <a:defRPr sz="1333"/>
            </a:lvl6pPr>
            <a:lvl7pPr lvl="6" algn="ctr" rtl="0">
              <a:lnSpc>
                <a:spcPct val="100000"/>
              </a:lnSpc>
              <a:spcBef>
                <a:spcPts val="0"/>
              </a:spcBef>
              <a:spcAft>
                <a:spcPts val="0"/>
              </a:spcAft>
              <a:buClr>
                <a:srgbClr val="253786"/>
              </a:buClr>
              <a:buSzPts val="1000"/>
              <a:buChar char="●"/>
              <a:defRPr sz="1333"/>
            </a:lvl7pPr>
            <a:lvl8pPr lvl="7" algn="ctr" rtl="0">
              <a:lnSpc>
                <a:spcPct val="100000"/>
              </a:lnSpc>
              <a:spcBef>
                <a:spcPts val="0"/>
              </a:spcBef>
              <a:spcAft>
                <a:spcPts val="0"/>
              </a:spcAft>
              <a:buClr>
                <a:srgbClr val="253786"/>
              </a:buClr>
              <a:buSzPts val="1000"/>
              <a:buChar char="○"/>
              <a:defRPr sz="1333"/>
            </a:lvl8pPr>
            <a:lvl9pPr lvl="8" algn="ctr" rtl="0">
              <a:lnSpc>
                <a:spcPct val="100000"/>
              </a:lnSpc>
              <a:spcBef>
                <a:spcPts val="0"/>
              </a:spcBef>
              <a:spcAft>
                <a:spcPts val="0"/>
              </a:spcAft>
              <a:buClr>
                <a:srgbClr val="253786"/>
              </a:buClr>
              <a:buSzPts val="1000"/>
              <a:buChar char="■"/>
              <a:defRPr sz="1333"/>
            </a:lvl9pPr>
          </a:lstStyle>
          <a:p>
            <a:endParaRPr/>
          </a:p>
        </p:txBody>
      </p:sp>
    </p:spTree>
    <p:extLst>
      <p:ext uri="{BB962C8B-B14F-4D97-AF65-F5344CB8AC3E}">
        <p14:creationId xmlns:p14="http://schemas.microsoft.com/office/powerpoint/2010/main" val="34888050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7"/>
        <p:cNvGrpSpPr/>
        <p:nvPr/>
      </p:nvGrpSpPr>
      <p:grpSpPr>
        <a:xfrm>
          <a:off x="0" y="0"/>
          <a:ext cx="0" cy="0"/>
          <a:chOff x="0" y="0"/>
          <a:chExt cx="0" cy="0"/>
        </a:xfrm>
      </p:grpSpPr>
      <p:sp>
        <p:nvSpPr>
          <p:cNvPr id="58" name="Google Shape;58;p6"/>
          <p:cNvSpPr txBox="1">
            <a:spLocks noGrp="1"/>
          </p:cNvSpPr>
          <p:nvPr>
            <p:ph type="title"/>
          </p:nvPr>
        </p:nvSpPr>
        <p:spPr>
          <a:xfrm>
            <a:off x="795800" y="592003"/>
            <a:ext cx="1058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59" name="Google Shape;59;p6"/>
          <p:cNvGrpSpPr/>
          <p:nvPr/>
        </p:nvGrpSpPr>
        <p:grpSpPr>
          <a:xfrm rot="8100000">
            <a:off x="11357088" y="-694235"/>
            <a:ext cx="1347048" cy="1825067"/>
            <a:chOff x="8502801" y="1042683"/>
            <a:chExt cx="1181184" cy="1600344"/>
          </a:xfrm>
        </p:grpSpPr>
        <p:sp>
          <p:nvSpPr>
            <p:cNvPr id="60" name="Google Shape;60;p6"/>
            <p:cNvSpPr/>
            <p:nvPr/>
          </p:nvSpPr>
          <p:spPr>
            <a:xfrm rot="10800000">
              <a:off x="8881785" y="1042683"/>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6"/>
            <p:cNvSpPr/>
            <p:nvPr/>
          </p:nvSpPr>
          <p:spPr>
            <a:xfrm rot="10800000">
              <a:off x="8502801" y="1559427"/>
              <a:ext cx="1083600" cy="1083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2" name="Google Shape;62;p6"/>
          <p:cNvGrpSpPr/>
          <p:nvPr/>
        </p:nvGrpSpPr>
        <p:grpSpPr>
          <a:xfrm>
            <a:off x="448837" y="-565353"/>
            <a:ext cx="1668128" cy="1230105"/>
            <a:chOff x="596851" y="-646725"/>
            <a:chExt cx="1855125" cy="1368000"/>
          </a:xfrm>
        </p:grpSpPr>
        <p:sp>
          <p:nvSpPr>
            <p:cNvPr id="63" name="Google Shape;63;p6"/>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6"/>
            <p:cNvSpPr/>
            <p:nvPr/>
          </p:nvSpPr>
          <p:spPr>
            <a:xfrm>
              <a:off x="1788075" y="-294675"/>
              <a:ext cx="663900" cy="663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160631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5"/>
        <p:cNvGrpSpPr/>
        <p:nvPr/>
      </p:nvGrpSpPr>
      <p:grpSpPr>
        <a:xfrm>
          <a:off x="0" y="0"/>
          <a:ext cx="0" cy="0"/>
          <a:chOff x="0" y="0"/>
          <a:chExt cx="0" cy="0"/>
        </a:xfrm>
      </p:grpSpPr>
      <p:grpSp>
        <p:nvGrpSpPr>
          <p:cNvPr id="66" name="Google Shape;66;p7"/>
          <p:cNvGrpSpPr/>
          <p:nvPr/>
        </p:nvGrpSpPr>
        <p:grpSpPr>
          <a:xfrm>
            <a:off x="1172011" y="-1163148"/>
            <a:ext cx="3213900" cy="2202064"/>
            <a:chOff x="962175" y="-745175"/>
            <a:chExt cx="2190300" cy="1500725"/>
          </a:xfrm>
        </p:grpSpPr>
        <p:sp>
          <p:nvSpPr>
            <p:cNvPr id="67" name="Google Shape;67;p7"/>
            <p:cNvSpPr/>
            <p:nvPr/>
          </p:nvSpPr>
          <p:spPr>
            <a:xfrm>
              <a:off x="962175" y="-745175"/>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7"/>
            <p:cNvSpPr/>
            <p:nvPr/>
          </p:nvSpPr>
          <p:spPr>
            <a:xfrm>
              <a:off x="1731200" y="-311550"/>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7"/>
            <p:cNvSpPr/>
            <p:nvPr/>
          </p:nvSpPr>
          <p:spPr>
            <a:xfrm>
              <a:off x="2578875" y="-115050"/>
              <a:ext cx="573600" cy="573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0" name="Google Shape;70;p7"/>
          <p:cNvGrpSpPr/>
          <p:nvPr/>
        </p:nvGrpSpPr>
        <p:grpSpPr>
          <a:xfrm>
            <a:off x="3975375" y="5816331"/>
            <a:ext cx="3418995" cy="1940031"/>
            <a:chOff x="2983075" y="4520700"/>
            <a:chExt cx="2187550" cy="1241275"/>
          </a:xfrm>
        </p:grpSpPr>
        <p:sp>
          <p:nvSpPr>
            <p:cNvPr id="71" name="Google Shape;71;p7"/>
            <p:cNvSpPr/>
            <p:nvPr/>
          </p:nvSpPr>
          <p:spPr>
            <a:xfrm>
              <a:off x="4103525" y="4520700"/>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7"/>
            <p:cNvSpPr/>
            <p:nvPr/>
          </p:nvSpPr>
          <p:spPr>
            <a:xfrm>
              <a:off x="3780600" y="4671050"/>
              <a:ext cx="573600" cy="573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7"/>
            <p:cNvSpPr/>
            <p:nvPr/>
          </p:nvSpPr>
          <p:spPr>
            <a:xfrm>
              <a:off x="2983075" y="4795675"/>
              <a:ext cx="966900" cy="966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 name="Google Shape;74;p7"/>
          <p:cNvSpPr txBox="1">
            <a:spLocks noGrp="1"/>
          </p:cNvSpPr>
          <p:nvPr>
            <p:ph type="title"/>
          </p:nvPr>
        </p:nvSpPr>
        <p:spPr>
          <a:xfrm>
            <a:off x="1035868" y="2025917"/>
            <a:ext cx="5180800" cy="9944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3500"/>
              <a:buNone/>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75" name="Google Shape;75;p7"/>
          <p:cNvSpPr txBox="1">
            <a:spLocks noGrp="1"/>
          </p:cNvSpPr>
          <p:nvPr>
            <p:ph type="body" idx="1"/>
          </p:nvPr>
        </p:nvSpPr>
        <p:spPr>
          <a:xfrm>
            <a:off x="1035867" y="2952084"/>
            <a:ext cx="5180800" cy="1880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a:solidFill>
                  <a:schemeClr val="dk1"/>
                </a:solidFill>
              </a:defRPr>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2302394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6"/>
        <p:cNvGrpSpPr/>
        <p:nvPr/>
      </p:nvGrpSpPr>
      <p:grpSpPr>
        <a:xfrm>
          <a:off x="0" y="0"/>
          <a:ext cx="0" cy="0"/>
          <a:chOff x="0" y="0"/>
          <a:chExt cx="0" cy="0"/>
        </a:xfrm>
      </p:grpSpPr>
      <p:sp>
        <p:nvSpPr>
          <p:cNvPr id="77" name="Google Shape;77;p8"/>
          <p:cNvSpPr/>
          <p:nvPr/>
        </p:nvSpPr>
        <p:spPr>
          <a:xfrm>
            <a:off x="3437800" y="1740933"/>
            <a:ext cx="2640000" cy="2640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8" name="Google Shape;78;p8"/>
          <p:cNvGrpSpPr/>
          <p:nvPr/>
        </p:nvGrpSpPr>
        <p:grpSpPr>
          <a:xfrm>
            <a:off x="383124" y="-503124"/>
            <a:ext cx="5031715" cy="4586448"/>
            <a:chOff x="596851" y="-646725"/>
            <a:chExt cx="1500810" cy="1368000"/>
          </a:xfrm>
        </p:grpSpPr>
        <p:sp>
          <p:nvSpPr>
            <p:cNvPr id="79" name="Google Shape;79;p8"/>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8"/>
            <p:cNvSpPr/>
            <p:nvPr/>
          </p:nvSpPr>
          <p:spPr>
            <a:xfrm>
              <a:off x="1433760" y="-393551"/>
              <a:ext cx="663900" cy="663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1" name="Google Shape;81;p8"/>
          <p:cNvSpPr txBox="1">
            <a:spLocks noGrp="1"/>
          </p:cNvSpPr>
          <p:nvPr>
            <p:ph type="title"/>
          </p:nvPr>
        </p:nvSpPr>
        <p:spPr>
          <a:xfrm>
            <a:off x="945267" y="0"/>
            <a:ext cx="3418400" cy="4455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000000"/>
              </a:buClr>
              <a:buSzPts val="2500"/>
              <a:buNone/>
              <a:defRPr sz="4400" b="0">
                <a:solidFill>
                  <a:schemeClr val="lt1"/>
                </a:solidFill>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40104896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2"/>
        <p:cNvGrpSpPr/>
        <p:nvPr/>
      </p:nvGrpSpPr>
      <p:grpSpPr>
        <a:xfrm>
          <a:off x="0" y="0"/>
          <a:ext cx="0" cy="0"/>
          <a:chOff x="0" y="0"/>
          <a:chExt cx="0" cy="0"/>
        </a:xfrm>
      </p:grpSpPr>
      <p:sp>
        <p:nvSpPr>
          <p:cNvPr id="83" name="Google Shape;83;p9"/>
          <p:cNvSpPr txBox="1">
            <a:spLocks noGrp="1"/>
          </p:cNvSpPr>
          <p:nvPr>
            <p:ph type="title"/>
          </p:nvPr>
        </p:nvSpPr>
        <p:spPr>
          <a:xfrm>
            <a:off x="1638384" y="2007433"/>
            <a:ext cx="4016400" cy="10520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35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4" name="Google Shape;84;p9"/>
          <p:cNvSpPr txBox="1">
            <a:spLocks noGrp="1"/>
          </p:cNvSpPr>
          <p:nvPr>
            <p:ph type="subTitle" idx="1"/>
          </p:nvPr>
        </p:nvSpPr>
        <p:spPr>
          <a:xfrm>
            <a:off x="1630284" y="3042333"/>
            <a:ext cx="4024400" cy="183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solidFill>
                  <a:schemeClr val="dk1"/>
                </a:solidFill>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1349642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5"/>
        <p:cNvGrpSpPr/>
        <p:nvPr/>
      </p:nvGrpSpPr>
      <p:grpSpPr>
        <a:xfrm>
          <a:off x="0" y="0"/>
          <a:ext cx="0" cy="0"/>
          <a:chOff x="0" y="0"/>
          <a:chExt cx="0" cy="0"/>
        </a:xfrm>
      </p:grpSpPr>
      <p:sp>
        <p:nvSpPr>
          <p:cNvPr id="86" name="Google Shape;86;p10"/>
          <p:cNvSpPr txBox="1">
            <a:spLocks noGrp="1"/>
          </p:cNvSpPr>
          <p:nvPr>
            <p:ph type="title"/>
          </p:nvPr>
        </p:nvSpPr>
        <p:spPr>
          <a:xfrm>
            <a:off x="2316388" y="2635249"/>
            <a:ext cx="7559200" cy="120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000"/>
              <a:buNone/>
              <a:defRPr sz="5333">
                <a:solidFill>
                  <a:schemeClr val="accent2"/>
                </a:solidFill>
              </a:defRPr>
            </a:lvl1pPr>
            <a:lvl2pPr lvl="1" rtl="0">
              <a:spcBef>
                <a:spcPts val="0"/>
              </a:spcBef>
              <a:spcAft>
                <a:spcPts val="0"/>
              </a:spcAft>
              <a:buSzPts val="4500"/>
              <a:buNone/>
              <a:defRPr sz="6000"/>
            </a:lvl2pPr>
            <a:lvl3pPr lvl="2" rtl="0">
              <a:spcBef>
                <a:spcPts val="0"/>
              </a:spcBef>
              <a:spcAft>
                <a:spcPts val="0"/>
              </a:spcAft>
              <a:buSzPts val="4500"/>
              <a:buNone/>
              <a:defRPr sz="6000"/>
            </a:lvl3pPr>
            <a:lvl4pPr lvl="3" rtl="0">
              <a:spcBef>
                <a:spcPts val="0"/>
              </a:spcBef>
              <a:spcAft>
                <a:spcPts val="0"/>
              </a:spcAft>
              <a:buSzPts val="4500"/>
              <a:buNone/>
              <a:defRPr sz="6000"/>
            </a:lvl4pPr>
            <a:lvl5pPr lvl="4" rtl="0">
              <a:spcBef>
                <a:spcPts val="0"/>
              </a:spcBef>
              <a:spcAft>
                <a:spcPts val="0"/>
              </a:spcAft>
              <a:buSzPts val="4500"/>
              <a:buNone/>
              <a:defRPr sz="6000"/>
            </a:lvl5pPr>
            <a:lvl6pPr lvl="5" rtl="0">
              <a:spcBef>
                <a:spcPts val="0"/>
              </a:spcBef>
              <a:spcAft>
                <a:spcPts val="0"/>
              </a:spcAft>
              <a:buSzPts val="4500"/>
              <a:buNone/>
              <a:defRPr sz="6000"/>
            </a:lvl6pPr>
            <a:lvl7pPr lvl="6" rtl="0">
              <a:spcBef>
                <a:spcPts val="0"/>
              </a:spcBef>
              <a:spcAft>
                <a:spcPts val="0"/>
              </a:spcAft>
              <a:buSzPts val="4500"/>
              <a:buNone/>
              <a:defRPr sz="6000"/>
            </a:lvl7pPr>
            <a:lvl8pPr lvl="7" rtl="0">
              <a:spcBef>
                <a:spcPts val="0"/>
              </a:spcBef>
              <a:spcAft>
                <a:spcPts val="0"/>
              </a:spcAft>
              <a:buSzPts val="4500"/>
              <a:buNone/>
              <a:defRPr sz="6000"/>
            </a:lvl8pPr>
            <a:lvl9pPr lvl="8" rtl="0">
              <a:spcBef>
                <a:spcPts val="0"/>
              </a:spcBef>
              <a:spcAft>
                <a:spcPts val="0"/>
              </a:spcAft>
              <a:buSzPts val="4500"/>
              <a:buNone/>
              <a:defRPr sz="6000"/>
            </a:lvl9pPr>
          </a:lstStyle>
          <a:p>
            <a:endParaRPr/>
          </a:p>
        </p:txBody>
      </p:sp>
      <p:sp>
        <p:nvSpPr>
          <p:cNvPr id="87" name="Google Shape;87;p10"/>
          <p:cNvSpPr txBox="1">
            <a:spLocks noGrp="1"/>
          </p:cNvSpPr>
          <p:nvPr>
            <p:ph type="subTitle" idx="1"/>
          </p:nvPr>
        </p:nvSpPr>
        <p:spPr>
          <a:xfrm>
            <a:off x="3572952" y="3742517"/>
            <a:ext cx="5094000" cy="48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a:solidFill>
                  <a:schemeClr val="dk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882434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en-US" altLang="zh-CN">
              <a:solidFill>
                <a:srgbClr val="000000"/>
              </a:solidFill>
            </a:endParaRPr>
          </a:p>
        </p:txBody>
      </p:sp>
      <p:sp>
        <p:nvSpPr>
          <p:cNvPr id="4" name="页脚占位符 3"/>
          <p:cNvSpPr>
            <a:spLocks noGrp="1"/>
          </p:cNvSpPr>
          <p:nvPr>
            <p:ph type="ftr" sz="quarter" idx="11"/>
          </p:nvPr>
        </p:nvSpPr>
        <p:spPr/>
        <p:txBody>
          <a:body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p>
            <a:fld id="{D0A27C80-5FD3-4361-BB31-75FBA1966619}" type="slidenum">
              <a:rPr lang="en-US" altLang="zh-CN" smtClean="0">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37911891"/>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8"/>
        <p:cNvGrpSpPr/>
        <p:nvPr/>
      </p:nvGrpSpPr>
      <p:grpSpPr>
        <a:xfrm>
          <a:off x="0" y="0"/>
          <a:ext cx="0" cy="0"/>
          <a:chOff x="0" y="0"/>
          <a:chExt cx="0" cy="0"/>
        </a:xfrm>
      </p:grpSpPr>
      <p:sp>
        <p:nvSpPr>
          <p:cNvPr id="89" name="Google Shape;89;p11"/>
          <p:cNvSpPr txBox="1">
            <a:spLocks noGrp="1"/>
          </p:cNvSpPr>
          <p:nvPr>
            <p:ph type="title" hasCustomPrompt="1"/>
          </p:nvPr>
        </p:nvSpPr>
        <p:spPr>
          <a:xfrm>
            <a:off x="2398300" y="1442717"/>
            <a:ext cx="7372800" cy="2280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000000"/>
              </a:buClr>
              <a:buSzPts val="12000"/>
              <a:buNone/>
              <a:defRPr sz="12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90" name="Google Shape;90;p11"/>
          <p:cNvSpPr txBox="1">
            <a:spLocks noGrp="1"/>
          </p:cNvSpPr>
          <p:nvPr>
            <p:ph type="subTitle" idx="1"/>
          </p:nvPr>
        </p:nvSpPr>
        <p:spPr>
          <a:xfrm>
            <a:off x="3128667" y="3748300"/>
            <a:ext cx="5936400" cy="638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100"/>
              <a:buNone/>
              <a:defRPr sz="1867">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Tree>
    <p:extLst>
      <p:ext uri="{BB962C8B-B14F-4D97-AF65-F5344CB8AC3E}">
        <p14:creationId xmlns:p14="http://schemas.microsoft.com/office/powerpoint/2010/main" val="22951256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ix Columns">
  <p:cSld name="Six Columns">
    <p:spTree>
      <p:nvGrpSpPr>
        <p:cNvPr id="1" name="Shape 114"/>
        <p:cNvGrpSpPr/>
        <p:nvPr/>
      </p:nvGrpSpPr>
      <p:grpSpPr>
        <a:xfrm>
          <a:off x="0" y="0"/>
          <a:ext cx="0" cy="0"/>
          <a:chOff x="0" y="0"/>
          <a:chExt cx="0" cy="0"/>
        </a:xfrm>
      </p:grpSpPr>
      <p:sp>
        <p:nvSpPr>
          <p:cNvPr id="115" name="Google Shape;115;p14"/>
          <p:cNvSpPr txBox="1">
            <a:spLocks noGrp="1"/>
          </p:cNvSpPr>
          <p:nvPr>
            <p:ph type="subTitle" idx="1"/>
          </p:nvPr>
        </p:nvSpPr>
        <p:spPr>
          <a:xfrm>
            <a:off x="1383033"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14"/>
          <p:cNvSpPr txBox="1">
            <a:spLocks noGrp="1"/>
          </p:cNvSpPr>
          <p:nvPr>
            <p:ph type="subTitle" idx="2"/>
          </p:nvPr>
        </p:nvSpPr>
        <p:spPr>
          <a:xfrm>
            <a:off x="4835407"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14"/>
          <p:cNvSpPr txBox="1">
            <a:spLocks noGrp="1"/>
          </p:cNvSpPr>
          <p:nvPr>
            <p:ph type="subTitle" idx="3"/>
          </p:nvPr>
        </p:nvSpPr>
        <p:spPr>
          <a:xfrm>
            <a:off x="8505800"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14"/>
          <p:cNvSpPr txBox="1">
            <a:spLocks noGrp="1"/>
          </p:cNvSpPr>
          <p:nvPr>
            <p:ph type="subTitle" idx="4"/>
          </p:nvPr>
        </p:nvSpPr>
        <p:spPr>
          <a:xfrm>
            <a:off x="1383033"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14"/>
          <p:cNvSpPr txBox="1">
            <a:spLocks noGrp="1"/>
          </p:cNvSpPr>
          <p:nvPr>
            <p:ph type="subTitle" idx="5"/>
          </p:nvPr>
        </p:nvSpPr>
        <p:spPr>
          <a:xfrm>
            <a:off x="4835407"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 name="Google Shape;120;p14"/>
          <p:cNvSpPr txBox="1">
            <a:spLocks noGrp="1"/>
          </p:cNvSpPr>
          <p:nvPr>
            <p:ph type="subTitle" idx="6"/>
          </p:nvPr>
        </p:nvSpPr>
        <p:spPr>
          <a:xfrm>
            <a:off x="8505800"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4"/>
          <p:cNvSpPr txBox="1">
            <a:spLocks noGrp="1"/>
          </p:cNvSpPr>
          <p:nvPr>
            <p:ph type="title"/>
          </p:nvPr>
        </p:nvSpPr>
        <p:spPr>
          <a:xfrm>
            <a:off x="2073200" y="592607"/>
            <a:ext cx="804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2" name="Google Shape;122;p14"/>
          <p:cNvSpPr txBox="1">
            <a:spLocks noGrp="1"/>
          </p:cNvSpPr>
          <p:nvPr>
            <p:ph type="title" idx="7"/>
          </p:nvPr>
        </p:nvSpPr>
        <p:spPr>
          <a:xfrm>
            <a:off x="1125867"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3" name="Google Shape;123;p14"/>
          <p:cNvSpPr txBox="1">
            <a:spLocks noGrp="1"/>
          </p:cNvSpPr>
          <p:nvPr>
            <p:ph type="title" idx="8"/>
          </p:nvPr>
        </p:nvSpPr>
        <p:spPr>
          <a:xfrm>
            <a:off x="4578191"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4" name="Google Shape;124;p14"/>
          <p:cNvSpPr txBox="1">
            <a:spLocks noGrp="1"/>
          </p:cNvSpPr>
          <p:nvPr>
            <p:ph type="title" idx="9"/>
          </p:nvPr>
        </p:nvSpPr>
        <p:spPr>
          <a:xfrm>
            <a:off x="8248563"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5" name="Google Shape;125;p14"/>
          <p:cNvSpPr txBox="1">
            <a:spLocks noGrp="1"/>
          </p:cNvSpPr>
          <p:nvPr>
            <p:ph type="title" idx="13"/>
          </p:nvPr>
        </p:nvSpPr>
        <p:spPr>
          <a:xfrm>
            <a:off x="1125867"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6" name="Google Shape;126;p14"/>
          <p:cNvSpPr txBox="1">
            <a:spLocks noGrp="1"/>
          </p:cNvSpPr>
          <p:nvPr>
            <p:ph type="title" idx="14"/>
          </p:nvPr>
        </p:nvSpPr>
        <p:spPr>
          <a:xfrm>
            <a:off x="4578191"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7" name="Google Shape;127;p14"/>
          <p:cNvSpPr txBox="1">
            <a:spLocks noGrp="1"/>
          </p:cNvSpPr>
          <p:nvPr>
            <p:ph type="title" idx="15"/>
          </p:nvPr>
        </p:nvSpPr>
        <p:spPr>
          <a:xfrm>
            <a:off x="8030533" y="5050933"/>
            <a:ext cx="34452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8" name="Google Shape;128;p14"/>
          <p:cNvSpPr/>
          <p:nvPr/>
        </p:nvSpPr>
        <p:spPr>
          <a:xfrm>
            <a:off x="-289433" y="-387167"/>
            <a:ext cx="1532400" cy="15324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9" name="Google Shape;129;p14"/>
          <p:cNvSpPr/>
          <p:nvPr/>
        </p:nvSpPr>
        <p:spPr>
          <a:xfrm>
            <a:off x="-427167" y="492120"/>
            <a:ext cx="1118800" cy="11188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0" name="Google Shape;130;p14"/>
          <p:cNvSpPr/>
          <p:nvPr/>
        </p:nvSpPr>
        <p:spPr>
          <a:xfrm>
            <a:off x="911400" y="-478272"/>
            <a:ext cx="694800" cy="6948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14"/>
          <p:cNvSpPr/>
          <p:nvPr/>
        </p:nvSpPr>
        <p:spPr>
          <a:xfrm>
            <a:off x="10959900" y="-562067"/>
            <a:ext cx="1266400" cy="12656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2" name="Google Shape;132;p14"/>
          <p:cNvSpPr/>
          <p:nvPr/>
        </p:nvSpPr>
        <p:spPr>
          <a:xfrm>
            <a:off x="11297167" y="216533"/>
            <a:ext cx="1532400" cy="15324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14"/>
          <p:cNvSpPr/>
          <p:nvPr/>
        </p:nvSpPr>
        <p:spPr>
          <a:xfrm>
            <a:off x="10370467" y="-406667"/>
            <a:ext cx="714800" cy="7148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7887886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34"/>
        <p:cNvGrpSpPr/>
        <p:nvPr/>
      </p:nvGrpSpPr>
      <p:grpSpPr>
        <a:xfrm>
          <a:off x="0" y="0"/>
          <a:ext cx="0" cy="0"/>
          <a:chOff x="0" y="0"/>
          <a:chExt cx="0" cy="0"/>
        </a:xfrm>
      </p:grpSpPr>
      <p:sp>
        <p:nvSpPr>
          <p:cNvPr id="135" name="Google Shape;135;p15"/>
          <p:cNvSpPr txBox="1">
            <a:spLocks noGrp="1"/>
          </p:cNvSpPr>
          <p:nvPr>
            <p:ph type="title"/>
          </p:nvPr>
        </p:nvSpPr>
        <p:spPr>
          <a:xfrm>
            <a:off x="2809033" y="528393"/>
            <a:ext cx="6573600" cy="1468000"/>
          </a:xfrm>
          <a:prstGeom prst="rect">
            <a:avLst/>
          </a:prstGeom>
          <a:noFill/>
          <a:ln>
            <a:noFill/>
          </a:ln>
        </p:spPr>
        <p:txBody>
          <a:bodyPr spcFirstLastPara="1" wrap="square" lIns="91425" tIns="91425" rIns="91425" bIns="91425" anchor="b" anchorCtr="0">
            <a:noAutofit/>
          </a:bodyPr>
          <a:lstStyle>
            <a:lvl1pPr lvl="0" algn="ctr" rtl="0">
              <a:lnSpc>
                <a:spcPct val="80000"/>
              </a:lnSpc>
              <a:spcBef>
                <a:spcPts val="0"/>
              </a:spcBef>
              <a:spcAft>
                <a:spcPts val="0"/>
              </a:spcAft>
              <a:buSzPts val="4800"/>
              <a:buNone/>
              <a:defRPr sz="8666">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6" name="Google Shape;136;p15"/>
          <p:cNvSpPr txBox="1">
            <a:spLocks noGrp="1"/>
          </p:cNvSpPr>
          <p:nvPr>
            <p:ph type="subTitle" idx="1"/>
          </p:nvPr>
        </p:nvSpPr>
        <p:spPr>
          <a:xfrm>
            <a:off x="4093133" y="2058557"/>
            <a:ext cx="3990800" cy="15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37" name="Google Shape;137;p15"/>
          <p:cNvSpPr txBox="1"/>
          <p:nvPr/>
        </p:nvSpPr>
        <p:spPr>
          <a:xfrm>
            <a:off x="2690267" y="5002723"/>
            <a:ext cx="6811600" cy="7992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600" kern="0">
                <a:solidFill>
                  <a:srgbClr val="71AAAA"/>
                </a:solidFill>
                <a:latin typeface="Lato"/>
                <a:ea typeface="Lato"/>
                <a:cs typeface="Lato"/>
                <a:sym typeface="Lato"/>
              </a:rPr>
              <a:t>CREDITS: This presentation template was created by </a:t>
            </a:r>
            <a:r>
              <a:rPr lang="en" sz="1600" b="1" kern="0">
                <a:solidFill>
                  <a:srgbClr val="71AAAA"/>
                </a:solidFill>
                <a:uFill>
                  <a:noFill/>
                </a:uFill>
                <a:latin typeface="Lato"/>
                <a:ea typeface="Lato"/>
                <a:cs typeface="Lato"/>
                <a:sym typeface="Lato"/>
                <a:hlinkClick r:id="rId2"/>
              </a:rPr>
              <a:t>Slidesgo</a:t>
            </a:r>
            <a:r>
              <a:rPr lang="en" sz="1600" kern="0">
                <a:solidFill>
                  <a:srgbClr val="71AAAA"/>
                </a:solidFill>
                <a:latin typeface="Lato"/>
                <a:ea typeface="Lato"/>
                <a:cs typeface="Lato"/>
                <a:sym typeface="Lato"/>
              </a:rPr>
              <a:t>, including icons by </a:t>
            </a:r>
            <a:r>
              <a:rPr lang="en" sz="1600" b="1" kern="0">
                <a:solidFill>
                  <a:srgbClr val="71AAAA"/>
                </a:solidFill>
                <a:uFill>
                  <a:noFill/>
                </a:uFill>
                <a:latin typeface="Lato"/>
                <a:ea typeface="Lato"/>
                <a:cs typeface="Lato"/>
                <a:sym typeface="Lato"/>
                <a:hlinkClick r:id="rId3"/>
              </a:rPr>
              <a:t>Flaticon</a:t>
            </a:r>
            <a:r>
              <a:rPr lang="en" sz="1600" kern="0">
                <a:solidFill>
                  <a:srgbClr val="71AAAA"/>
                </a:solidFill>
                <a:latin typeface="Lato"/>
                <a:ea typeface="Lato"/>
                <a:cs typeface="Lato"/>
                <a:sym typeface="Lato"/>
              </a:rPr>
              <a:t>, and infographics &amp; images by </a:t>
            </a:r>
            <a:r>
              <a:rPr lang="en" sz="1600" b="1" kern="0">
                <a:solidFill>
                  <a:srgbClr val="71AAAA"/>
                </a:solidFill>
                <a:uFill>
                  <a:noFill/>
                </a:uFill>
                <a:latin typeface="Lato"/>
                <a:ea typeface="Lato"/>
                <a:cs typeface="Lato"/>
                <a:sym typeface="Lato"/>
                <a:hlinkClick r:id="rId4"/>
              </a:rPr>
              <a:t>Freepik</a:t>
            </a:r>
            <a:r>
              <a:rPr lang="en" sz="1600" kern="0">
                <a:solidFill>
                  <a:srgbClr val="71AAAA"/>
                </a:solidFill>
                <a:latin typeface="Lato"/>
                <a:ea typeface="Lato"/>
                <a:cs typeface="Lato"/>
                <a:sym typeface="Lato"/>
              </a:rPr>
              <a:t>. </a:t>
            </a:r>
            <a:endParaRPr sz="1600" kern="0">
              <a:solidFill>
                <a:srgbClr val="71AAAA"/>
              </a:solidFill>
              <a:latin typeface="Lato"/>
              <a:ea typeface="Lato"/>
              <a:cs typeface="Lato"/>
              <a:sym typeface="Lato"/>
            </a:endParaRPr>
          </a:p>
          <a:p>
            <a:pPr algn="ctr">
              <a:spcBef>
                <a:spcPts val="400"/>
              </a:spcBef>
              <a:buClr>
                <a:srgbClr val="000000"/>
              </a:buClr>
              <a:buFont typeface="Arial"/>
              <a:buNone/>
            </a:pPr>
            <a:endParaRPr sz="1333" b="1" kern="0">
              <a:solidFill>
                <a:srgbClr val="71AAAA"/>
              </a:solidFill>
              <a:latin typeface="Lato"/>
              <a:ea typeface="Lato"/>
              <a:cs typeface="Lato"/>
              <a:sym typeface="Lato"/>
            </a:endParaRPr>
          </a:p>
        </p:txBody>
      </p:sp>
      <p:grpSp>
        <p:nvGrpSpPr>
          <p:cNvPr id="138" name="Google Shape;138;p15"/>
          <p:cNvGrpSpPr/>
          <p:nvPr/>
        </p:nvGrpSpPr>
        <p:grpSpPr>
          <a:xfrm>
            <a:off x="-1713712" y="-938007"/>
            <a:ext cx="3884389" cy="8162052"/>
            <a:chOff x="-1098200" y="-1105875"/>
            <a:chExt cx="2576538" cy="5413938"/>
          </a:xfrm>
        </p:grpSpPr>
        <p:sp>
          <p:nvSpPr>
            <p:cNvPr id="139" name="Google Shape;139;p15"/>
            <p:cNvSpPr/>
            <p:nvPr/>
          </p:nvSpPr>
          <p:spPr>
            <a:xfrm>
              <a:off x="-351662" y="-1105875"/>
              <a:ext cx="1830000" cy="1830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15"/>
            <p:cNvSpPr/>
            <p:nvPr/>
          </p:nvSpPr>
          <p:spPr>
            <a:xfrm>
              <a:off x="-1098200" y="-72401"/>
              <a:ext cx="1830000" cy="1830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15"/>
            <p:cNvSpPr/>
            <p:nvPr/>
          </p:nvSpPr>
          <p:spPr>
            <a:xfrm>
              <a:off x="-61975" y="1360375"/>
              <a:ext cx="890100" cy="890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 name="Google Shape;142;p15"/>
            <p:cNvSpPr/>
            <p:nvPr/>
          </p:nvSpPr>
          <p:spPr>
            <a:xfrm>
              <a:off x="-797588" y="1964668"/>
              <a:ext cx="1829700" cy="1829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15"/>
            <p:cNvSpPr/>
            <p:nvPr/>
          </p:nvSpPr>
          <p:spPr>
            <a:xfrm>
              <a:off x="243349" y="3402288"/>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15"/>
            <p:cNvSpPr/>
            <p:nvPr/>
          </p:nvSpPr>
          <p:spPr>
            <a:xfrm>
              <a:off x="-283851" y="3505863"/>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5" name="Google Shape;145;p15"/>
          <p:cNvGrpSpPr/>
          <p:nvPr/>
        </p:nvGrpSpPr>
        <p:grpSpPr>
          <a:xfrm>
            <a:off x="10021451" y="-1474487"/>
            <a:ext cx="3592952" cy="9049396"/>
            <a:chOff x="7766020" y="-1019125"/>
            <a:chExt cx="2351614" cy="5922897"/>
          </a:xfrm>
        </p:grpSpPr>
        <p:grpSp>
          <p:nvGrpSpPr>
            <p:cNvPr id="146" name="Google Shape;146;p15"/>
            <p:cNvGrpSpPr/>
            <p:nvPr/>
          </p:nvGrpSpPr>
          <p:grpSpPr>
            <a:xfrm rot="10800000">
              <a:off x="7766020" y="-1019125"/>
              <a:ext cx="2351614" cy="5922897"/>
              <a:chOff x="-1098200" y="-72401"/>
              <a:chExt cx="2351614" cy="5922897"/>
            </a:xfrm>
          </p:grpSpPr>
          <p:sp>
            <p:nvSpPr>
              <p:cNvPr id="147" name="Google Shape;147;p15"/>
              <p:cNvSpPr/>
              <p:nvPr/>
            </p:nvSpPr>
            <p:spPr>
              <a:xfrm>
                <a:off x="-1098200" y="-72401"/>
                <a:ext cx="1830000" cy="1830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15"/>
              <p:cNvSpPr/>
              <p:nvPr/>
            </p:nvSpPr>
            <p:spPr>
              <a:xfrm>
                <a:off x="-265885" y="1115024"/>
                <a:ext cx="1297800" cy="1297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15"/>
              <p:cNvSpPr/>
              <p:nvPr/>
            </p:nvSpPr>
            <p:spPr>
              <a:xfrm>
                <a:off x="-601086" y="2161170"/>
                <a:ext cx="1436700" cy="14367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15"/>
              <p:cNvSpPr/>
              <p:nvPr/>
            </p:nvSpPr>
            <p:spPr>
              <a:xfrm>
                <a:off x="243349" y="3402288"/>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15"/>
              <p:cNvSpPr/>
              <p:nvPr/>
            </p:nvSpPr>
            <p:spPr>
              <a:xfrm>
                <a:off x="-595186" y="4001896"/>
                <a:ext cx="1848600" cy="1848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15"/>
              <p:cNvSpPr/>
              <p:nvPr/>
            </p:nvSpPr>
            <p:spPr>
              <a:xfrm>
                <a:off x="-283851" y="3505863"/>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3" name="Google Shape;153;p15"/>
            <p:cNvSpPr/>
            <p:nvPr/>
          </p:nvSpPr>
          <p:spPr>
            <a:xfrm rot="10800000">
              <a:off x="7973884" y="4047335"/>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5343430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Design 1">
  <p:cSld name="Design 1">
    <p:spTree>
      <p:nvGrpSpPr>
        <p:cNvPr id="1" name="Shape 154"/>
        <p:cNvGrpSpPr/>
        <p:nvPr/>
      </p:nvGrpSpPr>
      <p:grpSpPr>
        <a:xfrm>
          <a:off x="0" y="0"/>
          <a:ext cx="0" cy="0"/>
          <a:chOff x="0" y="0"/>
          <a:chExt cx="0" cy="0"/>
        </a:xfrm>
      </p:grpSpPr>
      <p:sp>
        <p:nvSpPr>
          <p:cNvPr id="155" name="Google Shape;155;p16"/>
          <p:cNvSpPr txBox="1">
            <a:spLocks noGrp="1"/>
          </p:cNvSpPr>
          <p:nvPr>
            <p:ph type="title"/>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56" name="Google Shape;156;p16"/>
          <p:cNvSpPr txBox="1">
            <a:spLocks noGrp="1"/>
          </p:cNvSpPr>
          <p:nvPr>
            <p:ph type="subTitle" idx="1"/>
          </p:nvPr>
        </p:nvSpPr>
        <p:spPr>
          <a:xfrm>
            <a:off x="4005333" y="3110732"/>
            <a:ext cx="4146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57" name="Google Shape;157;p16"/>
          <p:cNvSpPr txBox="1">
            <a:spLocks noGrp="1"/>
          </p:cNvSpPr>
          <p:nvPr>
            <p:ph type="title" idx="2"/>
          </p:nvPr>
        </p:nvSpPr>
        <p:spPr>
          <a:xfrm>
            <a:off x="3630900"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58" name="Google Shape;158;p16"/>
          <p:cNvGrpSpPr/>
          <p:nvPr/>
        </p:nvGrpSpPr>
        <p:grpSpPr>
          <a:xfrm>
            <a:off x="-814666" y="-948427"/>
            <a:ext cx="13534793" cy="2788041"/>
            <a:chOff x="-611000" y="-721680"/>
            <a:chExt cx="10151095" cy="2091031"/>
          </a:xfrm>
        </p:grpSpPr>
        <p:sp>
          <p:nvSpPr>
            <p:cNvPr id="159" name="Google Shape;159;p16"/>
            <p:cNvSpPr/>
            <p:nvPr/>
          </p:nvSpPr>
          <p:spPr>
            <a:xfrm>
              <a:off x="-611000" y="-545125"/>
              <a:ext cx="1588200" cy="1588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16"/>
            <p:cNvSpPr/>
            <p:nvPr/>
          </p:nvSpPr>
          <p:spPr>
            <a:xfrm>
              <a:off x="666425" y="-545125"/>
              <a:ext cx="939600" cy="939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16"/>
            <p:cNvSpPr/>
            <p:nvPr/>
          </p:nvSpPr>
          <p:spPr>
            <a:xfrm rot="-5400000">
              <a:off x="7830995" y="-721680"/>
              <a:ext cx="1709100" cy="17091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16"/>
            <p:cNvSpPr/>
            <p:nvPr/>
          </p:nvSpPr>
          <p:spPr>
            <a:xfrm rot="-5400000">
              <a:off x="8761847" y="705151"/>
              <a:ext cx="664200" cy="664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7180146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Design 2">
  <p:cSld name="Design 2">
    <p:spTree>
      <p:nvGrpSpPr>
        <p:cNvPr id="1" name="Shape 163"/>
        <p:cNvGrpSpPr/>
        <p:nvPr/>
      </p:nvGrpSpPr>
      <p:grpSpPr>
        <a:xfrm>
          <a:off x="0" y="0"/>
          <a:ext cx="0" cy="0"/>
          <a:chOff x="0" y="0"/>
          <a:chExt cx="0" cy="0"/>
        </a:xfrm>
      </p:grpSpPr>
      <p:sp>
        <p:nvSpPr>
          <p:cNvPr id="164" name="Google Shape;164;p17"/>
          <p:cNvSpPr txBox="1">
            <a:spLocks noGrp="1"/>
          </p:cNvSpPr>
          <p:nvPr>
            <p:ph type="subTitle" idx="1"/>
          </p:nvPr>
        </p:nvSpPr>
        <p:spPr>
          <a:xfrm>
            <a:off x="2546169" y="3110739"/>
            <a:ext cx="4146800" cy="8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65" name="Google Shape;165;p17"/>
          <p:cNvSpPr txBox="1">
            <a:spLocks noGrp="1"/>
          </p:cNvSpPr>
          <p:nvPr>
            <p:ph type="title"/>
          </p:nvPr>
        </p:nvSpPr>
        <p:spPr>
          <a:xfrm>
            <a:off x="21717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66" name="Google Shape;166;p17"/>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67" name="Google Shape;167;p17"/>
          <p:cNvGrpSpPr/>
          <p:nvPr/>
        </p:nvGrpSpPr>
        <p:grpSpPr>
          <a:xfrm>
            <a:off x="-749433" y="-796728"/>
            <a:ext cx="13616313" cy="8216527"/>
            <a:chOff x="-562075" y="-597546"/>
            <a:chExt cx="10212235" cy="6162395"/>
          </a:xfrm>
        </p:grpSpPr>
        <p:sp>
          <p:nvSpPr>
            <p:cNvPr id="168" name="Google Shape;168;p17"/>
            <p:cNvSpPr/>
            <p:nvPr/>
          </p:nvSpPr>
          <p:spPr>
            <a:xfrm rot="-5400000">
              <a:off x="-273749" y="-127206"/>
              <a:ext cx="750000" cy="7500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17"/>
            <p:cNvSpPr/>
            <p:nvPr/>
          </p:nvSpPr>
          <p:spPr>
            <a:xfrm rot="-5400000">
              <a:off x="-328950" y="486975"/>
              <a:ext cx="860400" cy="8604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17"/>
            <p:cNvSpPr/>
            <p:nvPr/>
          </p:nvSpPr>
          <p:spPr>
            <a:xfrm rot="-5400000">
              <a:off x="8700892" y="3762279"/>
              <a:ext cx="850800" cy="850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17"/>
            <p:cNvSpPr/>
            <p:nvPr/>
          </p:nvSpPr>
          <p:spPr>
            <a:xfrm rot="-5400000">
              <a:off x="8203525" y="4294507"/>
              <a:ext cx="975900" cy="9759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17"/>
            <p:cNvSpPr/>
            <p:nvPr/>
          </p:nvSpPr>
          <p:spPr>
            <a:xfrm rot="-5400000">
              <a:off x="8700892" y="4714049"/>
              <a:ext cx="850800" cy="850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17"/>
            <p:cNvSpPr/>
            <p:nvPr/>
          </p:nvSpPr>
          <p:spPr>
            <a:xfrm rot="-5400000">
              <a:off x="-62151" y="-597546"/>
              <a:ext cx="1261800" cy="1261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17"/>
            <p:cNvSpPr/>
            <p:nvPr/>
          </p:nvSpPr>
          <p:spPr>
            <a:xfrm>
              <a:off x="8185920" y="-334184"/>
              <a:ext cx="750000" cy="750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17"/>
            <p:cNvSpPr/>
            <p:nvPr/>
          </p:nvSpPr>
          <p:spPr>
            <a:xfrm>
              <a:off x="-562075" y="4260775"/>
              <a:ext cx="1254600" cy="1254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 name="Google Shape;176;p17"/>
            <p:cNvSpPr/>
            <p:nvPr/>
          </p:nvSpPr>
          <p:spPr>
            <a:xfrm>
              <a:off x="8388360" y="-122586"/>
              <a:ext cx="1261800" cy="1261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 name="Google Shape;177;p17"/>
            <p:cNvSpPr/>
            <p:nvPr/>
          </p:nvSpPr>
          <p:spPr>
            <a:xfrm>
              <a:off x="612085" y="4690555"/>
              <a:ext cx="660900" cy="660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919242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Design 3">
  <p:cSld name="Design 3">
    <p:spTree>
      <p:nvGrpSpPr>
        <p:cNvPr id="1" name="Shape 178"/>
        <p:cNvGrpSpPr/>
        <p:nvPr/>
      </p:nvGrpSpPr>
      <p:grpSpPr>
        <a:xfrm>
          <a:off x="0" y="0"/>
          <a:ext cx="0" cy="0"/>
          <a:chOff x="0" y="0"/>
          <a:chExt cx="0" cy="0"/>
        </a:xfrm>
      </p:grpSpPr>
      <p:sp>
        <p:nvSpPr>
          <p:cNvPr id="179" name="Google Shape;179;p18"/>
          <p:cNvSpPr txBox="1">
            <a:spLocks noGrp="1"/>
          </p:cNvSpPr>
          <p:nvPr>
            <p:ph type="subTitle" idx="1"/>
          </p:nvPr>
        </p:nvSpPr>
        <p:spPr>
          <a:xfrm>
            <a:off x="5489469" y="3110739"/>
            <a:ext cx="4146800" cy="8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80" name="Google Shape;180;p18"/>
          <p:cNvSpPr txBox="1">
            <a:spLocks noGrp="1"/>
          </p:cNvSpPr>
          <p:nvPr>
            <p:ph type="title"/>
          </p:nvPr>
        </p:nvSpPr>
        <p:spPr>
          <a:xfrm>
            <a:off x="51150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81" name="Google Shape;181;p18"/>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82" name="Google Shape;182;p18"/>
          <p:cNvGrpSpPr/>
          <p:nvPr/>
        </p:nvGrpSpPr>
        <p:grpSpPr>
          <a:xfrm>
            <a:off x="-845366" y="-924366"/>
            <a:ext cx="14747215" cy="8871804"/>
            <a:chOff x="-634025" y="-693275"/>
            <a:chExt cx="11060411" cy="6653853"/>
          </a:xfrm>
        </p:grpSpPr>
        <p:sp>
          <p:nvSpPr>
            <p:cNvPr id="183" name="Google Shape;183;p18"/>
            <p:cNvSpPr/>
            <p:nvPr/>
          </p:nvSpPr>
          <p:spPr>
            <a:xfrm rot="-5400000">
              <a:off x="8160625" y="4398175"/>
              <a:ext cx="1562400" cy="15624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 name="Google Shape;184;p18"/>
            <p:cNvSpPr/>
            <p:nvPr/>
          </p:nvSpPr>
          <p:spPr>
            <a:xfrm rot="-5400000">
              <a:off x="8438436" y="3144774"/>
              <a:ext cx="1988100" cy="1987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18"/>
            <p:cNvSpPr/>
            <p:nvPr/>
          </p:nvSpPr>
          <p:spPr>
            <a:xfrm rot="-5400000">
              <a:off x="8554275" y="260508"/>
              <a:ext cx="1043700" cy="1043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 name="Google Shape;186;p18"/>
            <p:cNvSpPr/>
            <p:nvPr/>
          </p:nvSpPr>
          <p:spPr>
            <a:xfrm rot="-5400000">
              <a:off x="-634025" y="-693275"/>
              <a:ext cx="1584300" cy="15843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18"/>
            <p:cNvSpPr/>
            <p:nvPr/>
          </p:nvSpPr>
          <p:spPr>
            <a:xfrm rot="-5400000">
              <a:off x="-468035" y="4282677"/>
              <a:ext cx="1677900" cy="16779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 name="Google Shape;188;p18"/>
            <p:cNvSpPr/>
            <p:nvPr/>
          </p:nvSpPr>
          <p:spPr>
            <a:xfrm rot="-5400000">
              <a:off x="-422015" y="3820854"/>
              <a:ext cx="880800" cy="8808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 name="Google Shape;189;p18"/>
            <p:cNvSpPr/>
            <p:nvPr/>
          </p:nvSpPr>
          <p:spPr>
            <a:xfrm rot="-5400000">
              <a:off x="653928" y="-625835"/>
              <a:ext cx="1059300" cy="10593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 name="Google Shape;190;p18"/>
            <p:cNvSpPr/>
            <p:nvPr/>
          </p:nvSpPr>
          <p:spPr>
            <a:xfrm rot="-5400000">
              <a:off x="7888125" y="-625975"/>
              <a:ext cx="1317900" cy="1318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3035976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Design 4">
  <p:cSld name="Design 4">
    <p:spTree>
      <p:nvGrpSpPr>
        <p:cNvPr id="1" name="Shape 191"/>
        <p:cNvGrpSpPr/>
        <p:nvPr/>
      </p:nvGrpSpPr>
      <p:grpSpPr>
        <a:xfrm>
          <a:off x="0" y="0"/>
          <a:ext cx="0" cy="0"/>
          <a:chOff x="0" y="0"/>
          <a:chExt cx="0" cy="0"/>
        </a:xfrm>
      </p:grpSpPr>
      <p:grpSp>
        <p:nvGrpSpPr>
          <p:cNvPr id="192" name="Google Shape;192;p19"/>
          <p:cNvGrpSpPr/>
          <p:nvPr/>
        </p:nvGrpSpPr>
        <p:grpSpPr>
          <a:xfrm>
            <a:off x="-891903" y="-1124888"/>
            <a:ext cx="3138625" cy="3620015"/>
            <a:chOff x="-668928" y="-843666"/>
            <a:chExt cx="2353969" cy="2715011"/>
          </a:xfrm>
        </p:grpSpPr>
        <p:sp>
          <p:nvSpPr>
            <p:cNvPr id="193" name="Google Shape;193;p19"/>
            <p:cNvSpPr/>
            <p:nvPr/>
          </p:nvSpPr>
          <p:spPr>
            <a:xfrm rot="-5941798">
              <a:off x="-595706" y="-262578"/>
              <a:ext cx="1013055" cy="1013055"/>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 name="Google Shape;194;p19"/>
            <p:cNvSpPr/>
            <p:nvPr/>
          </p:nvSpPr>
          <p:spPr>
            <a:xfrm rot="-5941771">
              <a:off x="-517303" y="625143"/>
              <a:ext cx="1162202" cy="1162202"/>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 name="Google Shape;195;p19"/>
            <p:cNvSpPr/>
            <p:nvPr/>
          </p:nvSpPr>
          <p:spPr>
            <a:xfrm rot="-5942203">
              <a:off x="-109143" y="-722650"/>
              <a:ext cx="1673168" cy="1673168"/>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96" name="Google Shape;196;p19"/>
          <p:cNvGrpSpPr/>
          <p:nvPr/>
        </p:nvGrpSpPr>
        <p:grpSpPr>
          <a:xfrm>
            <a:off x="10402902" y="4655809"/>
            <a:ext cx="2675553" cy="3338892"/>
            <a:chOff x="7802176" y="3491856"/>
            <a:chExt cx="2006665" cy="2504169"/>
          </a:xfrm>
        </p:grpSpPr>
        <p:sp>
          <p:nvSpPr>
            <p:cNvPr id="197" name="Google Shape;197;p19"/>
            <p:cNvSpPr/>
            <p:nvPr/>
          </p:nvSpPr>
          <p:spPr>
            <a:xfrm rot="-5400000">
              <a:off x="8773541" y="3491856"/>
              <a:ext cx="1035300" cy="1035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19"/>
            <p:cNvSpPr/>
            <p:nvPr/>
          </p:nvSpPr>
          <p:spPr>
            <a:xfrm rot="-5400000">
              <a:off x="7802176" y="4115024"/>
              <a:ext cx="1881000" cy="1881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99" name="Google Shape;199;p19"/>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0" name="Google Shape;200;p19"/>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1" name="Google Shape;201;p19"/>
          <p:cNvSpPr txBox="1">
            <a:spLocks noGrp="1"/>
          </p:cNvSpPr>
          <p:nvPr>
            <p:ph type="subTitle" idx="1"/>
          </p:nvPr>
        </p:nvSpPr>
        <p:spPr>
          <a:xfrm>
            <a:off x="4368667" y="3110733"/>
            <a:ext cx="34316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Tree>
    <p:extLst>
      <p:ext uri="{BB962C8B-B14F-4D97-AF65-F5344CB8AC3E}">
        <p14:creationId xmlns:p14="http://schemas.microsoft.com/office/powerpoint/2010/main" val="7314510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Design 5">
  <p:cSld name="Design 5">
    <p:spTree>
      <p:nvGrpSpPr>
        <p:cNvPr id="1" name="Shape 202"/>
        <p:cNvGrpSpPr/>
        <p:nvPr/>
      </p:nvGrpSpPr>
      <p:grpSpPr>
        <a:xfrm>
          <a:off x="0" y="0"/>
          <a:ext cx="0" cy="0"/>
          <a:chOff x="0" y="0"/>
          <a:chExt cx="0" cy="0"/>
        </a:xfrm>
      </p:grpSpPr>
      <p:sp>
        <p:nvSpPr>
          <p:cNvPr id="203" name="Google Shape;203;p20"/>
          <p:cNvSpPr txBox="1">
            <a:spLocks noGrp="1"/>
          </p:cNvSpPr>
          <p:nvPr>
            <p:ph type="subTitle" idx="1"/>
          </p:nvPr>
        </p:nvSpPr>
        <p:spPr>
          <a:xfrm>
            <a:off x="4011067" y="3110732"/>
            <a:ext cx="4146800" cy="10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04" name="Google Shape;204;p20"/>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5" name="Google Shape;205;p20"/>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06" name="Google Shape;206;p20"/>
          <p:cNvGrpSpPr/>
          <p:nvPr/>
        </p:nvGrpSpPr>
        <p:grpSpPr>
          <a:xfrm>
            <a:off x="-1047033" y="-1172025"/>
            <a:ext cx="13948560" cy="3761825"/>
            <a:chOff x="-785275" y="-879019"/>
            <a:chExt cx="10461420" cy="2821369"/>
          </a:xfrm>
        </p:grpSpPr>
        <p:sp>
          <p:nvSpPr>
            <p:cNvPr id="207" name="Google Shape;207;p20"/>
            <p:cNvSpPr/>
            <p:nvPr/>
          </p:nvSpPr>
          <p:spPr>
            <a:xfrm rot="-5400000">
              <a:off x="7255175" y="-879019"/>
              <a:ext cx="1595100" cy="15951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20"/>
            <p:cNvSpPr/>
            <p:nvPr/>
          </p:nvSpPr>
          <p:spPr>
            <a:xfrm rot="-5400000">
              <a:off x="8486645" y="-73500"/>
              <a:ext cx="1189500" cy="11895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 name="Google Shape;209;p20"/>
            <p:cNvSpPr/>
            <p:nvPr/>
          </p:nvSpPr>
          <p:spPr>
            <a:xfrm rot="-5400000">
              <a:off x="8850275" y="968975"/>
              <a:ext cx="565200" cy="5652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 name="Google Shape;210;p20"/>
            <p:cNvSpPr/>
            <p:nvPr/>
          </p:nvSpPr>
          <p:spPr>
            <a:xfrm rot="-5400000">
              <a:off x="-368975" y="-121213"/>
              <a:ext cx="837300" cy="837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20"/>
            <p:cNvSpPr/>
            <p:nvPr/>
          </p:nvSpPr>
          <p:spPr>
            <a:xfrm rot="-5400000">
              <a:off x="1155850" y="-373821"/>
              <a:ext cx="584700" cy="584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20"/>
            <p:cNvSpPr/>
            <p:nvPr/>
          </p:nvSpPr>
          <p:spPr>
            <a:xfrm rot="-5400000">
              <a:off x="144425" y="-349950"/>
              <a:ext cx="1140300" cy="1140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20"/>
            <p:cNvSpPr/>
            <p:nvPr/>
          </p:nvSpPr>
          <p:spPr>
            <a:xfrm rot="-5400000">
              <a:off x="-785275" y="442050"/>
              <a:ext cx="1500300" cy="1500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2994091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Design 6">
  <p:cSld name="Design 6">
    <p:spTree>
      <p:nvGrpSpPr>
        <p:cNvPr id="1" name="Shape 214"/>
        <p:cNvGrpSpPr/>
        <p:nvPr/>
      </p:nvGrpSpPr>
      <p:grpSpPr>
        <a:xfrm>
          <a:off x="0" y="0"/>
          <a:ext cx="0" cy="0"/>
          <a:chOff x="0" y="0"/>
          <a:chExt cx="0" cy="0"/>
        </a:xfrm>
      </p:grpSpPr>
      <p:sp>
        <p:nvSpPr>
          <p:cNvPr id="215" name="Google Shape;215;p21"/>
          <p:cNvSpPr txBox="1">
            <a:spLocks noGrp="1"/>
          </p:cNvSpPr>
          <p:nvPr>
            <p:ph type="subTitle" idx="1"/>
          </p:nvPr>
        </p:nvSpPr>
        <p:spPr>
          <a:xfrm>
            <a:off x="4368667" y="3110733"/>
            <a:ext cx="34316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16" name="Google Shape;216;p21"/>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17" name="Google Shape;217;p21"/>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18" name="Google Shape;218;p21"/>
          <p:cNvGrpSpPr/>
          <p:nvPr/>
        </p:nvGrpSpPr>
        <p:grpSpPr>
          <a:xfrm>
            <a:off x="10311855" y="-965500"/>
            <a:ext cx="2713712" cy="3591773"/>
            <a:chOff x="7733891" y="-724125"/>
            <a:chExt cx="2035284" cy="2693830"/>
          </a:xfrm>
        </p:grpSpPr>
        <p:sp>
          <p:nvSpPr>
            <p:cNvPr id="219" name="Google Shape;219;p21"/>
            <p:cNvSpPr/>
            <p:nvPr/>
          </p:nvSpPr>
          <p:spPr>
            <a:xfrm rot="5400000">
              <a:off x="7734041" y="-724275"/>
              <a:ext cx="1099500" cy="10998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0" name="Google Shape;220;p21"/>
            <p:cNvSpPr/>
            <p:nvPr/>
          </p:nvSpPr>
          <p:spPr>
            <a:xfrm rot="5400000">
              <a:off x="8312824" y="-169797"/>
              <a:ext cx="1456500" cy="1456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1" name="Google Shape;221;p21"/>
            <p:cNvSpPr/>
            <p:nvPr/>
          </p:nvSpPr>
          <p:spPr>
            <a:xfrm rot="5400000">
              <a:off x="8809345" y="1106305"/>
              <a:ext cx="863400" cy="8634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22" name="Google Shape;222;p21"/>
          <p:cNvGrpSpPr/>
          <p:nvPr/>
        </p:nvGrpSpPr>
        <p:grpSpPr>
          <a:xfrm>
            <a:off x="-1310634" y="4362444"/>
            <a:ext cx="3534715" cy="3330389"/>
            <a:chOff x="-982975" y="3271833"/>
            <a:chExt cx="2651036" cy="2497792"/>
          </a:xfrm>
        </p:grpSpPr>
        <p:sp>
          <p:nvSpPr>
            <p:cNvPr id="223" name="Google Shape;223;p21"/>
            <p:cNvSpPr/>
            <p:nvPr/>
          </p:nvSpPr>
          <p:spPr>
            <a:xfrm rot="-5400000">
              <a:off x="-982975" y="3271833"/>
              <a:ext cx="1661700" cy="1661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4" name="Google Shape;224;p21"/>
            <p:cNvSpPr/>
            <p:nvPr/>
          </p:nvSpPr>
          <p:spPr>
            <a:xfrm rot="-5400000">
              <a:off x="-185013" y="4528225"/>
              <a:ext cx="1241400" cy="12414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21"/>
            <p:cNvSpPr/>
            <p:nvPr/>
          </p:nvSpPr>
          <p:spPr>
            <a:xfrm rot="-5400000">
              <a:off x="942961" y="4720922"/>
              <a:ext cx="725100" cy="725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5496471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Design 7">
  <p:cSld name="Design 7">
    <p:spTree>
      <p:nvGrpSpPr>
        <p:cNvPr id="1" name="Shape 226"/>
        <p:cNvGrpSpPr/>
        <p:nvPr/>
      </p:nvGrpSpPr>
      <p:grpSpPr>
        <a:xfrm>
          <a:off x="0" y="0"/>
          <a:ext cx="0" cy="0"/>
          <a:chOff x="0" y="0"/>
          <a:chExt cx="0" cy="0"/>
        </a:xfrm>
      </p:grpSpPr>
      <p:grpSp>
        <p:nvGrpSpPr>
          <p:cNvPr id="227" name="Google Shape;227;p22"/>
          <p:cNvGrpSpPr/>
          <p:nvPr/>
        </p:nvGrpSpPr>
        <p:grpSpPr>
          <a:xfrm>
            <a:off x="-994233" y="4358767"/>
            <a:ext cx="3034900" cy="3432400"/>
            <a:chOff x="-745675" y="3269075"/>
            <a:chExt cx="2276175" cy="2574300"/>
          </a:xfrm>
        </p:grpSpPr>
        <p:sp>
          <p:nvSpPr>
            <p:cNvPr id="228" name="Google Shape;228;p22"/>
            <p:cNvSpPr/>
            <p:nvPr/>
          </p:nvSpPr>
          <p:spPr>
            <a:xfrm>
              <a:off x="-745675" y="3269075"/>
              <a:ext cx="1512600" cy="1512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22"/>
            <p:cNvSpPr/>
            <p:nvPr/>
          </p:nvSpPr>
          <p:spPr>
            <a:xfrm>
              <a:off x="-295075" y="43827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22"/>
            <p:cNvSpPr/>
            <p:nvPr/>
          </p:nvSpPr>
          <p:spPr>
            <a:xfrm>
              <a:off x="468500" y="47816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1" name="Google Shape;231;p22"/>
          <p:cNvGrpSpPr/>
          <p:nvPr/>
        </p:nvGrpSpPr>
        <p:grpSpPr>
          <a:xfrm>
            <a:off x="-1656648" y="-1024673"/>
            <a:ext cx="3203960" cy="4005925"/>
            <a:chOff x="-1222225" y="-641575"/>
            <a:chExt cx="2196700" cy="2746544"/>
          </a:xfrm>
        </p:grpSpPr>
        <p:sp>
          <p:nvSpPr>
            <p:cNvPr id="232" name="Google Shape;232;p22"/>
            <p:cNvSpPr/>
            <p:nvPr/>
          </p:nvSpPr>
          <p:spPr>
            <a:xfrm>
              <a:off x="-538125" y="-6415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3" name="Google Shape;233;p22"/>
            <p:cNvSpPr/>
            <p:nvPr/>
          </p:nvSpPr>
          <p:spPr>
            <a:xfrm>
              <a:off x="-1222225" y="2126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22"/>
            <p:cNvSpPr/>
            <p:nvPr/>
          </p:nvSpPr>
          <p:spPr>
            <a:xfrm>
              <a:off x="-337993" y="1356169"/>
              <a:ext cx="748800" cy="748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35" name="Google Shape;235;p22"/>
          <p:cNvSpPr txBox="1">
            <a:spLocks noGrp="1"/>
          </p:cNvSpPr>
          <p:nvPr>
            <p:ph type="title"/>
          </p:nvPr>
        </p:nvSpPr>
        <p:spPr>
          <a:xfrm>
            <a:off x="1468133" y="1171619"/>
            <a:ext cx="6028800" cy="1377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6" name="Google Shape;236;p22"/>
          <p:cNvSpPr txBox="1">
            <a:spLocks noGrp="1"/>
          </p:cNvSpPr>
          <p:nvPr>
            <p:ph type="subTitle" idx="1"/>
          </p:nvPr>
        </p:nvSpPr>
        <p:spPr>
          <a:xfrm>
            <a:off x="2414433" y="3255499"/>
            <a:ext cx="4146800" cy="10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37" name="Google Shape;237;p22"/>
          <p:cNvSpPr txBox="1">
            <a:spLocks noGrp="1"/>
          </p:cNvSpPr>
          <p:nvPr>
            <p:ph type="title" idx="2"/>
          </p:nvPr>
        </p:nvSpPr>
        <p:spPr>
          <a:xfrm>
            <a:off x="2150367" y="2640100"/>
            <a:ext cx="46752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8" name="Google Shape;238;p22"/>
          <p:cNvSpPr/>
          <p:nvPr/>
        </p:nvSpPr>
        <p:spPr>
          <a:xfrm rot="-2983079">
            <a:off x="9610401" y="-297898"/>
            <a:ext cx="825303" cy="824739"/>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22"/>
          <p:cNvSpPr/>
          <p:nvPr/>
        </p:nvSpPr>
        <p:spPr>
          <a:xfrm rot="-2983747">
            <a:off x="10129652" y="-494516"/>
            <a:ext cx="1286505" cy="1285943"/>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 name="Google Shape;240;p22"/>
          <p:cNvSpPr/>
          <p:nvPr/>
        </p:nvSpPr>
        <p:spPr>
          <a:xfrm rot="-2983001">
            <a:off x="10956541" y="-226802"/>
            <a:ext cx="1719851" cy="1719335"/>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477536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a:ext>
            </a:extLst>
          </a:blip>
          <a:srcRect t="52415"/>
          <a:stretch/>
        </p:blipFill>
        <p:spPr>
          <a:xfrm rot="5400000" flipV="1">
            <a:off x="6521254" y="1185667"/>
            <a:ext cx="6856412" cy="4485081"/>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5400000" flipV="1">
            <a:off x="-1577886" y="1883411"/>
            <a:ext cx="6552477" cy="3396701"/>
          </a:xfrm>
          <a:prstGeom prst="rect">
            <a:avLst/>
          </a:prstGeom>
        </p:spPr>
      </p:pic>
    </p:spTree>
    <p:extLst>
      <p:ext uri="{BB962C8B-B14F-4D97-AF65-F5344CB8AC3E}">
        <p14:creationId xmlns:p14="http://schemas.microsoft.com/office/powerpoint/2010/main" val="2996166395"/>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Design 8">
  <p:cSld name="Design 8">
    <p:spTree>
      <p:nvGrpSpPr>
        <p:cNvPr id="1" name="Shape 241"/>
        <p:cNvGrpSpPr/>
        <p:nvPr/>
      </p:nvGrpSpPr>
      <p:grpSpPr>
        <a:xfrm>
          <a:off x="0" y="0"/>
          <a:ext cx="0" cy="0"/>
          <a:chOff x="0" y="0"/>
          <a:chExt cx="0" cy="0"/>
        </a:xfrm>
      </p:grpSpPr>
      <p:sp>
        <p:nvSpPr>
          <p:cNvPr id="242" name="Google Shape;242;p23"/>
          <p:cNvSpPr txBox="1">
            <a:spLocks noGrp="1"/>
          </p:cNvSpPr>
          <p:nvPr>
            <p:ph type="title"/>
          </p:nvPr>
        </p:nvSpPr>
        <p:spPr>
          <a:xfrm>
            <a:off x="2585467" y="1157800"/>
            <a:ext cx="7010000" cy="1417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43" name="Google Shape;243;p23"/>
          <p:cNvSpPr txBox="1">
            <a:spLocks noGrp="1"/>
          </p:cNvSpPr>
          <p:nvPr>
            <p:ph type="subTitle" idx="1"/>
          </p:nvPr>
        </p:nvSpPr>
        <p:spPr>
          <a:xfrm>
            <a:off x="4022467" y="3255499"/>
            <a:ext cx="4146800" cy="10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44" name="Google Shape;244;p23"/>
          <p:cNvSpPr txBox="1">
            <a:spLocks noGrp="1"/>
          </p:cNvSpPr>
          <p:nvPr>
            <p:ph type="title" idx="2"/>
          </p:nvPr>
        </p:nvSpPr>
        <p:spPr>
          <a:xfrm>
            <a:off x="3758400" y="2640100"/>
            <a:ext cx="46752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45" name="Google Shape;245;p23"/>
          <p:cNvGrpSpPr/>
          <p:nvPr/>
        </p:nvGrpSpPr>
        <p:grpSpPr>
          <a:xfrm rot="9000073">
            <a:off x="9578415" y="-1464165"/>
            <a:ext cx="3195976" cy="3747501"/>
            <a:chOff x="-638175" y="3290095"/>
            <a:chExt cx="2195761" cy="2574681"/>
          </a:xfrm>
        </p:grpSpPr>
        <p:sp>
          <p:nvSpPr>
            <p:cNvPr id="246" name="Google Shape;246;p23"/>
            <p:cNvSpPr/>
            <p:nvPr/>
          </p:nvSpPr>
          <p:spPr>
            <a:xfrm>
              <a:off x="-638175" y="329009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 name="Google Shape;247;p23"/>
            <p:cNvSpPr/>
            <p:nvPr/>
          </p:nvSpPr>
          <p:spPr>
            <a:xfrm>
              <a:off x="261911" y="4495169"/>
              <a:ext cx="579900" cy="579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 name="Google Shape;248;p23"/>
            <p:cNvSpPr/>
            <p:nvPr/>
          </p:nvSpPr>
          <p:spPr>
            <a:xfrm>
              <a:off x="468286" y="4775775"/>
              <a:ext cx="1089300" cy="1089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49" name="Google Shape;249;p23"/>
          <p:cNvGrpSpPr/>
          <p:nvPr/>
        </p:nvGrpSpPr>
        <p:grpSpPr>
          <a:xfrm rot="2043268">
            <a:off x="-918177" y="-1503434"/>
            <a:ext cx="3218800" cy="3961628"/>
            <a:chOff x="-1222225" y="-641575"/>
            <a:chExt cx="2196700" cy="2703650"/>
          </a:xfrm>
        </p:grpSpPr>
        <p:sp>
          <p:nvSpPr>
            <p:cNvPr id="250" name="Google Shape;250;p23"/>
            <p:cNvSpPr/>
            <p:nvPr/>
          </p:nvSpPr>
          <p:spPr>
            <a:xfrm>
              <a:off x="-538125" y="-6415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23"/>
            <p:cNvSpPr/>
            <p:nvPr/>
          </p:nvSpPr>
          <p:spPr>
            <a:xfrm>
              <a:off x="-1222225" y="2126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23"/>
            <p:cNvSpPr/>
            <p:nvPr/>
          </p:nvSpPr>
          <p:spPr>
            <a:xfrm>
              <a:off x="-295075" y="1399075"/>
              <a:ext cx="663000" cy="663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5723502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1"/>
        </a:solidFill>
        <a:effectLst/>
      </p:bgPr>
    </p:bg>
    <p:spTree>
      <p:nvGrpSpPr>
        <p:cNvPr id="1" name="Shape 253"/>
        <p:cNvGrpSpPr/>
        <p:nvPr/>
      </p:nvGrpSpPr>
      <p:grpSpPr>
        <a:xfrm>
          <a:off x="0" y="0"/>
          <a:ext cx="0" cy="0"/>
          <a:chOff x="0" y="0"/>
          <a:chExt cx="0" cy="0"/>
        </a:xfrm>
      </p:grpSpPr>
    </p:spTree>
    <p:extLst>
      <p:ext uri="{BB962C8B-B14F-4D97-AF65-F5344CB8AC3E}">
        <p14:creationId xmlns:p14="http://schemas.microsoft.com/office/powerpoint/2010/main" val="27110671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3"/>
        </a:solidFill>
        <a:effectLst/>
      </p:bgPr>
    </p:bg>
    <p:spTree>
      <p:nvGrpSpPr>
        <p:cNvPr id="1" name="Shape 254"/>
        <p:cNvGrpSpPr/>
        <p:nvPr/>
      </p:nvGrpSpPr>
      <p:grpSpPr>
        <a:xfrm>
          <a:off x="0" y="0"/>
          <a:ext cx="0" cy="0"/>
          <a:chOff x="0" y="0"/>
          <a:chExt cx="0" cy="0"/>
        </a:xfrm>
      </p:grpSpPr>
    </p:spTree>
    <p:extLst>
      <p:ext uri="{BB962C8B-B14F-4D97-AF65-F5344CB8AC3E}">
        <p14:creationId xmlns:p14="http://schemas.microsoft.com/office/powerpoint/2010/main" val="40741025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5"/>
        </a:solidFill>
        <a:effectLst/>
      </p:bgPr>
    </p:bg>
    <p:spTree>
      <p:nvGrpSpPr>
        <p:cNvPr id="1" name="Shape 255"/>
        <p:cNvGrpSpPr/>
        <p:nvPr/>
      </p:nvGrpSpPr>
      <p:grpSpPr>
        <a:xfrm>
          <a:off x="0" y="0"/>
          <a:ext cx="0" cy="0"/>
          <a:chOff x="0" y="0"/>
          <a:chExt cx="0" cy="0"/>
        </a:xfrm>
      </p:grpSpPr>
    </p:spTree>
    <p:extLst>
      <p:ext uri="{BB962C8B-B14F-4D97-AF65-F5344CB8AC3E}">
        <p14:creationId xmlns:p14="http://schemas.microsoft.com/office/powerpoint/2010/main" val="38599233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3901533" y="3587369"/>
            <a:ext cx="4388800" cy="17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0" name="Google Shape;10;p2"/>
          <p:cNvSpPr txBox="1">
            <a:spLocks noGrp="1"/>
          </p:cNvSpPr>
          <p:nvPr>
            <p:ph type="subTitle" idx="1"/>
          </p:nvPr>
        </p:nvSpPr>
        <p:spPr>
          <a:xfrm>
            <a:off x="3208833" y="5261660"/>
            <a:ext cx="5774000" cy="5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grpSp>
        <p:nvGrpSpPr>
          <p:cNvPr id="11" name="Google Shape;11;p2"/>
          <p:cNvGrpSpPr/>
          <p:nvPr/>
        </p:nvGrpSpPr>
        <p:grpSpPr>
          <a:xfrm>
            <a:off x="-439097" y="-814133"/>
            <a:ext cx="3814741" cy="3336181"/>
            <a:chOff x="-246450" y="-584564"/>
            <a:chExt cx="2519866" cy="2203554"/>
          </a:xfrm>
        </p:grpSpPr>
        <p:sp>
          <p:nvSpPr>
            <p:cNvPr id="12" name="Google Shape;12;p2"/>
            <p:cNvSpPr/>
            <p:nvPr/>
          </p:nvSpPr>
          <p:spPr>
            <a:xfrm>
              <a:off x="920700" y="-197324"/>
              <a:ext cx="503700" cy="5037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 name="Google Shape;13;p2"/>
            <p:cNvSpPr/>
            <p:nvPr/>
          </p:nvSpPr>
          <p:spPr>
            <a:xfrm>
              <a:off x="-169775" y="-272623"/>
              <a:ext cx="1440000" cy="14400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 name="Google Shape;14;p2"/>
            <p:cNvSpPr/>
            <p:nvPr/>
          </p:nvSpPr>
          <p:spPr>
            <a:xfrm>
              <a:off x="-246450" y="779890"/>
              <a:ext cx="839100" cy="8391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2"/>
            <p:cNvSpPr/>
            <p:nvPr/>
          </p:nvSpPr>
          <p:spPr>
            <a:xfrm>
              <a:off x="1270216" y="-584564"/>
              <a:ext cx="1003200" cy="10038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6" name="Google Shape;16;p2"/>
          <p:cNvGrpSpPr/>
          <p:nvPr/>
        </p:nvGrpSpPr>
        <p:grpSpPr>
          <a:xfrm>
            <a:off x="8660835" y="-814117"/>
            <a:ext cx="3794819" cy="3176911"/>
            <a:chOff x="7080489" y="-542449"/>
            <a:chExt cx="2304919" cy="1929610"/>
          </a:xfrm>
        </p:grpSpPr>
        <p:sp>
          <p:nvSpPr>
            <p:cNvPr id="17" name="Google Shape;17;p2"/>
            <p:cNvSpPr/>
            <p:nvPr/>
          </p:nvSpPr>
          <p:spPr>
            <a:xfrm>
              <a:off x="7420700" y="-137861"/>
              <a:ext cx="517200" cy="5172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 name="Google Shape;18;p2"/>
            <p:cNvSpPr/>
            <p:nvPr/>
          </p:nvSpPr>
          <p:spPr>
            <a:xfrm>
              <a:off x="7815506" y="-542449"/>
              <a:ext cx="1569900" cy="15699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 name="Google Shape;19;p2"/>
            <p:cNvSpPr/>
            <p:nvPr/>
          </p:nvSpPr>
          <p:spPr>
            <a:xfrm>
              <a:off x="8587108" y="589161"/>
              <a:ext cx="798300" cy="798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 name="Google Shape;20;p2"/>
            <p:cNvSpPr/>
            <p:nvPr/>
          </p:nvSpPr>
          <p:spPr>
            <a:xfrm>
              <a:off x="7080489" y="-314043"/>
              <a:ext cx="456000" cy="456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575732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no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901533" y="3587369"/>
            <a:ext cx="4388800" cy="175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 name="Google Shape;23;p3"/>
          <p:cNvSpPr txBox="1">
            <a:spLocks noGrp="1"/>
          </p:cNvSpPr>
          <p:nvPr>
            <p:ph type="subTitle" idx="1"/>
          </p:nvPr>
        </p:nvSpPr>
        <p:spPr>
          <a:xfrm>
            <a:off x="3208833" y="5261660"/>
            <a:ext cx="5774000" cy="54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867">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4" name="Google Shape;24;p3"/>
          <p:cNvSpPr txBox="1">
            <a:spLocks noGrp="1"/>
          </p:cNvSpPr>
          <p:nvPr>
            <p:ph type="title" idx="2" hasCustomPrompt="1"/>
          </p:nvPr>
        </p:nvSpPr>
        <p:spPr>
          <a:xfrm>
            <a:off x="4590433" y="1599533"/>
            <a:ext cx="30108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solidFill>
                  <a:schemeClr val="accent5"/>
                </a:solidFill>
              </a:defRPr>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grpSp>
        <p:nvGrpSpPr>
          <p:cNvPr id="25" name="Google Shape;25;p3"/>
          <p:cNvGrpSpPr/>
          <p:nvPr/>
        </p:nvGrpSpPr>
        <p:grpSpPr>
          <a:xfrm rot="10800000">
            <a:off x="8836147" y="4590134"/>
            <a:ext cx="3814741" cy="3336181"/>
            <a:chOff x="-246450" y="-584564"/>
            <a:chExt cx="2519866" cy="2203554"/>
          </a:xfrm>
        </p:grpSpPr>
        <p:sp>
          <p:nvSpPr>
            <p:cNvPr id="26" name="Google Shape;26;p3"/>
            <p:cNvSpPr/>
            <p:nvPr/>
          </p:nvSpPr>
          <p:spPr>
            <a:xfrm>
              <a:off x="920700" y="-197324"/>
              <a:ext cx="503700" cy="5037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3"/>
            <p:cNvSpPr/>
            <p:nvPr/>
          </p:nvSpPr>
          <p:spPr>
            <a:xfrm>
              <a:off x="-169775" y="-272623"/>
              <a:ext cx="1440000" cy="14400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3"/>
            <p:cNvSpPr/>
            <p:nvPr/>
          </p:nvSpPr>
          <p:spPr>
            <a:xfrm>
              <a:off x="-246450" y="779890"/>
              <a:ext cx="839100" cy="8391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9" name="Google Shape;29;p3"/>
            <p:cNvSpPr/>
            <p:nvPr/>
          </p:nvSpPr>
          <p:spPr>
            <a:xfrm>
              <a:off x="1270216" y="-584564"/>
              <a:ext cx="1003200" cy="1003800"/>
            </a:xfrm>
            <a:prstGeom prst="ellipse">
              <a:avLst/>
            </a:prstGeom>
            <a:solidFill>
              <a:srgbClr val="9DD4D6"/>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30" name="Google Shape;30;p3"/>
          <p:cNvGrpSpPr/>
          <p:nvPr/>
        </p:nvGrpSpPr>
        <p:grpSpPr>
          <a:xfrm rot="10800000">
            <a:off x="-439098" y="4669771"/>
            <a:ext cx="3794819" cy="3176911"/>
            <a:chOff x="7080489" y="-542449"/>
            <a:chExt cx="2304919" cy="1929610"/>
          </a:xfrm>
        </p:grpSpPr>
        <p:sp>
          <p:nvSpPr>
            <p:cNvPr id="31" name="Google Shape;31;p3"/>
            <p:cNvSpPr/>
            <p:nvPr/>
          </p:nvSpPr>
          <p:spPr>
            <a:xfrm>
              <a:off x="7420700" y="-137861"/>
              <a:ext cx="517200" cy="5172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2" name="Google Shape;32;p3"/>
            <p:cNvSpPr/>
            <p:nvPr/>
          </p:nvSpPr>
          <p:spPr>
            <a:xfrm>
              <a:off x="7815506" y="-542449"/>
              <a:ext cx="1569900" cy="15699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 name="Google Shape;33;p3"/>
            <p:cNvSpPr/>
            <p:nvPr/>
          </p:nvSpPr>
          <p:spPr>
            <a:xfrm>
              <a:off x="8587108" y="589161"/>
              <a:ext cx="798300" cy="798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3"/>
            <p:cNvSpPr/>
            <p:nvPr/>
          </p:nvSpPr>
          <p:spPr>
            <a:xfrm>
              <a:off x="7080489" y="-314043"/>
              <a:ext cx="456000" cy="456000"/>
            </a:xfrm>
            <a:prstGeom prst="ellipse">
              <a:avLst/>
            </a:prstGeom>
            <a:solidFill>
              <a:srgbClr val="F5AFA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35" name="Google Shape;35;p3"/>
          <p:cNvSpPr/>
          <p:nvPr/>
        </p:nvSpPr>
        <p:spPr>
          <a:xfrm>
            <a:off x="1006264" y="-306332"/>
            <a:ext cx="1180400" cy="1180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6" name="Google Shape;36;p3"/>
          <p:cNvSpPr/>
          <p:nvPr/>
        </p:nvSpPr>
        <p:spPr>
          <a:xfrm>
            <a:off x="-1040279" y="432363"/>
            <a:ext cx="2180000" cy="2180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7" name="Google Shape;37;p3"/>
          <p:cNvSpPr/>
          <p:nvPr/>
        </p:nvSpPr>
        <p:spPr>
          <a:xfrm>
            <a:off x="-241665" y="-371667"/>
            <a:ext cx="1492800" cy="1492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8" name="Google Shape;38;p3"/>
          <p:cNvSpPr/>
          <p:nvPr/>
        </p:nvSpPr>
        <p:spPr>
          <a:xfrm>
            <a:off x="1623109" y="-951551"/>
            <a:ext cx="1518800" cy="15196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9" name="Google Shape;39;p3"/>
          <p:cNvSpPr/>
          <p:nvPr/>
        </p:nvSpPr>
        <p:spPr>
          <a:xfrm>
            <a:off x="10286121" y="-661471"/>
            <a:ext cx="2180000" cy="21800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0" name="Google Shape;40;p3"/>
          <p:cNvSpPr/>
          <p:nvPr/>
        </p:nvSpPr>
        <p:spPr>
          <a:xfrm>
            <a:off x="11402476" y="718516"/>
            <a:ext cx="1518800" cy="15196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1" name="Google Shape;41;p3"/>
          <p:cNvSpPr/>
          <p:nvPr/>
        </p:nvSpPr>
        <p:spPr>
          <a:xfrm>
            <a:off x="9372580" y="-636184"/>
            <a:ext cx="1270400" cy="1270400"/>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97653726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2"/>
        <p:cNvGrpSpPr/>
        <p:nvPr/>
      </p:nvGrpSpPr>
      <p:grpSpPr>
        <a:xfrm>
          <a:off x="0" y="0"/>
          <a:ext cx="0" cy="0"/>
          <a:chOff x="0" y="0"/>
          <a:chExt cx="0" cy="0"/>
        </a:xfrm>
      </p:grpSpPr>
      <p:sp>
        <p:nvSpPr>
          <p:cNvPr id="43" name="Google Shape;43;p4"/>
          <p:cNvSpPr txBox="1">
            <a:spLocks noGrp="1"/>
          </p:cNvSpPr>
          <p:nvPr>
            <p:ph type="title"/>
          </p:nvPr>
        </p:nvSpPr>
        <p:spPr>
          <a:xfrm>
            <a:off x="1051100" y="899508"/>
            <a:ext cx="1008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44" name="Google Shape;44;p4"/>
          <p:cNvSpPr txBox="1">
            <a:spLocks noGrp="1"/>
          </p:cNvSpPr>
          <p:nvPr>
            <p:ph type="body" idx="1"/>
          </p:nvPr>
        </p:nvSpPr>
        <p:spPr>
          <a:xfrm>
            <a:off x="1051100" y="1980127"/>
            <a:ext cx="10290000" cy="3894000"/>
          </a:xfrm>
          <a:prstGeom prst="rect">
            <a:avLst/>
          </a:prstGeom>
        </p:spPr>
        <p:txBody>
          <a:bodyPr spcFirstLastPara="1" wrap="square" lIns="91425" tIns="91425" rIns="91425" bIns="91425" anchor="t" anchorCtr="0">
            <a:noAutofit/>
          </a:bodyPr>
          <a:lstStyle>
            <a:lvl1pPr marL="609585" marR="67732" lvl="0" indent="-423323">
              <a:lnSpc>
                <a:spcPct val="100000"/>
              </a:lnSpc>
              <a:spcBef>
                <a:spcPts val="0"/>
              </a:spcBef>
              <a:spcAft>
                <a:spcPts val="0"/>
              </a:spcAft>
              <a:buClr>
                <a:schemeClr val="dk1"/>
              </a:buClr>
              <a:buSzPts val="1400"/>
              <a:buChar char="●"/>
              <a:defRPr sz="1400">
                <a:solidFill>
                  <a:schemeClr val="dk1"/>
                </a:solidFill>
              </a:defRPr>
            </a:lvl1pPr>
            <a:lvl2pPr marL="1219170" lvl="1" indent="-423323">
              <a:spcBef>
                <a:spcPts val="0"/>
              </a:spcBef>
              <a:spcAft>
                <a:spcPts val="0"/>
              </a:spcAft>
              <a:buClr>
                <a:schemeClr val="dk1"/>
              </a:buClr>
              <a:buSzPts val="1400"/>
              <a:buChar char="○"/>
              <a:defRPr>
                <a:solidFill>
                  <a:schemeClr val="dk1"/>
                </a:solidFill>
              </a:defRPr>
            </a:lvl2pPr>
            <a:lvl3pPr marL="1828754" lvl="2" indent="-423323">
              <a:spcBef>
                <a:spcPts val="2133"/>
              </a:spcBef>
              <a:spcAft>
                <a:spcPts val="0"/>
              </a:spcAft>
              <a:buClr>
                <a:schemeClr val="dk1"/>
              </a:buClr>
              <a:buSzPts val="1400"/>
              <a:buChar char="■"/>
              <a:defRPr>
                <a:solidFill>
                  <a:schemeClr val="dk1"/>
                </a:solidFill>
              </a:defRPr>
            </a:lvl3pPr>
            <a:lvl4pPr marL="2438339" lvl="3" indent="-423323">
              <a:spcBef>
                <a:spcPts val="2133"/>
              </a:spcBef>
              <a:spcAft>
                <a:spcPts val="0"/>
              </a:spcAft>
              <a:buClr>
                <a:schemeClr val="dk1"/>
              </a:buClr>
              <a:buSzPts val="1400"/>
              <a:buChar char="●"/>
              <a:defRPr>
                <a:solidFill>
                  <a:schemeClr val="dk1"/>
                </a:solidFill>
              </a:defRPr>
            </a:lvl4pPr>
            <a:lvl5pPr marL="3047924" lvl="4" indent="-423323">
              <a:spcBef>
                <a:spcPts val="2133"/>
              </a:spcBef>
              <a:spcAft>
                <a:spcPts val="0"/>
              </a:spcAft>
              <a:buClr>
                <a:schemeClr val="dk1"/>
              </a:buClr>
              <a:buSzPts val="1400"/>
              <a:buChar char="○"/>
              <a:defRPr>
                <a:solidFill>
                  <a:schemeClr val="dk1"/>
                </a:solidFill>
              </a:defRPr>
            </a:lvl5pPr>
            <a:lvl6pPr marL="3657509" lvl="5" indent="-423323">
              <a:spcBef>
                <a:spcPts val="2133"/>
              </a:spcBef>
              <a:spcAft>
                <a:spcPts val="0"/>
              </a:spcAft>
              <a:buClr>
                <a:schemeClr val="dk1"/>
              </a:buClr>
              <a:buSzPts val="1400"/>
              <a:buChar char="■"/>
              <a:defRPr>
                <a:solidFill>
                  <a:schemeClr val="dk1"/>
                </a:solidFill>
              </a:defRPr>
            </a:lvl6pPr>
            <a:lvl7pPr marL="4267093" lvl="6" indent="-423323">
              <a:spcBef>
                <a:spcPts val="2133"/>
              </a:spcBef>
              <a:spcAft>
                <a:spcPts val="0"/>
              </a:spcAft>
              <a:buClr>
                <a:schemeClr val="dk1"/>
              </a:buClr>
              <a:buSzPts val="1400"/>
              <a:buChar char="●"/>
              <a:defRPr>
                <a:solidFill>
                  <a:schemeClr val="dk1"/>
                </a:solidFill>
              </a:defRPr>
            </a:lvl7pPr>
            <a:lvl8pPr marL="4876678" lvl="7" indent="-423323">
              <a:spcBef>
                <a:spcPts val="2133"/>
              </a:spcBef>
              <a:spcAft>
                <a:spcPts val="0"/>
              </a:spcAft>
              <a:buClr>
                <a:schemeClr val="dk1"/>
              </a:buClr>
              <a:buSzPts val="1400"/>
              <a:buChar char="○"/>
              <a:defRPr>
                <a:solidFill>
                  <a:schemeClr val="dk1"/>
                </a:solidFill>
              </a:defRPr>
            </a:lvl8pPr>
            <a:lvl9pPr marL="5486263" lvl="8" indent="-423323">
              <a:spcBef>
                <a:spcPts val="2133"/>
              </a:spcBef>
              <a:spcAft>
                <a:spcPts val="2133"/>
              </a:spcAft>
              <a:buClr>
                <a:schemeClr val="dk1"/>
              </a:buClr>
              <a:buSzPts val="1400"/>
              <a:buChar char="■"/>
              <a:defRPr>
                <a:solidFill>
                  <a:schemeClr val="dk1"/>
                </a:solidFill>
              </a:defRPr>
            </a:lvl9pPr>
          </a:lstStyle>
          <a:p>
            <a:endParaRPr/>
          </a:p>
        </p:txBody>
      </p:sp>
      <p:grpSp>
        <p:nvGrpSpPr>
          <p:cNvPr id="45" name="Google Shape;45;p4"/>
          <p:cNvGrpSpPr/>
          <p:nvPr/>
        </p:nvGrpSpPr>
        <p:grpSpPr>
          <a:xfrm>
            <a:off x="-351299" y="5484567"/>
            <a:ext cx="1933700" cy="1906100"/>
            <a:chOff x="-263475" y="4113425"/>
            <a:chExt cx="1450275" cy="1429575"/>
          </a:xfrm>
        </p:grpSpPr>
        <p:sp>
          <p:nvSpPr>
            <p:cNvPr id="46" name="Google Shape;46;p4"/>
            <p:cNvSpPr/>
            <p:nvPr/>
          </p:nvSpPr>
          <p:spPr>
            <a:xfrm>
              <a:off x="-128825" y="4113425"/>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 name="Google Shape;47;p4"/>
            <p:cNvSpPr/>
            <p:nvPr/>
          </p:nvSpPr>
          <p:spPr>
            <a:xfrm>
              <a:off x="327000" y="46832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 name="Google Shape;48;p4"/>
            <p:cNvSpPr/>
            <p:nvPr/>
          </p:nvSpPr>
          <p:spPr>
            <a:xfrm>
              <a:off x="-263475" y="46832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9" name="Google Shape;49;p4"/>
          <p:cNvGrpSpPr/>
          <p:nvPr/>
        </p:nvGrpSpPr>
        <p:grpSpPr>
          <a:xfrm>
            <a:off x="11131501" y="-695699"/>
            <a:ext cx="1588433" cy="1934500"/>
            <a:chOff x="8348625" y="-521775"/>
            <a:chExt cx="1191325" cy="1450875"/>
          </a:xfrm>
        </p:grpSpPr>
        <p:sp>
          <p:nvSpPr>
            <p:cNvPr id="50" name="Google Shape;50;p4"/>
            <p:cNvSpPr/>
            <p:nvPr/>
          </p:nvSpPr>
          <p:spPr>
            <a:xfrm>
              <a:off x="8348625" y="-521775"/>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51" name="Google Shape;51;p4"/>
            <p:cNvSpPr/>
            <p:nvPr/>
          </p:nvSpPr>
          <p:spPr>
            <a:xfrm>
              <a:off x="8680150" y="69300"/>
              <a:ext cx="859800" cy="859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5777046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2"/>
        <p:cNvGrpSpPr/>
        <p:nvPr/>
      </p:nvGrpSpPr>
      <p:grpSpPr>
        <a:xfrm>
          <a:off x="0" y="0"/>
          <a:ext cx="0" cy="0"/>
          <a:chOff x="0" y="0"/>
          <a:chExt cx="0" cy="0"/>
        </a:xfrm>
      </p:grpSpPr>
      <p:sp>
        <p:nvSpPr>
          <p:cNvPr id="53" name="Google Shape;53;p5"/>
          <p:cNvSpPr txBox="1">
            <a:spLocks noGrp="1"/>
          </p:cNvSpPr>
          <p:nvPr>
            <p:ph type="title"/>
          </p:nvPr>
        </p:nvSpPr>
        <p:spPr>
          <a:xfrm>
            <a:off x="795800" y="591105"/>
            <a:ext cx="1058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54" name="Google Shape;54;p5"/>
          <p:cNvSpPr txBox="1">
            <a:spLocks noGrp="1"/>
          </p:cNvSpPr>
          <p:nvPr>
            <p:ph type="ctrTitle" idx="2"/>
          </p:nvPr>
        </p:nvSpPr>
        <p:spPr>
          <a:xfrm flipH="1">
            <a:off x="4528688" y="2803593"/>
            <a:ext cx="3112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800"/>
              <a:buNone/>
              <a:defRPr sz="4000"/>
            </a:lvl1pPr>
            <a:lvl2pPr lvl="1" algn="ctr" rtl="0">
              <a:spcBef>
                <a:spcPts val="0"/>
              </a:spcBef>
              <a:spcAft>
                <a:spcPts val="0"/>
              </a:spcAft>
              <a:buClr>
                <a:schemeClr val="accent2"/>
              </a:buClr>
              <a:buSzPts val="1800"/>
              <a:buNone/>
              <a:defRPr sz="2400">
                <a:solidFill>
                  <a:schemeClr val="accent2"/>
                </a:solidFill>
              </a:defRPr>
            </a:lvl2pPr>
            <a:lvl3pPr lvl="2" algn="ctr" rtl="0">
              <a:spcBef>
                <a:spcPts val="0"/>
              </a:spcBef>
              <a:spcAft>
                <a:spcPts val="0"/>
              </a:spcAft>
              <a:buClr>
                <a:schemeClr val="accent2"/>
              </a:buClr>
              <a:buSzPts val="1800"/>
              <a:buNone/>
              <a:defRPr sz="2400">
                <a:solidFill>
                  <a:schemeClr val="accent2"/>
                </a:solidFill>
              </a:defRPr>
            </a:lvl3pPr>
            <a:lvl4pPr lvl="3" algn="ctr" rtl="0">
              <a:spcBef>
                <a:spcPts val="0"/>
              </a:spcBef>
              <a:spcAft>
                <a:spcPts val="0"/>
              </a:spcAft>
              <a:buClr>
                <a:schemeClr val="accent2"/>
              </a:buClr>
              <a:buSzPts val="1800"/>
              <a:buNone/>
              <a:defRPr sz="2400">
                <a:solidFill>
                  <a:schemeClr val="accent2"/>
                </a:solidFill>
              </a:defRPr>
            </a:lvl4pPr>
            <a:lvl5pPr lvl="4" algn="ctr" rtl="0">
              <a:spcBef>
                <a:spcPts val="0"/>
              </a:spcBef>
              <a:spcAft>
                <a:spcPts val="0"/>
              </a:spcAft>
              <a:buClr>
                <a:schemeClr val="accent2"/>
              </a:buClr>
              <a:buSzPts val="1800"/>
              <a:buNone/>
              <a:defRPr sz="2400">
                <a:solidFill>
                  <a:schemeClr val="accent2"/>
                </a:solidFill>
              </a:defRPr>
            </a:lvl5pPr>
            <a:lvl6pPr lvl="5" algn="ctr" rtl="0">
              <a:spcBef>
                <a:spcPts val="0"/>
              </a:spcBef>
              <a:spcAft>
                <a:spcPts val="0"/>
              </a:spcAft>
              <a:buClr>
                <a:schemeClr val="accent2"/>
              </a:buClr>
              <a:buSzPts val="1800"/>
              <a:buNone/>
              <a:defRPr sz="2400">
                <a:solidFill>
                  <a:schemeClr val="accent2"/>
                </a:solidFill>
              </a:defRPr>
            </a:lvl6pPr>
            <a:lvl7pPr lvl="6" algn="ctr" rtl="0">
              <a:spcBef>
                <a:spcPts val="0"/>
              </a:spcBef>
              <a:spcAft>
                <a:spcPts val="0"/>
              </a:spcAft>
              <a:buClr>
                <a:schemeClr val="accent2"/>
              </a:buClr>
              <a:buSzPts val="1800"/>
              <a:buNone/>
              <a:defRPr sz="2400">
                <a:solidFill>
                  <a:schemeClr val="accent2"/>
                </a:solidFill>
              </a:defRPr>
            </a:lvl7pPr>
            <a:lvl8pPr lvl="7" algn="ctr" rtl="0">
              <a:spcBef>
                <a:spcPts val="0"/>
              </a:spcBef>
              <a:spcAft>
                <a:spcPts val="0"/>
              </a:spcAft>
              <a:buClr>
                <a:schemeClr val="accent2"/>
              </a:buClr>
              <a:buSzPts val="1800"/>
              <a:buNone/>
              <a:defRPr sz="2400">
                <a:solidFill>
                  <a:schemeClr val="accent2"/>
                </a:solidFill>
              </a:defRPr>
            </a:lvl8pPr>
            <a:lvl9pPr lvl="8" algn="ctr" rtl="0">
              <a:spcBef>
                <a:spcPts val="0"/>
              </a:spcBef>
              <a:spcAft>
                <a:spcPts val="0"/>
              </a:spcAft>
              <a:buClr>
                <a:schemeClr val="accent2"/>
              </a:buClr>
              <a:buSzPts val="1800"/>
              <a:buNone/>
              <a:defRPr sz="2400">
                <a:solidFill>
                  <a:schemeClr val="accent2"/>
                </a:solidFill>
              </a:defRPr>
            </a:lvl9pPr>
          </a:lstStyle>
          <a:p>
            <a:endParaRPr/>
          </a:p>
        </p:txBody>
      </p:sp>
      <p:sp>
        <p:nvSpPr>
          <p:cNvPr id="55" name="Google Shape;55;p5"/>
          <p:cNvSpPr txBox="1">
            <a:spLocks noGrp="1"/>
          </p:cNvSpPr>
          <p:nvPr>
            <p:ph type="subTitle" idx="1"/>
          </p:nvPr>
        </p:nvSpPr>
        <p:spPr>
          <a:xfrm flipH="1">
            <a:off x="955433" y="3781043"/>
            <a:ext cx="5100000" cy="2213200"/>
          </a:xfrm>
          <a:prstGeom prst="rect">
            <a:avLst/>
          </a:prstGeom>
        </p:spPr>
        <p:txBody>
          <a:bodyPr spcFirstLastPara="1" wrap="square" lIns="91425" tIns="91425" rIns="91425" bIns="91425" anchor="t" anchorCtr="0">
            <a:noAutofit/>
          </a:bodyPr>
          <a:lstStyle>
            <a:lvl1pPr marR="67732" lvl="0" rtl="0">
              <a:lnSpc>
                <a:spcPct val="150000"/>
              </a:lnSpc>
              <a:spcBef>
                <a:spcPts val="0"/>
              </a:spcBef>
              <a:spcAft>
                <a:spcPts val="0"/>
              </a:spcAft>
              <a:buClr>
                <a:srgbClr val="253786"/>
              </a:buClr>
              <a:buSzPts val="1000"/>
              <a:buChar char="●"/>
              <a:defRPr sz="2133"/>
            </a:lvl1pPr>
            <a:lvl2pPr lvl="1" algn="ctr" rtl="0">
              <a:lnSpc>
                <a:spcPct val="100000"/>
              </a:lnSpc>
              <a:spcBef>
                <a:spcPts val="0"/>
              </a:spcBef>
              <a:spcAft>
                <a:spcPts val="0"/>
              </a:spcAft>
              <a:buClr>
                <a:srgbClr val="253786"/>
              </a:buClr>
              <a:buSzPts val="1000"/>
              <a:buChar char="○"/>
              <a:defRPr sz="1333"/>
            </a:lvl2pPr>
            <a:lvl3pPr lvl="2" algn="ctr" rtl="0">
              <a:lnSpc>
                <a:spcPct val="100000"/>
              </a:lnSpc>
              <a:spcBef>
                <a:spcPts val="0"/>
              </a:spcBef>
              <a:spcAft>
                <a:spcPts val="0"/>
              </a:spcAft>
              <a:buClr>
                <a:srgbClr val="253786"/>
              </a:buClr>
              <a:buSzPts val="1000"/>
              <a:buChar char="■"/>
              <a:defRPr sz="1333"/>
            </a:lvl3pPr>
            <a:lvl4pPr lvl="3" algn="ctr" rtl="0">
              <a:lnSpc>
                <a:spcPct val="100000"/>
              </a:lnSpc>
              <a:spcBef>
                <a:spcPts val="0"/>
              </a:spcBef>
              <a:spcAft>
                <a:spcPts val="0"/>
              </a:spcAft>
              <a:buClr>
                <a:srgbClr val="253786"/>
              </a:buClr>
              <a:buSzPts val="1000"/>
              <a:buChar char="●"/>
              <a:defRPr sz="1333"/>
            </a:lvl4pPr>
            <a:lvl5pPr lvl="4" algn="ctr" rtl="0">
              <a:lnSpc>
                <a:spcPct val="100000"/>
              </a:lnSpc>
              <a:spcBef>
                <a:spcPts val="0"/>
              </a:spcBef>
              <a:spcAft>
                <a:spcPts val="0"/>
              </a:spcAft>
              <a:buClr>
                <a:srgbClr val="253786"/>
              </a:buClr>
              <a:buSzPts val="1000"/>
              <a:buChar char="○"/>
              <a:defRPr sz="1333"/>
            </a:lvl5pPr>
            <a:lvl6pPr lvl="5" algn="ctr" rtl="0">
              <a:lnSpc>
                <a:spcPct val="100000"/>
              </a:lnSpc>
              <a:spcBef>
                <a:spcPts val="0"/>
              </a:spcBef>
              <a:spcAft>
                <a:spcPts val="0"/>
              </a:spcAft>
              <a:buClr>
                <a:srgbClr val="253786"/>
              </a:buClr>
              <a:buSzPts val="1000"/>
              <a:buChar char="■"/>
              <a:defRPr sz="1333"/>
            </a:lvl6pPr>
            <a:lvl7pPr lvl="6" algn="ctr" rtl="0">
              <a:lnSpc>
                <a:spcPct val="100000"/>
              </a:lnSpc>
              <a:spcBef>
                <a:spcPts val="0"/>
              </a:spcBef>
              <a:spcAft>
                <a:spcPts val="0"/>
              </a:spcAft>
              <a:buClr>
                <a:srgbClr val="253786"/>
              </a:buClr>
              <a:buSzPts val="1000"/>
              <a:buChar char="●"/>
              <a:defRPr sz="1333"/>
            </a:lvl7pPr>
            <a:lvl8pPr lvl="7" algn="ctr" rtl="0">
              <a:lnSpc>
                <a:spcPct val="100000"/>
              </a:lnSpc>
              <a:spcBef>
                <a:spcPts val="0"/>
              </a:spcBef>
              <a:spcAft>
                <a:spcPts val="0"/>
              </a:spcAft>
              <a:buClr>
                <a:srgbClr val="253786"/>
              </a:buClr>
              <a:buSzPts val="1000"/>
              <a:buChar char="○"/>
              <a:defRPr sz="1333"/>
            </a:lvl8pPr>
            <a:lvl9pPr lvl="8" algn="ctr" rtl="0">
              <a:lnSpc>
                <a:spcPct val="100000"/>
              </a:lnSpc>
              <a:spcBef>
                <a:spcPts val="0"/>
              </a:spcBef>
              <a:spcAft>
                <a:spcPts val="0"/>
              </a:spcAft>
              <a:buClr>
                <a:srgbClr val="253786"/>
              </a:buClr>
              <a:buSzPts val="1000"/>
              <a:buChar char="■"/>
              <a:defRPr sz="1333"/>
            </a:lvl9pPr>
          </a:lstStyle>
          <a:p>
            <a:endParaRPr/>
          </a:p>
        </p:txBody>
      </p:sp>
      <p:sp>
        <p:nvSpPr>
          <p:cNvPr id="56" name="Google Shape;56;p5"/>
          <p:cNvSpPr txBox="1">
            <a:spLocks noGrp="1"/>
          </p:cNvSpPr>
          <p:nvPr>
            <p:ph type="subTitle" idx="3"/>
          </p:nvPr>
        </p:nvSpPr>
        <p:spPr>
          <a:xfrm flipH="1">
            <a:off x="6113967" y="3781196"/>
            <a:ext cx="5100000" cy="2213200"/>
          </a:xfrm>
          <a:prstGeom prst="rect">
            <a:avLst/>
          </a:prstGeom>
        </p:spPr>
        <p:txBody>
          <a:bodyPr spcFirstLastPara="1" wrap="square" lIns="91425" tIns="91425" rIns="91425" bIns="91425" anchor="t" anchorCtr="0">
            <a:noAutofit/>
          </a:bodyPr>
          <a:lstStyle>
            <a:lvl1pPr marR="67732" lvl="0" rtl="0">
              <a:spcBef>
                <a:spcPts val="0"/>
              </a:spcBef>
              <a:spcAft>
                <a:spcPts val="0"/>
              </a:spcAft>
              <a:buClr>
                <a:srgbClr val="253786"/>
              </a:buClr>
              <a:buSzPts val="1000"/>
              <a:buChar char="●"/>
              <a:defRPr sz="2133"/>
            </a:lvl1pPr>
            <a:lvl2pPr lvl="1" algn="ctr" rtl="0">
              <a:lnSpc>
                <a:spcPct val="100000"/>
              </a:lnSpc>
              <a:spcBef>
                <a:spcPts val="0"/>
              </a:spcBef>
              <a:spcAft>
                <a:spcPts val="0"/>
              </a:spcAft>
              <a:buClr>
                <a:srgbClr val="253786"/>
              </a:buClr>
              <a:buSzPts val="1000"/>
              <a:buChar char="○"/>
              <a:defRPr sz="1333"/>
            </a:lvl2pPr>
            <a:lvl3pPr lvl="2" algn="ctr" rtl="0">
              <a:lnSpc>
                <a:spcPct val="100000"/>
              </a:lnSpc>
              <a:spcBef>
                <a:spcPts val="0"/>
              </a:spcBef>
              <a:spcAft>
                <a:spcPts val="0"/>
              </a:spcAft>
              <a:buClr>
                <a:srgbClr val="253786"/>
              </a:buClr>
              <a:buSzPts val="1000"/>
              <a:buChar char="■"/>
              <a:defRPr sz="1333"/>
            </a:lvl3pPr>
            <a:lvl4pPr lvl="3" algn="ctr" rtl="0">
              <a:lnSpc>
                <a:spcPct val="100000"/>
              </a:lnSpc>
              <a:spcBef>
                <a:spcPts val="0"/>
              </a:spcBef>
              <a:spcAft>
                <a:spcPts val="0"/>
              </a:spcAft>
              <a:buClr>
                <a:srgbClr val="253786"/>
              </a:buClr>
              <a:buSzPts val="1000"/>
              <a:buChar char="●"/>
              <a:defRPr sz="1333"/>
            </a:lvl4pPr>
            <a:lvl5pPr lvl="4" algn="ctr" rtl="0">
              <a:lnSpc>
                <a:spcPct val="100000"/>
              </a:lnSpc>
              <a:spcBef>
                <a:spcPts val="0"/>
              </a:spcBef>
              <a:spcAft>
                <a:spcPts val="0"/>
              </a:spcAft>
              <a:buClr>
                <a:srgbClr val="253786"/>
              </a:buClr>
              <a:buSzPts val="1000"/>
              <a:buChar char="○"/>
              <a:defRPr sz="1333"/>
            </a:lvl5pPr>
            <a:lvl6pPr lvl="5" algn="ctr" rtl="0">
              <a:lnSpc>
                <a:spcPct val="100000"/>
              </a:lnSpc>
              <a:spcBef>
                <a:spcPts val="0"/>
              </a:spcBef>
              <a:spcAft>
                <a:spcPts val="0"/>
              </a:spcAft>
              <a:buClr>
                <a:srgbClr val="253786"/>
              </a:buClr>
              <a:buSzPts val="1000"/>
              <a:buChar char="■"/>
              <a:defRPr sz="1333"/>
            </a:lvl6pPr>
            <a:lvl7pPr lvl="6" algn="ctr" rtl="0">
              <a:lnSpc>
                <a:spcPct val="100000"/>
              </a:lnSpc>
              <a:spcBef>
                <a:spcPts val="0"/>
              </a:spcBef>
              <a:spcAft>
                <a:spcPts val="0"/>
              </a:spcAft>
              <a:buClr>
                <a:srgbClr val="253786"/>
              </a:buClr>
              <a:buSzPts val="1000"/>
              <a:buChar char="●"/>
              <a:defRPr sz="1333"/>
            </a:lvl7pPr>
            <a:lvl8pPr lvl="7" algn="ctr" rtl="0">
              <a:lnSpc>
                <a:spcPct val="100000"/>
              </a:lnSpc>
              <a:spcBef>
                <a:spcPts val="0"/>
              </a:spcBef>
              <a:spcAft>
                <a:spcPts val="0"/>
              </a:spcAft>
              <a:buClr>
                <a:srgbClr val="253786"/>
              </a:buClr>
              <a:buSzPts val="1000"/>
              <a:buChar char="○"/>
              <a:defRPr sz="1333"/>
            </a:lvl8pPr>
            <a:lvl9pPr lvl="8" algn="ctr" rtl="0">
              <a:lnSpc>
                <a:spcPct val="100000"/>
              </a:lnSpc>
              <a:spcBef>
                <a:spcPts val="0"/>
              </a:spcBef>
              <a:spcAft>
                <a:spcPts val="0"/>
              </a:spcAft>
              <a:buClr>
                <a:srgbClr val="253786"/>
              </a:buClr>
              <a:buSzPts val="1000"/>
              <a:buChar char="■"/>
              <a:defRPr sz="1333"/>
            </a:lvl9pPr>
          </a:lstStyle>
          <a:p>
            <a:endParaRPr/>
          </a:p>
        </p:txBody>
      </p:sp>
    </p:spTree>
    <p:extLst>
      <p:ext uri="{BB962C8B-B14F-4D97-AF65-F5344CB8AC3E}">
        <p14:creationId xmlns:p14="http://schemas.microsoft.com/office/powerpoint/2010/main" val="34449186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7"/>
        <p:cNvGrpSpPr/>
        <p:nvPr/>
      </p:nvGrpSpPr>
      <p:grpSpPr>
        <a:xfrm>
          <a:off x="0" y="0"/>
          <a:ext cx="0" cy="0"/>
          <a:chOff x="0" y="0"/>
          <a:chExt cx="0" cy="0"/>
        </a:xfrm>
      </p:grpSpPr>
      <p:sp>
        <p:nvSpPr>
          <p:cNvPr id="58" name="Google Shape;58;p6"/>
          <p:cNvSpPr txBox="1">
            <a:spLocks noGrp="1"/>
          </p:cNvSpPr>
          <p:nvPr>
            <p:ph type="title"/>
          </p:nvPr>
        </p:nvSpPr>
        <p:spPr>
          <a:xfrm>
            <a:off x="795800" y="592003"/>
            <a:ext cx="10588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59" name="Google Shape;59;p6"/>
          <p:cNvGrpSpPr/>
          <p:nvPr/>
        </p:nvGrpSpPr>
        <p:grpSpPr>
          <a:xfrm rot="8100000">
            <a:off x="11357088" y="-694235"/>
            <a:ext cx="1347048" cy="1825067"/>
            <a:chOff x="8502801" y="1042683"/>
            <a:chExt cx="1181184" cy="1600344"/>
          </a:xfrm>
        </p:grpSpPr>
        <p:sp>
          <p:nvSpPr>
            <p:cNvPr id="60" name="Google Shape;60;p6"/>
            <p:cNvSpPr/>
            <p:nvPr/>
          </p:nvSpPr>
          <p:spPr>
            <a:xfrm rot="10800000">
              <a:off x="8881785" y="1042683"/>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1" name="Google Shape;61;p6"/>
            <p:cNvSpPr/>
            <p:nvPr/>
          </p:nvSpPr>
          <p:spPr>
            <a:xfrm rot="10800000">
              <a:off x="8502801" y="1559427"/>
              <a:ext cx="1083600" cy="1083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62" name="Google Shape;62;p6"/>
          <p:cNvGrpSpPr/>
          <p:nvPr/>
        </p:nvGrpSpPr>
        <p:grpSpPr>
          <a:xfrm>
            <a:off x="448837" y="-565353"/>
            <a:ext cx="1668128" cy="1230105"/>
            <a:chOff x="596851" y="-646725"/>
            <a:chExt cx="1855125" cy="1368000"/>
          </a:xfrm>
        </p:grpSpPr>
        <p:sp>
          <p:nvSpPr>
            <p:cNvPr id="63" name="Google Shape;63;p6"/>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6"/>
            <p:cNvSpPr/>
            <p:nvPr/>
          </p:nvSpPr>
          <p:spPr>
            <a:xfrm>
              <a:off x="1788075" y="-294675"/>
              <a:ext cx="663900" cy="663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41106485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5"/>
        <p:cNvGrpSpPr/>
        <p:nvPr/>
      </p:nvGrpSpPr>
      <p:grpSpPr>
        <a:xfrm>
          <a:off x="0" y="0"/>
          <a:ext cx="0" cy="0"/>
          <a:chOff x="0" y="0"/>
          <a:chExt cx="0" cy="0"/>
        </a:xfrm>
      </p:grpSpPr>
      <p:grpSp>
        <p:nvGrpSpPr>
          <p:cNvPr id="66" name="Google Shape;66;p7"/>
          <p:cNvGrpSpPr/>
          <p:nvPr/>
        </p:nvGrpSpPr>
        <p:grpSpPr>
          <a:xfrm>
            <a:off x="1172011" y="-1163148"/>
            <a:ext cx="3213900" cy="2202064"/>
            <a:chOff x="962175" y="-745175"/>
            <a:chExt cx="2190300" cy="1500725"/>
          </a:xfrm>
        </p:grpSpPr>
        <p:sp>
          <p:nvSpPr>
            <p:cNvPr id="67" name="Google Shape;67;p7"/>
            <p:cNvSpPr/>
            <p:nvPr/>
          </p:nvSpPr>
          <p:spPr>
            <a:xfrm>
              <a:off x="962175" y="-745175"/>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8" name="Google Shape;68;p7"/>
            <p:cNvSpPr/>
            <p:nvPr/>
          </p:nvSpPr>
          <p:spPr>
            <a:xfrm>
              <a:off x="1731200" y="-311550"/>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69" name="Google Shape;69;p7"/>
            <p:cNvSpPr/>
            <p:nvPr/>
          </p:nvSpPr>
          <p:spPr>
            <a:xfrm>
              <a:off x="2578875" y="-115050"/>
              <a:ext cx="573600" cy="573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0" name="Google Shape;70;p7"/>
          <p:cNvGrpSpPr/>
          <p:nvPr/>
        </p:nvGrpSpPr>
        <p:grpSpPr>
          <a:xfrm>
            <a:off x="3975375" y="5816331"/>
            <a:ext cx="3418995" cy="1940031"/>
            <a:chOff x="2983075" y="4520700"/>
            <a:chExt cx="2187550" cy="1241275"/>
          </a:xfrm>
        </p:grpSpPr>
        <p:sp>
          <p:nvSpPr>
            <p:cNvPr id="71" name="Google Shape;71;p7"/>
            <p:cNvSpPr/>
            <p:nvPr/>
          </p:nvSpPr>
          <p:spPr>
            <a:xfrm>
              <a:off x="4103525" y="4520700"/>
              <a:ext cx="1067100" cy="1067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2" name="Google Shape;72;p7"/>
            <p:cNvSpPr/>
            <p:nvPr/>
          </p:nvSpPr>
          <p:spPr>
            <a:xfrm>
              <a:off x="3780600" y="4671050"/>
              <a:ext cx="573600" cy="573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73" name="Google Shape;73;p7"/>
            <p:cNvSpPr/>
            <p:nvPr/>
          </p:nvSpPr>
          <p:spPr>
            <a:xfrm>
              <a:off x="2983075" y="4795675"/>
              <a:ext cx="966900" cy="966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74" name="Google Shape;74;p7"/>
          <p:cNvSpPr txBox="1">
            <a:spLocks noGrp="1"/>
          </p:cNvSpPr>
          <p:nvPr>
            <p:ph type="title"/>
          </p:nvPr>
        </p:nvSpPr>
        <p:spPr>
          <a:xfrm>
            <a:off x="1035868" y="2025917"/>
            <a:ext cx="5180800" cy="9944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3500"/>
              <a:buNone/>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75" name="Google Shape;75;p7"/>
          <p:cNvSpPr txBox="1">
            <a:spLocks noGrp="1"/>
          </p:cNvSpPr>
          <p:nvPr>
            <p:ph type="body" idx="1"/>
          </p:nvPr>
        </p:nvSpPr>
        <p:spPr>
          <a:xfrm>
            <a:off x="1035867" y="2952084"/>
            <a:ext cx="5180800" cy="18800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a:solidFill>
                  <a:schemeClr val="dk1"/>
                </a:solidFill>
              </a:defRPr>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242459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99" y="1600201"/>
            <a:ext cx="5384800" cy="4525963"/>
          </a:xfrm>
        </p:spPr>
        <p:txBody>
          <a:bodyPr/>
          <a:lstStyle>
            <a:lvl1pPr>
              <a:defRPr sz="3399"/>
            </a:lvl1pPr>
            <a:lvl2pPr>
              <a:defRPr sz="2899"/>
            </a:lvl2pPr>
            <a:lvl3pPr>
              <a:defRPr sz="2399"/>
            </a:lvl3pPr>
            <a:lvl4pPr>
              <a:defRPr sz="2099"/>
            </a:lvl4pPr>
            <a:lvl5pPr>
              <a:defRPr sz="2099"/>
            </a:lvl5pPr>
            <a:lvl6pPr>
              <a:defRPr sz="2099"/>
            </a:lvl6pPr>
            <a:lvl7pPr>
              <a:defRPr sz="2099"/>
            </a:lvl7pPr>
            <a:lvl8pPr>
              <a:defRPr sz="2099"/>
            </a:lvl8pPr>
            <a:lvl9pPr>
              <a:defRPr sz="20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600201"/>
            <a:ext cx="5384800" cy="4525963"/>
          </a:xfrm>
        </p:spPr>
        <p:txBody>
          <a:bodyPr/>
          <a:lstStyle>
            <a:lvl1pPr>
              <a:defRPr sz="3399"/>
            </a:lvl1pPr>
            <a:lvl2pPr>
              <a:defRPr sz="2899"/>
            </a:lvl2pPr>
            <a:lvl3pPr>
              <a:defRPr sz="2399"/>
            </a:lvl3pPr>
            <a:lvl4pPr>
              <a:defRPr sz="2099"/>
            </a:lvl4pPr>
            <a:lvl5pPr>
              <a:defRPr sz="2099"/>
            </a:lvl5pPr>
            <a:lvl6pPr>
              <a:defRPr sz="2099"/>
            </a:lvl6pPr>
            <a:lvl7pPr>
              <a:defRPr sz="2099"/>
            </a:lvl7pPr>
            <a:lvl8pPr>
              <a:defRPr sz="2099"/>
            </a:lvl8pPr>
            <a:lvl9pPr>
              <a:defRPr sz="20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1EA406FD-032E-4C58-95B5-1848DA22B9BA}"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455763600"/>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6"/>
        <p:cNvGrpSpPr/>
        <p:nvPr/>
      </p:nvGrpSpPr>
      <p:grpSpPr>
        <a:xfrm>
          <a:off x="0" y="0"/>
          <a:ext cx="0" cy="0"/>
          <a:chOff x="0" y="0"/>
          <a:chExt cx="0" cy="0"/>
        </a:xfrm>
      </p:grpSpPr>
      <p:sp>
        <p:nvSpPr>
          <p:cNvPr id="77" name="Google Shape;77;p8"/>
          <p:cNvSpPr/>
          <p:nvPr/>
        </p:nvSpPr>
        <p:spPr>
          <a:xfrm>
            <a:off x="3437800" y="1740933"/>
            <a:ext cx="2640000" cy="2640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78" name="Google Shape;78;p8"/>
          <p:cNvGrpSpPr/>
          <p:nvPr/>
        </p:nvGrpSpPr>
        <p:grpSpPr>
          <a:xfrm>
            <a:off x="383124" y="-503124"/>
            <a:ext cx="5031715" cy="4586448"/>
            <a:chOff x="596851" y="-646725"/>
            <a:chExt cx="1500810" cy="1368000"/>
          </a:xfrm>
        </p:grpSpPr>
        <p:sp>
          <p:nvSpPr>
            <p:cNvPr id="79" name="Google Shape;79;p8"/>
            <p:cNvSpPr/>
            <p:nvPr/>
          </p:nvSpPr>
          <p:spPr>
            <a:xfrm>
              <a:off x="596851" y="-646725"/>
              <a:ext cx="1368000" cy="1368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80;p8"/>
            <p:cNvSpPr/>
            <p:nvPr/>
          </p:nvSpPr>
          <p:spPr>
            <a:xfrm>
              <a:off x="1433760" y="-393551"/>
              <a:ext cx="663900" cy="663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81" name="Google Shape;81;p8"/>
          <p:cNvSpPr txBox="1">
            <a:spLocks noGrp="1"/>
          </p:cNvSpPr>
          <p:nvPr>
            <p:ph type="title"/>
          </p:nvPr>
        </p:nvSpPr>
        <p:spPr>
          <a:xfrm>
            <a:off x="945267" y="0"/>
            <a:ext cx="3418400" cy="4455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000000"/>
              </a:buClr>
              <a:buSzPts val="2500"/>
              <a:buNone/>
              <a:defRPr sz="4400" b="0">
                <a:solidFill>
                  <a:schemeClr val="lt1"/>
                </a:solidFill>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6775516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2"/>
        <p:cNvGrpSpPr/>
        <p:nvPr/>
      </p:nvGrpSpPr>
      <p:grpSpPr>
        <a:xfrm>
          <a:off x="0" y="0"/>
          <a:ext cx="0" cy="0"/>
          <a:chOff x="0" y="0"/>
          <a:chExt cx="0" cy="0"/>
        </a:xfrm>
      </p:grpSpPr>
      <p:sp>
        <p:nvSpPr>
          <p:cNvPr id="83" name="Google Shape;83;p9"/>
          <p:cNvSpPr txBox="1">
            <a:spLocks noGrp="1"/>
          </p:cNvSpPr>
          <p:nvPr>
            <p:ph type="title"/>
          </p:nvPr>
        </p:nvSpPr>
        <p:spPr>
          <a:xfrm>
            <a:off x="1638384" y="2007433"/>
            <a:ext cx="4016400" cy="10520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3500"/>
              <a:buNone/>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4" name="Google Shape;84;p9"/>
          <p:cNvSpPr txBox="1">
            <a:spLocks noGrp="1"/>
          </p:cNvSpPr>
          <p:nvPr>
            <p:ph type="subTitle" idx="1"/>
          </p:nvPr>
        </p:nvSpPr>
        <p:spPr>
          <a:xfrm>
            <a:off x="1630284" y="3042333"/>
            <a:ext cx="4024400" cy="183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133">
                <a:solidFill>
                  <a:schemeClr val="dk1"/>
                </a:solidFill>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7626803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5"/>
        <p:cNvGrpSpPr/>
        <p:nvPr/>
      </p:nvGrpSpPr>
      <p:grpSpPr>
        <a:xfrm>
          <a:off x="0" y="0"/>
          <a:ext cx="0" cy="0"/>
          <a:chOff x="0" y="0"/>
          <a:chExt cx="0" cy="0"/>
        </a:xfrm>
      </p:grpSpPr>
      <p:sp>
        <p:nvSpPr>
          <p:cNvPr id="86" name="Google Shape;86;p10"/>
          <p:cNvSpPr txBox="1">
            <a:spLocks noGrp="1"/>
          </p:cNvSpPr>
          <p:nvPr>
            <p:ph type="title"/>
          </p:nvPr>
        </p:nvSpPr>
        <p:spPr>
          <a:xfrm>
            <a:off x="2316388" y="2635249"/>
            <a:ext cx="7559200" cy="120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000"/>
              <a:buNone/>
              <a:defRPr sz="5333">
                <a:solidFill>
                  <a:schemeClr val="accent2"/>
                </a:solidFill>
              </a:defRPr>
            </a:lvl1pPr>
            <a:lvl2pPr lvl="1" rtl="0">
              <a:spcBef>
                <a:spcPts val="0"/>
              </a:spcBef>
              <a:spcAft>
                <a:spcPts val="0"/>
              </a:spcAft>
              <a:buSzPts val="4500"/>
              <a:buNone/>
              <a:defRPr sz="6000"/>
            </a:lvl2pPr>
            <a:lvl3pPr lvl="2" rtl="0">
              <a:spcBef>
                <a:spcPts val="0"/>
              </a:spcBef>
              <a:spcAft>
                <a:spcPts val="0"/>
              </a:spcAft>
              <a:buSzPts val="4500"/>
              <a:buNone/>
              <a:defRPr sz="6000"/>
            </a:lvl3pPr>
            <a:lvl4pPr lvl="3" rtl="0">
              <a:spcBef>
                <a:spcPts val="0"/>
              </a:spcBef>
              <a:spcAft>
                <a:spcPts val="0"/>
              </a:spcAft>
              <a:buSzPts val="4500"/>
              <a:buNone/>
              <a:defRPr sz="6000"/>
            </a:lvl4pPr>
            <a:lvl5pPr lvl="4" rtl="0">
              <a:spcBef>
                <a:spcPts val="0"/>
              </a:spcBef>
              <a:spcAft>
                <a:spcPts val="0"/>
              </a:spcAft>
              <a:buSzPts val="4500"/>
              <a:buNone/>
              <a:defRPr sz="6000"/>
            </a:lvl5pPr>
            <a:lvl6pPr lvl="5" rtl="0">
              <a:spcBef>
                <a:spcPts val="0"/>
              </a:spcBef>
              <a:spcAft>
                <a:spcPts val="0"/>
              </a:spcAft>
              <a:buSzPts val="4500"/>
              <a:buNone/>
              <a:defRPr sz="6000"/>
            </a:lvl6pPr>
            <a:lvl7pPr lvl="6" rtl="0">
              <a:spcBef>
                <a:spcPts val="0"/>
              </a:spcBef>
              <a:spcAft>
                <a:spcPts val="0"/>
              </a:spcAft>
              <a:buSzPts val="4500"/>
              <a:buNone/>
              <a:defRPr sz="6000"/>
            </a:lvl7pPr>
            <a:lvl8pPr lvl="7" rtl="0">
              <a:spcBef>
                <a:spcPts val="0"/>
              </a:spcBef>
              <a:spcAft>
                <a:spcPts val="0"/>
              </a:spcAft>
              <a:buSzPts val="4500"/>
              <a:buNone/>
              <a:defRPr sz="6000"/>
            </a:lvl8pPr>
            <a:lvl9pPr lvl="8" rtl="0">
              <a:spcBef>
                <a:spcPts val="0"/>
              </a:spcBef>
              <a:spcAft>
                <a:spcPts val="0"/>
              </a:spcAft>
              <a:buSzPts val="4500"/>
              <a:buNone/>
              <a:defRPr sz="6000"/>
            </a:lvl9pPr>
          </a:lstStyle>
          <a:p>
            <a:endParaRPr/>
          </a:p>
        </p:txBody>
      </p:sp>
      <p:sp>
        <p:nvSpPr>
          <p:cNvPr id="87" name="Google Shape;87;p10"/>
          <p:cNvSpPr txBox="1">
            <a:spLocks noGrp="1"/>
          </p:cNvSpPr>
          <p:nvPr>
            <p:ph type="subTitle" idx="1"/>
          </p:nvPr>
        </p:nvSpPr>
        <p:spPr>
          <a:xfrm>
            <a:off x="3572952" y="3742517"/>
            <a:ext cx="5094000" cy="48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a:solidFill>
                  <a:schemeClr val="dk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9375718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8"/>
        <p:cNvGrpSpPr/>
        <p:nvPr/>
      </p:nvGrpSpPr>
      <p:grpSpPr>
        <a:xfrm>
          <a:off x="0" y="0"/>
          <a:ext cx="0" cy="0"/>
          <a:chOff x="0" y="0"/>
          <a:chExt cx="0" cy="0"/>
        </a:xfrm>
      </p:grpSpPr>
      <p:sp>
        <p:nvSpPr>
          <p:cNvPr id="89" name="Google Shape;89;p11"/>
          <p:cNvSpPr txBox="1">
            <a:spLocks noGrp="1"/>
          </p:cNvSpPr>
          <p:nvPr>
            <p:ph type="title" hasCustomPrompt="1"/>
          </p:nvPr>
        </p:nvSpPr>
        <p:spPr>
          <a:xfrm>
            <a:off x="2398300" y="1442717"/>
            <a:ext cx="7372800" cy="2280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000000"/>
              </a:buClr>
              <a:buSzPts val="12000"/>
              <a:buNone/>
              <a:defRPr sz="12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90" name="Google Shape;90;p11"/>
          <p:cNvSpPr txBox="1">
            <a:spLocks noGrp="1"/>
          </p:cNvSpPr>
          <p:nvPr>
            <p:ph type="subTitle" idx="1"/>
          </p:nvPr>
        </p:nvSpPr>
        <p:spPr>
          <a:xfrm>
            <a:off x="3128667" y="3748300"/>
            <a:ext cx="5936400" cy="6384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2100"/>
              <a:buNone/>
              <a:defRPr sz="1867">
                <a:solidFill>
                  <a:schemeClr val="dk2"/>
                </a:solidFill>
              </a:defRPr>
            </a:lvl1pPr>
            <a:lvl2pPr lvl="1" algn="ctr" rtl="0">
              <a:lnSpc>
                <a:spcPct val="100000"/>
              </a:lnSpc>
              <a:spcBef>
                <a:spcPts val="0"/>
              </a:spcBef>
              <a:spcAft>
                <a:spcPts val="0"/>
              </a:spcAft>
              <a:buClr>
                <a:schemeClr val="dk2"/>
              </a:buClr>
              <a:buSzPts val="2100"/>
              <a:buNone/>
              <a:defRPr sz="2800">
                <a:solidFill>
                  <a:schemeClr val="dk2"/>
                </a:solidFill>
              </a:defRPr>
            </a:lvl2pPr>
            <a:lvl3pPr lvl="2" algn="ctr" rtl="0">
              <a:lnSpc>
                <a:spcPct val="100000"/>
              </a:lnSpc>
              <a:spcBef>
                <a:spcPts val="0"/>
              </a:spcBef>
              <a:spcAft>
                <a:spcPts val="0"/>
              </a:spcAft>
              <a:buClr>
                <a:schemeClr val="dk2"/>
              </a:buClr>
              <a:buSzPts val="2100"/>
              <a:buNone/>
              <a:defRPr sz="2800">
                <a:solidFill>
                  <a:schemeClr val="dk2"/>
                </a:solidFill>
              </a:defRPr>
            </a:lvl3pPr>
            <a:lvl4pPr lvl="3" algn="ctr" rtl="0">
              <a:lnSpc>
                <a:spcPct val="100000"/>
              </a:lnSpc>
              <a:spcBef>
                <a:spcPts val="0"/>
              </a:spcBef>
              <a:spcAft>
                <a:spcPts val="0"/>
              </a:spcAft>
              <a:buClr>
                <a:schemeClr val="dk2"/>
              </a:buClr>
              <a:buSzPts val="2100"/>
              <a:buNone/>
              <a:defRPr sz="2800">
                <a:solidFill>
                  <a:schemeClr val="dk2"/>
                </a:solidFill>
              </a:defRPr>
            </a:lvl4pPr>
            <a:lvl5pPr lvl="4" algn="ctr" rtl="0">
              <a:lnSpc>
                <a:spcPct val="100000"/>
              </a:lnSpc>
              <a:spcBef>
                <a:spcPts val="0"/>
              </a:spcBef>
              <a:spcAft>
                <a:spcPts val="0"/>
              </a:spcAft>
              <a:buClr>
                <a:schemeClr val="dk2"/>
              </a:buClr>
              <a:buSzPts val="2100"/>
              <a:buNone/>
              <a:defRPr sz="2800">
                <a:solidFill>
                  <a:schemeClr val="dk2"/>
                </a:solidFill>
              </a:defRPr>
            </a:lvl5pPr>
            <a:lvl6pPr lvl="5" algn="ctr" rtl="0">
              <a:lnSpc>
                <a:spcPct val="100000"/>
              </a:lnSpc>
              <a:spcBef>
                <a:spcPts val="0"/>
              </a:spcBef>
              <a:spcAft>
                <a:spcPts val="0"/>
              </a:spcAft>
              <a:buClr>
                <a:schemeClr val="dk2"/>
              </a:buClr>
              <a:buSzPts val="2100"/>
              <a:buNone/>
              <a:defRPr sz="2800">
                <a:solidFill>
                  <a:schemeClr val="dk2"/>
                </a:solidFill>
              </a:defRPr>
            </a:lvl6pPr>
            <a:lvl7pPr lvl="6" algn="ctr" rtl="0">
              <a:lnSpc>
                <a:spcPct val="100000"/>
              </a:lnSpc>
              <a:spcBef>
                <a:spcPts val="0"/>
              </a:spcBef>
              <a:spcAft>
                <a:spcPts val="0"/>
              </a:spcAft>
              <a:buClr>
                <a:schemeClr val="dk2"/>
              </a:buClr>
              <a:buSzPts val="2100"/>
              <a:buNone/>
              <a:defRPr sz="2800">
                <a:solidFill>
                  <a:schemeClr val="dk2"/>
                </a:solidFill>
              </a:defRPr>
            </a:lvl7pPr>
            <a:lvl8pPr lvl="7" algn="ctr" rtl="0">
              <a:lnSpc>
                <a:spcPct val="100000"/>
              </a:lnSpc>
              <a:spcBef>
                <a:spcPts val="0"/>
              </a:spcBef>
              <a:spcAft>
                <a:spcPts val="0"/>
              </a:spcAft>
              <a:buClr>
                <a:schemeClr val="dk2"/>
              </a:buClr>
              <a:buSzPts val="2100"/>
              <a:buNone/>
              <a:defRPr sz="2800">
                <a:solidFill>
                  <a:schemeClr val="dk2"/>
                </a:solidFill>
              </a:defRPr>
            </a:lvl8pPr>
            <a:lvl9pPr lvl="8" algn="ctr" rtl="0">
              <a:lnSpc>
                <a:spcPct val="100000"/>
              </a:lnSpc>
              <a:spcBef>
                <a:spcPts val="0"/>
              </a:spcBef>
              <a:spcAft>
                <a:spcPts val="0"/>
              </a:spcAft>
              <a:buClr>
                <a:schemeClr val="dk2"/>
              </a:buClr>
              <a:buSzPts val="2100"/>
              <a:buNone/>
              <a:defRPr sz="2800">
                <a:solidFill>
                  <a:schemeClr val="dk2"/>
                </a:solidFill>
              </a:defRPr>
            </a:lvl9pPr>
          </a:lstStyle>
          <a:p>
            <a:endParaRPr/>
          </a:p>
        </p:txBody>
      </p:sp>
    </p:spTree>
    <p:extLst>
      <p:ext uri="{BB962C8B-B14F-4D97-AF65-F5344CB8AC3E}">
        <p14:creationId xmlns:p14="http://schemas.microsoft.com/office/powerpoint/2010/main" val="34639522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sp>
        <p:nvSpPr>
          <p:cNvPr id="92" name="Google Shape;92;p12"/>
          <p:cNvSpPr/>
          <p:nvPr/>
        </p:nvSpPr>
        <p:spPr>
          <a:xfrm>
            <a:off x="-22400" y="-16000"/>
            <a:ext cx="121920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400242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93"/>
        <p:cNvGrpSpPr/>
        <p:nvPr/>
      </p:nvGrpSpPr>
      <p:grpSpPr>
        <a:xfrm>
          <a:off x="0" y="0"/>
          <a:ext cx="0" cy="0"/>
          <a:chOff x="0" y="0"/>
          <a:chExt cx="0" cy="0"/>
        </a:xfrm>
      </p:grpSpPr>
      <p:sp>
        <p:nvSpPr>
          <p:cNvPr id="94" name="Google Shape;94;p13"/>
          <p:cNvSpPr txBox="1">
            <a:spLocks noGrp="1"/>
          </p:cNvSpPr>
          <p:nvPr>
            <p:ph type="title"/>
          </p:nvPr>
        </p:nvSpPr>
        <p:spPr>
          <a:xfrm>
            <a:off x="1170400" y="588467"/>
            <a:ext cx="9837200" cy="91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4"/>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95" name="Google Shape;95;p13"/>
          <p:cNvSpPr txBox="1">
            <a:spLocks noGrp="1"/>
          </p:cNvSpPr>
          <p:nvPr>
            <p:ph type="subTitle" idx="1"/>
          </p:nvPr>
        </p:nvSpPr>
        <p:spPr>
          <a:xfrm>
            <a:off x="8243909" y="4079853"/>
            <a:ext cx="2665200" cy="4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96" name="Google Shape;96;p13"/>
          <p:cNvSpPr txBox="1">
            <a:spLocks noGrp="1"/>
          </p:cNvSpPr>
          <p:nvPr>
            <p:ph type="title" idx="2" hasCustomPrompt="1"/>
          </p:nvPr>
        </p:nvSpPr>
        <p:spPr>
          <a:xfrm>
            <a:off x="1501900" y="2275659"/>
            <a:ext cx="2229200" cy="131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06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7" name="Google Shape;97;p13"/>
          <p:cNvSpPr txBox="1">
            <a:spLocks noGrp="1"/>
          </p:cNvSpPr>
          <p:nvPr>
            <p:ph type="title" idx="3" hasCustomPrompt="1"/>
          </p:nvPr>
        </p:nvSpPr>
        <p:spPr>
          <a:xfrm>
            <a:off x="4970167" y="2281521"/>
            <a:ext cx="2229200" cy="13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06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8" name="Google Shape;98;p13"/>
          <p:cNvSpPr txBox="1">
            <a:spLocks noGrp="1"/>
          </p:cNvSpPr>
          <p:nvPr>
            <p:ph type="title" idx="4" hasCustomPrompt="1"/>
          </p:nvPr>
        </p:nvSpPr>
        <p:spPr>
          <a:xfrm>
            <a:off x="8461900" y="2281521"/>
            <a:ext cx="2229200" cy="130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10666">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99" name="Google Shape;99;p13"/>
          <p:cNvSpPr txBox="1">
            <a:spLocks noGrp="1"/>
          </p:cNvSpPr>
          <p:nvPr>
            <p:ph type="subTitle" idx="5"/>
          </p:nvPr>
        </p:nvSpPr>
        <p:spPr>
          <a:xfrm>
            <a:off x="1009300" y="3522287"/>
            <a:ext cx="32144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9pPr>
          </a:lstStyle>
          <a:p>
            <a:endParaRPr/>
          </a:p>
        </p:txBody>
      </p:sp>
      <p:sp>
        <p:nvSpPr>
          <p:cNvPr id="100" name="Google Shape;100;p13"/>
          <p:cNvSpPr txBox="1">
            <a:spLocks noGrp="1"/>
          </p:cNvSpPr>
          <p:nvPr>
            <p:ph type="subTitle" idx="6"/>
          </p:nvPr>
        </p:nvSpPr>
        <p:spPr>
          <a:xfrm>
            <a:off x="4477501" y="3522287"/>
            <a:ext cx="32144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9pPr>
          </a:lstStyle>
          <a:p>
            <a:endParaRPr/>
          </a:p>
        </p:txBody>
      </p:sp>
      <p:sp>
        <p:nvSpPr>
          <p:cNvPr id="101" name="Google Shape;101;p13"/>
          <p:cNvSpPr txBox="1">
            <a:spLocks noGrp="1"/>
          </p:cNvSpPr>
          <p:nvPr>
            <p:ph type="subTitle" idx="7"/>
          </p:nvPr>
        </p:nvSpPr>
        <p:spPr>
          <a:xfrm>
            <a:off x="1297500" y="4076345"/>
            <a:ext cx="2638000" cy="4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2" name="Google Shape;102;p13"/>
          <p:cNvSpPr txBox="1">
            <a:spLocks noGrp="1"/>
          </p:cNvSpPr>
          <p:nvPr>
            <p:ph type="subTitle" idx="8"/>
          </p:nvPr>
        </p:nvSpPr>
        <p:spPr>
          <a:xfrm>
            <a:off x="4759484" y="4073183"/>
            <a:ext cx="2665200" cy="47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b="0">
                <a:solidFill>
                  <a:schemeClr val="dk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03" name="Google Shape;103;p13"/>
          <p:cNvSpPr txBox="1">
            <a:spLocks noGrp="1"/>
          </p:cNvSpPr>
          <p:nvPr>
            <p:ph type="subTitle" idx="9"/>
          </p:nvPr>
        </p:nvSpPr>
        <p:spPr>
          <a:xfrm>
            <a:off x="7969300" y="3522287"/>
            <a:ext cx="3214400" cy="72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1pPr>
            <a:lvl2pPr lvl="1"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2pPr>
            <a:lvl3pPr lvl="2"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3pPr>
            <a:lvl4pPr lvl="3"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4pPr>
            <a:lvl5pPr lvl="4"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5pPr>
            <a:lvl6pPr lvl="5"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6pPr>
            <a:lvl7pPr lvl="6"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7pPr>
            <a:lvl8pPr lvl="7"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8pPr>
            <a:lvl9pPr lvl="8" algn="ctr" rtl="0">
              <a:lnSpc>
                <a:spcPct val="100000"/>
              </a:lnSpc>
              <a:spcBef>
                <a:spcPts val="0"/>
              </a:spcBef>
              <a:spcAft>
                <a:spcPts val="0"/>
              </a:spcAft>
              <a:buNone/>
              <a:defRPr sz="2800" b="1">
                <a:solidFill>
                  <a:schemeClr val="accent2"/>
                </a:solidFill>
                <a:latin typeface="Delius Unicase"/>
                <a:ea typeface="Delius Unicase"/>
                <a:cs typeface="Delius Unicase"/>
                <a:sym typeface="Delius Unicase"/>
              </a:defRPr>
            </a:lvl9pPr>
          </a:lstStyle>
          <a:p>
            <a:endParaRPr/>
          </a:p>
        </p:txBody>
      </p:sp>
      <p:grpSp>
        <p:nvGrpSpPr>
          <p:cNvPr id="104" name="Google Shape;104;p13"/>
          <p:cNvGrpSpPr/>
          <p:nvPr/>
        </p:nvGrpSpPr>
        <p:grpSpPr>
          <a:xfrm>
            <a:off x="-814767" y="4553840"/>
            <a:ext cx="14651600" cy="4391433"/>
            <a:chOff x="-611075" y="3500900"/>
            <a:chExt cx="10988700" cy="3293575"/>
          </a:xfrm>
        </p:grpSpPr>
        <p:sp>
          <p:nvSpPr>
            <p:cNvPr id="105" name="Google Shape;105;p13"/>
            <p:cNvSpPr/>
            <p:nvPr/>
          </p:nvSpPr>
          <p:spPr>
            <a:xfrm>
              <a:off x="549200" y="4538175"/>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06;p13"/>
            <p:cNvSpPr/>
            <p:nvPr/>
          </p:nvSpPr>
          <p:spPr>
            <a:xfrm>
              <a:off x="-611075" y="3947675"/>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07;p13"/>
            <p:cNvSpPr/>
            <p:nvPr/>
          </p:nvSpPr>
          <p:spPr>
            <a:xfrm>
              <a:off x="2144550" y="43814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8" name="Google Shape;108;p13"/>
            <p:cNvSpPr/>
            <p:nvPr/>
          </p:nvSpPr>
          <p:spPr>
            <a:xfrm>
              <a:off x="2951625" y="4072000"/>
              <a:ext cx="1978500" cy="19785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9" name="Google Shape;109;p13"/>
            <p:cNvSpPr/>
            <p:nvPr/>
          </p:nvSpPr>
          <p:spPr>
            <a:xfrm>
              <a:off x="4237150" y="46688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10;p13"/>
            <p:cNvSpPr/>
            <p:nvPr/>
          </p:nvSpPr>
          <p:spPr>
            <a:xfrm>
              <a:off x="4987425" y="4381550"/>
              <a:ext cx="1066800" cy="1066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11;p13"/>
            <p:cNvSpPr/>
            <p:nvPr/>
          </p:nvSpPr>
          <p:spPr>
            <a:xfrm>
              <a:off x="5817425" y="4206675"/>
              <a:ext cx="1416600" cy="1416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12;p13"/>
            <p:cNvSpPr/>
            <p:nvPr/>
          </p:nvSpPr>
          <p:spPr>
            <a:xfrm>
              <a:off x="8121325" y="3500900"/>
              <a:ext cx="2256300" cy="2256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13;p13"/>
            <p:cNvSpPr/>
            <p:nvPr/>
          </p:nvSpPr>
          <p:spPr>
            <a:xfrm>
              <a:off x="6598475" y="4538175"/>
              <a:ext cx="2256300" cy="2256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1337977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Six Columns">
  <p:cSld name="Six Columns">
    <p:spTree>
      <p:nvGrpSpPr>
        <p:cNvPr id="1" name="Shape 114"/>
        <p:cNvGrpSpPr/>
        <p:nvPr/>
      </p:nvGrpSpPr>
      <p:grpSpPr>
        <a:xfrm>
          <a:off x="0" y="0"/>
          <a:ext cx="0" cy="0"/>
          <a:chOff x="0" y="0"/>
          <a:chExt cx="0" cy="0"/>
        </a:xfrm>
      </p:grpSpPr>
      <p:sp>
        <p:nvSpPr>
          <p:cNvPr id="115" name="Google Shape;115;p14"/>
          <p:cNvSpPr txBox="1">
            <a:spLocks noGrp="1"/>
          </p:cNvSpPr>
          <p:nvPr>
            <p:ph type="subTitle" idx="1"/>
          </p:nvPr>
        </p:nvSpPr>
        <p:spPr>
          <a:xfrm>
            <a:off x="1383033"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14"/>
          <p:cNvSpPr txBox="1">
            <a:spLocks noGrp="1"/>
          </p:cNvSpPr>
          <p:nvPr>
            <p:ph type="subTitle" idx="2"/>
          </p:nvPr>
        </p:nvSpPr>
        <p:spPr>
          <a:xfrm>
            <a:off x="4835407"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14"/>
          <p:cNvSpPr txBox="1">
            <a:spLocks noGrp="1"/>
          </p:cNvSpPr>
          <p:nvPr>
            <p:ph type="subTitle" idx="3"/>
          </p:nvPr>
        </p:nvSpPr>
        <p:spPr>
          <a:xfrm>
            <a:off x="8505800" y="3184000"/>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8" name="Google Shape;118;p14"/>
          <p:cNvSpPr txBox="1">
            <a:spLocks noGrp="1"/>
          </p:cNvSpPr>
          <p:nvPr>
            <p:ph type="subTitle" idx="4"/>
          </p:nvPr>
        </p:nvSpPr>
        <p:spPr>
          <a:xfrm>
            <a:off x="1383033"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14"/>
          <p:cNvSpPr txBox="1">
            <a:spLocks noGrp="1"/>
          </p:cNvSpPr>
          <p:nvPr>
            <p:ph type="subTitle" idx="5"/>
          </p:nvPr>
        </p:nvSpPr>
        <p:spPr>
          <a:xfrm>
            <a:off x="4835407"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0" name="Google Shape;120;p14"/>
          <p:cNvSpPr txBox="1">
            <a:spLocks noGrp="1"/>
          </p:cNvSpPr>
          <p:nvPr>
            <p:ph type="subTitle" idx="6"/>
          </p:nvPr>
        </p:nvSpPr>
        <p:spPr>
          <a:xfrm>
            <a:off x="8505800" y="5539871"/>
            <a:ext cx="2521200" cy="7176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4"/>
          <p:cNvSpPr txBox="1">
            <a:spLocks noGrp="1"/>
          </p:cNvSpPr>
          <p:nvPr>
            <p:ph type="title"/>
          </p:nvPr>
        </p:nvSpPr>
        <p:spPr>
          <a:xfrm>
            <a:off x="2073200" y="592607"/>
            <a:ext cx="804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solidFill>
                  <a:schemeClr val="accent2"/>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2" name="Google Shape;122;p14"/>
          <p:cNvSpPr txBox="1">
            <a:spLocks noGrp="1"/>
          </p:cNvSpPr>
          <p:nvPr>
            <p:ph type="title" idx="7"/>
          </p:nvPr>
        </p:nvSpPr>
        <p:spPr>
          <a:xfrm>
            <a:off x="1125867"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3" name="Google Shape;123;p14"/>
          <p:cNvSpPr txBox="1">
            <a:spLocks noGrp="1"/>
          </p:cNvSpPr>
          <p:nvPr>
            <p:ph type="title" idx="8"/>
          </p:nvPr>
        </p:nvSpPr>
        <p:spPr>
          <a:xfrm>
            <a:off x="4578191"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4" name="Google Shape;124;p14"/>
          <p:cNvSpPr txBox="1">
            <a:spLocks noGrp="1"/>
          </p:cNvSpPr>
          <p:nvPr>
            <p:ph type="title" idx="9"/>
          </p:nvPr>
        </p:nvSpPr>
        <p:spPr>
          <a:xfrm>
            <a:off x="8248563" y="2695244"/>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5" name="Google Shape;125;p14"/>
          <p:cNvSpPr txBox="1">
            <a:spLocks noGrp="1"/>
          </p:cNvSpPr>
          <p:nvPr>
            <p:ph type="title" idx="13"/>
          </p:nvPr>
        </p:nvSpPr>
        <p:spPr>
          <a:xfrm>
            <a:off x="1125867"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6" name="Google Shape;126;p14"/>
          <p:cNvSpPr txBox="1">
            <a:spLocks noGrp="1"/>
          </p:cNvSpPr>
          <p:nvPr>
            <p:ph type="title" idx="14"/>
          </p:nvPr>
        </p:nvSpPr>
        <p:spPr>
          <a:xfrm>
            <a:off x="4578191" y="5050920"/>
            <a:ext cx="30356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7" name="Google Shape;127;p14"/>
          <p:cNvSpPr txBox="1">
            <a:spLocks noGrp="1"/>
          </p:cNvSpPr>
          <p:nvPr>
            <p:ph type="title" idx="15"/>
          </p:nvPr>
        </p:nvSpPr>
        <p:spPr>
          <a:xfrm>
            <a:off x="8030533" y="5050933"/>
            <a:ext cx="34452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400">
                <a:solidFill>
                  <a:schemeClr val="accent3"/>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128" name="Google Shape;128;p14"/>
          <p:cNvSpPr/>
          <p:nvPr/>
        </p:nvSpPr>
        <p:spPr>
          <a:xfrm>
            <a:off x="-289433" y="-387167"/>
            <a:ext cx="1532400" cy="15324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9" name="Google Shape;129;p14"/>
          <p:cNvSpPr/>
          <p:nvPr/>
        </p:nvSpPr>
        <p:spPr>
          <a:xfrm>
            <a:off x="-427167" y="492120"/>
            <a:ext cx="1118800" cy="11188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0" name="Google Shape;130;p14"/>
          <p:cNvSpPr/>
          <p:nvPr/>
        </p:nvSpPr>
        <p:spPr>
          <a:xfrm>
            <a:off x="911400" y="-478272"/>
            <a:ext cx="694800" cy="694800"/>
          </a:xfrm>
          <a:prstGeom prst="ellipse">
            <a:avLst/>
          </a:prstGeom>
          <a:solidFill>
            <a:srgbClr val="9DD4D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1" name="Google Shape;131;p14"/>
          <p:cNvSpPr/>
          <p:nvPr/>
        </p:nvSpPr>
        <p:spPr>
          <a:xfrm>
            <a:off x="10959900" y="-562067"/>
            <a:ext cx="1266400" cy="12656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2" name="Google Shape;132;p14"/>
          <p:cNvSpPr/>
          <p:nvPr/>
        </p:nvSpPr>
        <p:spPr>
          <a:xfrm>
            <a:off x="11297167" y="216533"/>
            <a:ext cx="1532400" cy="15324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33" name="Google Shape;133;p14"/>
          <p:cNvSpPr/>
          <p:nvPr/>
        </p:nvSpPr>
        <p:spPr>
          <a:xfrm>
            <a:off x="10370467" y="-406667"/>
            <a:ext cx="714800" cy="714800"/>
          </a:xfrm>
          <a:prstGeom prst="ellipse">
            <a:avLst/>
          </a:prstGeom>
          <a:solidFill>
            <a:srgbClr val="F5AFA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40256561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34"/>
        <p:cNvGrpSpPr/>
        <p:nvPr/>
      </p:nvGrpSpPr>
      <p:grpSpPr>
        <a:xfrm>
          <a:off x="0" y="0"/>
          <a:ext cx="0" cy="0"/>
          <a:chOff x="0" y="0"/>
          <a:chExt cx="0" cy="0"/>
        </a:xfrm>
      </p:grpSpPr>
      <p:sp>
        <p:nvSpPr>
          <p:cNvPr id="135" name="Google Shape;135;p15"/>
          <p:cNvSpPr txBox="1">
            <a:spLocks noGrp="1"/>
          </p:cNvSpPr>
          <p:nvPr>
            <p:ph type="title"/>
          </p:nvPr>
        </p:nvSpPr>
        <p:spPr>
          <a:xfrm>
            <a:off x="2809033" y="528393"/>
            <a:ext cx="6573600" cy="1468000"/>
          </a:xfrm>
          <a:prstGeom prst="rect">
            <a:avLst/>
          </a:prstGeom>
          <a:noFill/>
          <a:ln>
            <a:noFill/>
          </a:ln>
        </p:spPr>
        <p:txBody>
          <a:bodyPr spcFirstLastPara="1" wrap="square" lIns="91425" tIns="91425" rIns="91425" bIns="91425" anchor="b" anchorCtr="0">
            <a:noAutofit/>
          </a:bodyPr>
          <a:lstStyle>
            <a:lvl1pPr lvl="0" algn="ctr" rtl="0">
              <a:lnSpc>
                <a:spcPct val="80000"/>
              </a:lnSpc>
              <a:spcBef>
                <a:spcPts val="0"/>
              </a:spcBef>
              <a:spcAft>
                <a:spcPts val="0"/>
              </a:spcAft>
              <a:buSzPts val="4800"/>
              <a:buNone/>
              <a:defRPr sz="8666">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36" name="Google Shape;136;p15"/>
          <p:cNvSpPr txBox="1">
            <a:spLocks noGrp="1"/>
          </p:cNvSpPr>
          <p:nvPr>
            <p:ph type="subTitle" idx="1"/>
          </p:nvPr>
        </p:nvSpPr>
        <p:spPr>
          <a:xfrm>
            <a:off x="4093133" y="2058557"/>
            <a:ext cx="3990800" cy="155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37" name="Google Shape;137;p15"/>
          <p:cNvSpPr txBox="1"/>
          <p:nvPr/>
        </p:nvSpPr>
        <p:spPr>
          <a:xfrm>
            <a:off x="2690267" y="5002723"/>
            <a:ext cx="6811600" cy="7992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a:buNone/>
            </a:pPr>
            <a:r>
              <a:rPr lang="en" sz="1600" kern="0">
                <a:solidFill>
                  <a:srgbClr val="71AAAA"/>
                </a:solidFill>
                <a:latin typeface="Lato"/>
                <a:ea typeface="Lato"/>
                <a:cs typeface="Lato"/>
                <a:sym typeface="Lato"/>
              </a:rPr>
              <a:t>CREDITS: This presentation template was created by </a:t>
            </a:r>
            <a:r>
              <a:rPr lang="en" sz="1600" b="1" kern="0">
                <a:solidFill>
                  <a:srgbClr val="71AAAA"/>
                </a:solidFill>
                <a:uFill>
                  <a:noFill/>
                </a:uFill>
                <a:latin typeface="Lato"/>
                <a:ea typeface="Lato"/>
                <a:cs typeface="Lato"/>
                <a:sym typeface="Lato"/>
                <a:hlinkClick r:id="rId2"/>
              </a:rPr>
              <a:t>Slidesgo</a:t>
            </a:r>
            <a:r>
              <a:rPr lang="en" sz="1600" kern="0">
                <a:solidFill>
                  <a:srgbClr val="71AAAA"/>
                </a:solidFill>
                <a:latin typeface="Lato"/>
                <a:ea typeface="Lato"/>
                <a:cs typeface="Lato"/>
                <a:sym typeface="Lato"/>
              </a:rPr>
              <a:t>, including icons by </a:t>
            </a:r>
            <a:r>
              <a:rPr lang="en" sz="1600" b="1" kern="0">
                <a:solidFill>
                  <a:srgbClr val="71AAAA"/>
                </a:solidFill>
                <a:uFill>
                  <a:noFill/>
                </a:uFill>
                <a:latin typeface="Lato"/>
                <a:ea typeface="Lato"/>
                <a:cs typeface="Lato"/>
                <a:sym typeface="Lato"/>
                <a:hlinkClick r:id="rId3"/>
              </a:rPr>
              <a:t>Flaticon</a:t>
            </a:r>
            <a:r>
              <a:rPr lang="en" sz="1600" kern="0">
                <a:solidFill>
                  <a:srgbClr val="71AAAA"/>
                </a:solidFill>
                <a:latin typeface="Lato"/>
                <a:ea typeface="Lato"/>
                <a:cs typeface="Lato"/>
                <a:sym typeface="Lato"/>
              </a:rPr>
              <a:t>, and infographics &amp; images by </a:t>
            </a:r>
            <a:r>
              <a:rPr lang="en" sz="1600" b="1" kern="0">
                <a:solidFill>
                  <a:srgbClr val="71AAAA"/>
                </a:solidFill>
                <a:uFill>
                  <a:noFill/>
                </a:uFill>
                <a:latin typeface="Lato"/>
                <a:ea typeface="Lato"/>
                <a:cs typeface="Lato"/>
                <a:sym typeface="Lato"/>
                <a:hlinkClick r:id="rId4"/>
              </a:rPr>
              <a:t>Freepik</a:t>
            </a:r>
            <a:r>
              <a:rPr lang="en" sz="1600" kern="0">
                <a:solidFill>
                  <a:srgbClr val="71AAAA"/>
                </a:solidFill>
                <a:latin typeface="Lato"/>
                <a:ea typeface="Lato"/>
                <a:cs typeface="Lato"/>
                <a:sym typeface="Lato"/>
              </a:rPr>
              <a:t>. </a:t>
            </a:r>
            <a:endParaRPr sz="1600" kern="0">
              <a:solidFill>
                <a:srgbClr val="71AAAA"/>
              </a:solidFill>
              <a:latin typeface="Lato"/>
              <a:ea typeface="Lato"/>
              <a:cs typeface="Lato"/>
              <a:sym typeface="Lato"/>
            </a:endParaRPr>
          </a:p>
          <a:p>
            <a:pPr algn="ctr">
              <a:spcBef>
                <a:spcPts val="400"/>
              </a:spcBef>
              <a:buClr>
                <a:srgbClr val="000000"/>
              </a:buClr>
              <a:buFont typeface="Arial"/>
              <a:buNone/>
            </a:pPr>
            <a:endParaRPr sz="1333" b="1" kern="0">
              <a:solidFill>
                <a:srgbClr val="71AAAA"/>
              </a:solidFill>
              <a:latin typeface="Lato"/>
              <a:ea typeface="Lato"/>
              <a:cs typeface="Lato"/>
              <a:sym typeface="Lato"/>
            </a:endParaRPr>
          </a:p>
        </p:txBody>
      </p:sp>
      <p:grpSp>
        <p:nvGrpSpPr>
          <p:cNvPr id="138" name="Google Shape;138;p15"/>
          <p:cNvGrpSpPr/>
          <p:nvPr/>
        </p:nvGrpSpPr>
        <p:grpSpPr>
          <a:xfrm>
            <a:off x="-1713712" y="-938007"/>
            <a:ext cx="3884389" cy="8162052"/>
            <a:chOff x="-1098200" y="-1105875"/>
            <a:chExt cx="2576538" cy="5413938"/>
          </a:xfrm>
        </p:grpSpPr>
        <p:sp>
          <p:nvSpPr>
            <p:cNvPr id="139" name="Google Shape;139;p15"/>
            <p:cNvSpPr/>
            <p:nvPr/>
          </p:nvSpPr>
          <p:spPr>
            <a:xfrm>
              <a:off x="-351662" y="-1105875"/>
              <a:ext cx="1830000" cy="1830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0" name="Google Shape;140;p15"/>
            <p:cNvSpPr/>
            <p:nvPr/>
          </p:nvSpPr>
          <p:spPr>
            <a:xfrm>
              <a:off x="-1098200" y="-72401"/>
              <a:ext cx="1830000" cy="1830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1" name="Google Shape;141;p15"/>
            <p:cNvSpPr/>
            <p:nvPr/>
          </p:nvSpPr>
          <p:spPr>
            <a:xfrm>
              <a:off x="-61975" y="1360375"/>
              <a:ext cx="890100" cy="890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2" name="Google Shape;142;p15"/>
            <p:cNvSpPr/>
            <p:nvPr/>
          </p:nvSpPr>
          <p:spPr>
            <a:xfrm>
              <a:off x="-797588" y="1964668"/>
              <a:ext cx="1829700" cy="1829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3" name="Google Shape;143;p15"/>
            <p:cNvSpPr/>
            <p:nvPr/>
          </p:nvSpPr>
          <p:spPr>
            <a:xfrm>
              <a:off x="243349" y="3402288"/>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4" name="Google Shape;144;p15"/>
            <p:cNvSpPr/>
            <p:nvPr/>
          </p:nvSpPr>
          <p:spPr>
            <a:xfrm>
              <a:off x="-283851" y="3505863"/>
              <a:ext cx="802200" cy="802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45" name="Google Shape;145;p15"/>
          <p:cNvGrpSpPr/>
          <p:nvPr/>
        </p:nvGrpSpPr>
        <p:grpSpPr>
          <a:xfrm>
            <a:off x="10021451" y="-1474487"/>
            <a:ext cx="3592952" cy="9049396"/>
            <a:chOff x="7766020" y="-1019125"/>
            <a:chExt cx="2351614" cy="5922897"/>
          </a:xfrm>
        </p:grpSpPr>
        <p:grpSp>
          <p:nvGrpSpPr>
            <p:cNvPr id="146" name="Google Shape;146;p15"/>
            <p:cNvGrpSpPr/>
            <p:nvPr/>
          </p:nvGrpSpPr>
          <p:grpSpPr>
            <a:xfrm rot="10800000">
              <a:off x="7766020" y="-1019125"/>
              <a:ext cx="2351614" cy="5922897"/>
              <a:chOff x="-1098200" y="-72401"/>
              <a:chExt cx="2351614" cy="5922897"/>
            </a:xfrm>
          </p:grpSpPr>
          <p:sp>
            <p:nvSpPr>
              <p:cNvPr id="147" name="Google Shape;147;p15"/>
              <p:cNvSpPr/>
              <p:nvPr/>
            </p:nvSpPr>
            <p:spPr>
              <a:xfrm>
                <a:off x="-1098200" y="-72401"/>
                <a:ext cx="1830000" cy="1830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8" name="Google Shape;148;p15"/>
              <p:cNvSpPr/>
              <p:nvPr/>
            </p:nvSpPr>
            <p:spPr>
              <a:xfrm>
                <a:off x="-265885" y="1115024"/>
                <a:ext cx="1297800" cy="1297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49" name="Google Shape;149;p15"/>
              <p:cNvSpPr/>
              <p:nvPr/>
            </p:nvSpPr>
            <p:spPr>
              <a:xfrm>
                <a:off x="-601086" y="2161170"/>
                <a:ext cx="1436700" cy="14367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0" name="Google Shape;150;p15"/>
              <p:cNvSpPr/>
              <p:nvPr/>
            </p:nvSpPr>
            <p:spPr>
              <a:xfrm>
                <a:off x="243349" y="3402288"/>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1" name="Google Shape;151;p15"/>
              <p:cNvSpPr/>
              <p:nvPr/>
            </p:nvSpPr>
            <p:spPr>
              <a:xfrm>
                <a:off x="-595186" y="4001896"/>
                <a:ext cx="1848600" cy="1848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 name="Google Shape;152;p15"/>
              <p:cNvSpPr/>
              <p:nvPr/>
            </p:nvSpPr>
            <p:spPr>
              <a:xfrm>
                <a:off x="-283851" y="3505863"/>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3" name="Google Shape;153;p15"/>
            <p:cNvSpPr/>
            <p:nvPr/>
          </p:nvSpPr>
          <p:spPr>
            <a:xfrm rot="10800000">
              <a:off x="7973884" y="4047335"/>
              <a:ext cx="802200" cy="802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0385846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Design 1">
  <p:cSld name="Design 1">
    <p:spTree>
      <p:nvGrpSpPr>
        <p:cNvPr id="1" name="Shape 154"/>
        <p:cNvGrpSpPr/>
        <p:nvPr/>
      </p:nvGrpSpPr>
      <p:grpSpPr>
        <a:xfrm>
          <a:off x="0" y="0"/>
          <a:ext cx="0" cy="0"/>
          <a:chOff x="0" y="0"/>
          <a:chExt cx="0" cy="0"/>
        </a:xfrm>
      </p:grpSpPr>
      <p:sp>
        <p:nvSpPr>
          <p:cNvPr id="155" name="Google Shape;155;p16"/>
          <p:cNvSpPr txBox="1">
            <a:spLocks noGrp="1"/>
          </p:cNvSpPr>
          <p:nvPr>
            <p:ph type="title"/>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56" name="Google Shape;156;p16"/>
          <p:cNvSpPr txBox="1">
            <a:spLocks noGrp="1"/>
          </p:cNvSpPr>
          <p:nvPr>
            <p:ph type="subTitle" idx="1"/>
          </p:nvPr>
        </p:nvSpPr>
        <p:spPr>
          <a:xfrm>
            <a:off x="4005333" y="3110732"/>
            <a:ext cx="4146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57" name="Google Shape;157;p16"/>
          <p:cNvSpPr txBox="1">
            <a:spLocks noGrp="1"/>
          </p:cNvSpPr>
          <p:nvPr>
            <p:ph type="title" idx="2"/>
          </p:nvPr>
        </p:nvSpPr>
        <p:spPr>
          <a:xfrm>
            <a:off x="3630900"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58" name="Google Shape;158;p16"/>
          <p:cNvGrpSpPr/>
          <p:nvPr/>
        </p:nvGrpSpPr>
        <p:grpSpPr>
          <a:xfrm>
            <a:off x="-814666" y="-948427"/>
            <a:ext cx="13534793" cy="2788041"/>
            <a:chOff x="-611000" y="-721680"/>
            <a:chExt cx="10151095" cy="2091031"/>
          </a:xfrm>
        </p:grpSpPr>
        <p:sp>
          <p:nvSpPr>
            <p:cNvPr id="159" name="Google Shape;159;p16"/>
            <p:cNvSpPr/>
            <p:nvPr/>
          </p:nvSpPr>
          <p:spPr>
            <a:xfrm>
              <a:off x="-611000" y="-545125"/>
              <a:ext cx="1588200" cy="1588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0" name="Google Shape;160;p16"/>
            <p:cNvSpPr/>
            <p:nvPr/>
          </p:nvSpPr>
          <p:spPr>
            <a:xfrm>
              <a:off x="666425" y="-545125"/>
              <a:ext cx="939600" cy="939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1" name="Google Shape;161;p16"/>
            <p:cNvSpPr/>
            <p:nvPr/>
          </p:nvSpPr>
          <p:spPr>
            <a:xfrm rot="-5400000">
              <a:off x="7830995" y="-721680"/>
              <a:ext cx="1709100" cy="17091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2" name="Google Shape;162;p16"/>
            <p:cNvSpPr/>
            <p:nvPr/>
          </p:nvSpPr>
          <p:spPr>
            <a:xfrm rot="-5400000">
              <a:off x="8761847" y="705151"/>
              <a:ext cx="664200" cy="6642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6810860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Design 2">
  <p:cSld name="Design 2">
    <p:spTree>
      <p:nvGrpSpPr>
        <p:cNvPr id="1" name="Shape 163"/>
        <p:cNvGrpSpPr/>
        <p:nvPr/>
      </p:nvGrpSpPr>
      <p:grpSpPr>
        <a:xfrm>
          <a:off x="0" y="0"/>
          <a:ext cx="0" cy="0"/>
          <a:chOff x="0" y="0"/>
          <a:chExt cx="0" cy="0"/>
        </a:xfrm>
      </p:grpSpPr>
      <p:sp>
        <p:nvSpPr>
          <p:cNvPr id="164" name="Google Shape;164;p17"/>
          <p:cNvSpPr txBox="1">
            <a:spLocks noGrp="1"/>
          </p:cNvSpPr>
          <p:nvPr>
            <p:ph type="subTitle" idx="1"/>
          </p:nvPr>
        </p:nvSpPr>
        <p:spPr>
          <a:xfrm>
            <a:off x="2546169" y="3110739"/>
            <a:ext cx="4146800" cy="8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65" name="Google Shape;165;p17"/>
          <p:cNvSpPr txBox="1">
            <a:spLocks noGrp="1"/>
          </p:cNvSpPr>
          <p:nvPr>
            <p:ph type="title"/>
          </p:nvPr>
        </p:nvSpPr>
        <p:spPr>
          <a:xfrm>
            <a:off x="21717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66" name="Google Shape;166;p17"/>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67" name="Google Shape;167;p17"/>
          <p:cNvGrpSpPr/>
          <p:nvPr/>
        </p:nvGrpSpPr>
        <p:grpSpPr>
          <a:xfrm>
            <a:off x="-749433" y="-796728"/>
            <a:ext cx="13616313" cy="8216527"/>
            <a:chOff x="-562075" y="-597546"/>
            <a:chExt cx="10212235" cy="6162395"/>
          </a:xfrm>
        </p:grpSpPr>
        <p:sp>
          <p:nvSpPr>
            <p:cNvPr id="168" name="Google Shape;168;p17"/>
            <p:cNvSpPr/>
            <p:nvPr/>
          </p:nvSpPr>
          <p:spPr>
            <a:xfrm rot="-5400000">
              <a:off x="-273749" y="-127206"/>
              <a:ext cx="750000" cy="7500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9" name="Google Shape;169;p17"/>
            <p:cNvSpPr/>
            <p:nvPr/>
          </p:nvSpPr>
          <p:spPr>
            <a:xfrm rot="-5400000">
              <a:off x="-328950" y="486975"/>
              <a:ext cx="860400" cy="8604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0" name="Google Shape;170;p17"/>
            <p:cNvSpPr/>
            <p:nvPr/>
          </p:nvSpPr>
          <p:spPr>
            <a:xfrm rot="-5400000">
              <a:off x="8700892" y="3762279"/>
              <a:ext cx="850800" cy="850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1" name="Google Shape;171;p17"/>
            <p:cNvSpPr/>
            <p:nvPr/>
          </p:nvSpPr>
          <p:spPr>
            <a:xfrm rot="-5400000">
              <a:off x="8203525" y="4294507"/>
              <a:ext cx="975900" cy="9759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2" name="Google Shape;172;p17"/>
            <p:cNvSpPr/>
            <p:nvPr/>
          </p:nvSpPr>
          <p:spPr>
            <a:xfrm rot="-5400000">
              <a:off x="8700892" y="4714049"/>
              <a:ext cx="850800" cy="850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3" name="Google Shape;173;p17"/>
            <p:cNvSpPr/>
            <p:nvPr/>
          </p:nvSpPr>
          <p:spPr>
            <a:xfrm rot="-5400000">
              <a:off x="-62151" y="-597546"/>
              <a:ext cx="1261800" cy="1261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4" name="Google Shape;174;p17"/>
            <p:cNvSpPr/>
            <p:nvPr/>
          </p:nvSpPr>
          <p:spPr>
            <a:xfrm>
              <a:off x="8185920" y="-334184"/>
              <a:ext cx="750000" cy="750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5" name="Google Shape;175;p17"/>
            <p:cNvSpPr/>
            <p:nvPr/>
          </p:nvSpPr>
          <p:spPr>
            <a:xfrm>
              <a:off x="-562075" y="4260775"/>
              <a:ext cx="1254600" cy="1254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6" name="Google Shape;176;p17"/>
            <p:cNvSpPr/>
            <p:nvPr/>
          </p:nvSpPr>
          <p:spPr>
            <a:xfrm>
              <a:off x="8388360" y="-122586"/>
              <a:ext cx="1261800" cy="1261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77" name="Google Shape;177;p17"/>
            <p:cNvSpPr/>
            <p:nvPr/>
          </p:nvSpPr>
          <p:spPr>
            <a:xfrm>
              <a:off x="612085" y="4690555"/>
              <a:ext cx="660900" cy="660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223459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899" b="1"/>
            </a:lvl1pPr>
            <a:lvl2pPr marL="544194" indent="0">
              <a:buNone/>
              <a:defRPr sz="2399" b="1"/>
            </a:lvl2pPr>
            <a:lvl3pPr marL="1088387" indent="0">
              <a:buNone/>
              <a:defRPr sz="2099" b="1"/>
            </a:lvl3pPr>
            <a:lvl4pPr marL="1632581" indent="0">
              <a:buNone/>
              <a:defRPr sz="1899" b="1"/>
            </a:lvl4pPr>
            <a:lvl5pPr marL="2176774" indent="0">
              <a:buNone/>
              <a:defRPr sz="1899" b="1"/>
            </a:lvl5pPr>
            <a:lvl6pPr marL="2720968" indent="0">
              <a:buNone/>
              <a:defRPr sz="1899" b="1"/>
            </a:lvl6pPr>
            <a:lvl7pPr marL="3265162" indent="0">
              <a:buNone/>
              <a:defRPr sz="1899" b="1"/>
            </a:lvl7pPr>
            <a:lvl8pPr marL="3809355" indent="0">
              <a:buNone/>
              <a:defRPr sz="1899" b="1"/>
            </a:lvl8pPr>
            <a:lvl9pPr marL="4353549" indent="0">
              <a:buNone/>
              <a:defRPr sz="1899"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899"/>
            </a:lvl1pPr>
            <a:lvl2pPr>
              <a:defRPr sz="2399"/>
            </a:lvl2pPr>
            <a:lvl3pPr>
              <a:defRPr sz="2099"/>
            </a:lvl3pPr>
            <a:lvl4pPr>
              <a:defRPr sz="1899"/>
            </a:lvl4pPr>
            <a:lvl5pPr>
              <a:defRPr sz="1899"/>
            </a:lvl5pPr>
            <a:lvl6pPr>
              <a:defRPr sz="1899"/>
            </a:lvl6pPr>
            <a:lvl7pPr>
              <a:defRPr sz="1899"/>
            </a:lvl7pPr>
            <a:lvl8pPr>
              <a:defRPr sz="1899"/>
            </a:lvl8pPr>
            <a:lvl9pPr>
              <a:defRPr sz="18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899" b="1"/>
            </a:lvl1pPr>
            <a:lvl2pPr marL="544194" indent="0">
              <a:buNone/>
              <a:defRPr sz="2399" b="1"/>
            </a:lvl2pPr>
            <a:lvl3pPr marL="1088387" indent="0">
              <a:buNone/>
              <a:defRPr sz="2099" b="1"/>
            </a:lvl3pPr>
            <a:lvl4pPr marL="1632581" indent="0">
              <a:buNone/>
              <a:defRPr sz="1899" b="1"/>
            </a:lvl4pPr>
            <a:lvl5pPr marL="2176774" indent="0">
              <a:buNone/>
              <a:defRPr sz="1899" b="1"/>
            </a:lvl5pPr>
            <a:lvl6pPr marL="2720968" indent="0">
              <a:buNone/>
              <a:defRPr sz="1899" b="1"/>
            </a:lvl6pPr>
            <a:lvl7pPr marL="3265162" indent="0">
              <a:buNone/>
              <a:defRPr sz="1899" b="1"/>
            </a:lvl7pPr>
            <a:lvl8pPr marL="3809355" indent="0">
              <a:buNone/>
              <a:defRPr sz="1899" b="1"/>
            </a:lvl8pPr>
            <a:lvl9pPr marL="4353549" indent="0">
              <a:buNone/>
              <a:defRPr sz="1899" b="1"/>
            </a:lvl9pPr>
          </a:lstStyle>
          <a:p>
            <a:pPr lvl="0"/>
            <a:r>
              <a:rPr lang="zh-CN" altLang="en-US"/>
              <a:t>单击此处编辑母版文本样式</a:t>
            </a:r>
          </a:p>
        </p:txBody>
      </p:sp>
      <p:sp>
        <p:nvSpPr>
          <p:cNvPr id="6" name="内容占位符 5"/>
          <p:cNvSpPr>
            <a:spLocks noGrp="1"/>
          </p:cNvSpPr>
          <p:nvPr>
            <p:ph sz="quarter" idx="4"/>
          </p:nvPr>
        </p:nvSpPr>
        <p:spPr>
          <a:xfrm>
            <a:off x="6193367" y="2174875"/>
            <a:ext cx="5389033" cy="3951288"/>
          </a:xfrm>
        </p:spPr>
        <p:txBody>
          <a:bodyPr/>
          <a:lstStyle>
            <a:lvl1pPr>
              <a:defRPr sz="2899"/>
            </a:lvl1pPr>
            <a:lvl2pPr>
              <a:defRPr sz="2399"/>
            </a:lvl2pPr>
            <a:lvl3pPr>
              <a:defRPr sz="2099"/>
            </a:lvl3pPr>
            <a:lvl4pPr>
              <a:defRPr sz="1899"/>
            </a:lvl4pPr>
            <a:lvl5pPr>
              <a:defRPr sz="1899"/>
            </a:lvl5pPr>
            <a:lvl6pPr>
              <a:defRPr sz="1899"/>
            </a:lvl6pPr>
            <a:lvl7pPr>
              <a:defRPr sz="1899"/>
            </a:lvl7pPr>
            <a:lvl8pPr>
              <a:defRPr sz="1899"/>
            </a:lvl8pPr>
            <a:lvl9pPr>
              <a:defRPr sz="18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A3837FDC-5057-4295-9D29-1F1664A2B3D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046258072"/>
      </p:ext>
    </p:extLst>
  </p:cSld>
  <p:clrMapOvr>
    <a:masterClrMapping/>
  </p:clrMapOvr>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Design 3">
  <p:cSld name="Design 3">
    <p:spTree>
      <p:nvGrpSpPr>
        <p:cNvPr id="1" name="Shape 178"/>
        <p:cNvGrpSpPr/>
        <p:nvPr/>
      </p:nvGrpSpPr>
      <p:grpSpPr>
        <a:xfrm>
          <a:off x="0" y="0"/>
          <a:ext cx="0" cy="0"/>
          <a:chOff x="0" y="0"/>
          <a:chExt cx="0" cy="0"/>
        </a:xfrm>
      </p:grpSpPr>
      <p:sp>
        <p:nvSpPr>
          <p:cNvPr id="179" name="Google Shape;179;p18"/>
          <p:cNvSpPr txBox="1">
            <a:spLocks noGrp="1"/>
          </p:cNvSpPr>
          <p:nvPr>
            <p:ph type="subTitle" idx="1"/>
          </p:nvPr>
        </p:nvSpPr>
        <p:spPr>
          <a:xfrm>
            <a:off x="5489469" y="3110739"/>
            <a:ext cx="4146800" cy="82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180" name="Google Shape;180;p18"/>
          <p:cNvSpPr txBox="1">
            <a:spLocks noGrp="1"/>
          </p:cNvSpPr>
          <p:nvPr>
            <p:ph type="title"/>
          </p:nvPr>
        </p:nvSpPr>
        <p:spPr>
          <a:xfrm>
            <a:off x="51150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181" name="Google Shape;181;p18"/>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182" name="Google Shape;182;p18"/>
          <p:cNvGrpSpPr/>
          <p:nvPr/>
        </p:nvGrpSpPr>
        <p:grpSpPr>
          <a:xfrm>
            <a:off x="-845366" y="-924366"/>
            <a:ext cx="14747215" cy="8871804"/>
            <a:chOff x="-634025" y="-693275"/>
            <a:chExt cx="11060411" cy="6653853"/>
          </a:xfrm>
        </p:grpSpPr>
        <p:sp>
          <p:nvSpPr>
            <p:cNvPr id="183" name="Google Shape;183;p18"/>
            <p:cNvSpPr/>
            <p:nvPr/>
          </p:nvSpPr>
          <p:spPr>
            <a:xfrm rot="-5400000">
              <a:off x="8160625" y="4398175"/>
              <a:ext cx="1562400" cy="15624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4" name="Google Shape;184;p18"/>
            <p:cNvSpPr/>
            <p:nvPr/>
          </p:nvSpPr>
          <p:spPr>
            <a:xfrm rot="-5400000">
              <a:off x="8438436" y="3144774"/>
              <a:ext cx="1988100" cy="19878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5" name="Google Shape;185;p18"/>
            <p:cNvSpPr/>
            <p:nvPr/>
          </p:nvSpPr>
          <p:spPr>
            <a:xfrm rot="-5400000">
              <a:off x="8554275" y="260508"/>
              <a:ext cx="1043700" cy="1043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6" name="Google Shape;186;p18"/>
            <p:cNvSpPr/>
            <p:nvPr/>
          </p:nvSpPr>
          <p:spPr>
            <a:xfrm rot="-5400000">
              <a:off x="-634025" y="-693275"/>
              <a:ext cx="1584300" cy="15843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7" name="Google Shape;187;p18"/>
            <p:cNvSpPr/>
            <p:nvPr/>
          </p:nvSpPr>
          <p:spPr>
            <a:xfrm rot="-5400000">
              <a:off x="-468035" y="4282677"/>
              <a:ext cx="1677900" cy="16779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8" name="Google Shape;188;p18"/>
            <p:cNvSpPr/>
            <p:nvPr/>
          </p:nvSpPr>
          <p:spPr>
            <a:xfrm rot="-5400000">
              <a:off x="-422015" y="3820854"/>
              <a:ext cx="880800" cy="8808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89" name="Google Shape;189;p18"/>
            <p:cNvSpPr/>
            <p:nvPr/>
          </p:nvSpPr>
          <p:spPr>
            <a:xfrm rot="-5400000">
              <a:off x="653928" y="-625835"/>
              <a:ext cx="1059300" cy="10593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0" name="Google Shape;190;p18"/>
            <p:cNvSpPr/>
            <p:nvPr/>
          </p:nvSpPr>
          <p:spPr>
            <a:xfrm rot="-5400000">
              <a:off x="7888125" y="-625975"/>
              <a:ext cx="1317900" cy="1318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4256963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Design 4">
  <p:cSld name="Design 4">
    <p:spTree>
      <p:nvGrpSpPr>
        <p:cNvPr id="1" name="Shape 191"/>
        <p:cNvGrpSpPr/>
        <p:nvPr/>
      </p:nvGrpSpPr>
      <p:grpSpPr>
        <a:xfrm>
          <a:off x="0" y="0"/>
          <a:ext cx="0" cy="0"/>
          <a:chOff x="0" y="0"/>
          <a:chExt cx="0" cy="0"/>
        </a:xfrm>
      </p:grpSpPr>
      <p:grpSp>
        <p:nvGrpSpPr>
          <p:cNvPr id="192" name="Google Shape;192;p19"/>
          <p:cNvGrpSpPr/>
          <p:nvPr/>
        </p:nvGrpSpPr>
        <p:grpSpPr>
          <a:xfrm>
            <a:off x="-891903" y="-1124888"/>
            <a:ext cx="3138625" cy="3620015"/>
            <a:chOff x="-668928" y="-843666"/>
            <a:chExt cx="2353969" cy="2715011"/>
          </a:xfrm>
        </p:grpSpPr>
        <p:sp>
          <p:nvSpPr>
            <p:cNvPr id="193" name="Google Shape;193;p19"/>
            <p:cNvSpPr/>
            <p:nvPr/>
          </p:nvSpPr>
          <p:spPr>
            <a:xfrm rot="-5941798">
              <a:off x="-595706" y="-262578"/>
              <a:ext cx="1013055" cy="1013055"/>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4" name="Google Shape;194;p19"/>
            <p:cNvSpPr/>
            <p:nvPr/>
          </p:nvSpPr>
          <p:spPr>
            <a:xfrm rot="-5941771">
              <a:off x="-517303" y="625143"/>
              <a:ext cx="1162202" cy="1162202"/>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5" name="Google Shape;195;p19"/>
            <p:cNvSpPr/>
            <p:nvPr/>
          </p:nvSpPr>
          <p:spPr>
            <a:xfrm rot="-5942203">
              <a:off x="-109143" y="-722650"/>
              <a:ext cx="1673168" cy="1673168"/>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96" name="Google Shape;196;p19"/>
          <p:cNvGrpSpPr/>
          <p:nvPr/>
        </p:nvGrpSpPr>
        <p:grpSpPr>
          <a:xfrm>
            <a:off x="10402902" y="4655809"/>
            <a:ext cx="2675553" cy="3338892"/>
            <a:chOff x="7802176" y="3491856"/>
            <a:chExt cx="2006665" cy="2504169"/>
          </a:xfrm>
        </p:grpSpPr>
        <p:sp>
          <p:nvSpPr>
            <p:cNvPr id="197" name="Google Shape;197;p19"/>
            <p:cNvSpPr/>
            <p:nvPr/>
          </p:nvSpPr>
          <p:spPr>
            <a:xfrm rot="-5400000">
              <a:off x="8773541" y="3491856"/>
              <a:ext cx="1035300" cy="10353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198" name="Google Shape;198;p19"/>
            <p:cNvSpPr/>
            <p:nvPr/>
          </p:nvSpPr>
          <p:spPr>
            <a:xfrm rot="-5400000">
              <a:off x="7802176" y="4115024"/>
              <a:ext cx="1881000" cy="1881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99" name="Google Shape;199;p19"/>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0" name="Google Shape;200;p19"/>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1" name="Google Shape;201;p19"/>
          <p:cNvSpPr txBox="1">
            <a:spLocks noGrp="1"/>
          </p:cNvSpPr>
          <p:nvPr>
            <p:ph type="subTitle" idx="1"/>
          </p:nvPr>
        </p:nvSpPr>
        <p:spPr>
          <a:xfrm>
            <a:off x="4368667" y="3110733"/>
            <a:ext cx="34316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Tree>
    <p:extLst>
      <p:ext uri="{BB962C8B-B14F-4D97-AF65-F5344CB8AC3E}">
        <p14:creationId xmlns:p14="http://schemas.microsoft.com/office/powerpoint/2010/main" val="8182463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Design 5">
  <p:cSld name="Design 5">
    <p:spTree>
      <p:nvGrpSpPr>
        <p:cNvPr id="1" name="Shape 202"/>
        <p:cNvGrpSpPr/>
        <p:nvPr/>
      </p:nvGrpSpPr>
      <p:grpSpPr>
        <a:xfrm>
          <a:off x="0" y="0"/>
          <a:ext cx="0" cy="0"/>
          <a:chOff x="0" y="0"/>
          <a:chExt cx="0" cy="0"/>
        </a:xfrm>
      </p:grpSpPr>
      <p:sp>
        <p:nvSpPr>
          <p:cNvPr id="203" name="Google Shape;203;p20"/>
          <p:cNvSpPr txBox="1">
            <a:spLocks noGrp="1"/>
          </p:cNvSpPr>
          <p:nvPr>
            <p:ph type="subTitle" idx="1"/>
          </p:nvPr>
        </p:nvSpPr>
        <p:spPr>
          <a:xfrm>
            <a:off x="4011067" y="3110732"/>
            <a:ext cx="4146800" cy="10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04" name="Google Shape;204;p20"/>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05" name="Google Shape;205;p20"/>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06" name="Google Shape;206;p20"/>
          <p:cNvGrpSpPr/>
          <p:nvPr/>
        </p:nvGrpSpPr>
        <p:grpSpPr>
          <a:xfrm>
            <a:off x="-1047033" y="-1172025"/>
            <a:ext cx="13948560" cy="3761825"/>
            <a:chOff x="-785275" y="-879019"/>
            <a:chExt cx="10461420" cy="2821369"/>
          </a:xfrm>
        </p:grpSpPr>
        <p:sp>
          <p:nvSpPr>
            <p:cNvPr id="207" name="Google Shape;207;p20"/>
            <p:cNvSpPr/>
            <p:nvPr/>
          </p:nvSpPr>
          <p:spPr>
            <a:xfrm rot="-5400000">
              <a:off x="7255175" y="-879019"/>
              <a:ext cx="1595100" cy="15951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8" name="Google Shape;208;p20"/>
            <p:cNvSpPr/>
            <p:nvPr/>
          </p:nvSpPr>
          <p:spPr>
            <a:xfrm rot="-5400000">
              <a:off x="8486645" y="-73500"/>
              <a:ext cx="1189500" cy="11895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09" name="Google Shape;209;p20"/>
            <p:cNvSpPr/>
            <p:nvPr/>
          </p:nvSpPr>
          <p:spPr>
            <a:xfrm rot="-5400000">
              <a:off x="8850275" y="968975"/>
              <a:ext cx="565200" cy="5652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0" name="Google Shape;210;p20"/>
            <p:cNvSpPr/>
            <p:nvPr/>
          </p:nvSpPr>
          <p:spPr>
            <a:xfrm rot="-5400000">
              <a:off x="-368975" y="-121213"/>
              <a:ext cx="837300" cy="837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1" name="Google Shape;211;p20"/>
            <p:cNvSpPr/>
            <p:nvPr/>
          </p:nvSpPr>
          <p:spPr>
            <a:xfrm rot="-5400000">
              <a:off x="1155850" y="-373821"/>
              <a:ext cx="584700" cy="584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2" name="Google Shape;212;p20"/>
            <p:cNvSpPr/>
            <p:nvPr/>
          </p:nvSpPr>
          <p:spPr>
            <a:xfrm rot="-5400000">
              <a:off x="144425" y="-349950"/>
              <a:ext cx="1140300" cy="1140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3" name="Google Shape;213;p20"/>
            <p:cNvSpPr/>
            <p:nvPr/>
          </p:nvSpPr>
          <p:spPr>
            <a:xfrm rot="-5400000">
              <a:off x="-785275" y="442050"/>
              <a:ext cx="1500300" cy="15003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8805204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Design 6">
  <p:cSld name="Design 6">
    <p:spTree>
      <p:nvGrpSpPr>
        <p:cNvPr id="1" name="Shape 214"/>
        <p:cNvGrpSpPr/>
        <p:nvPr/>
      </p:nvGrpSpPr>
      <p:grpSpPr>
        <a:xfrm>
          <a:off x="0" y="0"/>
          <a:ext cx="0" cy="0"/>
          <a:chOff x="0" y="0"/>
          <a:chExt cx="0" cy="0"/>
        </a:xfrm>
      </p:grpSpPr>
      <p:sp>
        <p:nvSpPr>
          <p:cNvPr id="215" name="Google Shape;215;p21"/>
          <p:cNvSpPr txBox="1">
            <a:spLocks noGrp="1"/>
          </p:cNvSpPr>
          <p:nvPr>
            <p:ph type="subTitle" idx="1"/>
          </p:nvPr>
        </p:nvSpPr>
        <p:spPr>
          <a:xfrm>
            <a:off x="4368667" y="3110733"/>
            <a:ext cx="3431600" cy="10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16" name="Google Shape;216;p21"/>
          <p:cNvSpPr txBox="1">
            <a:spLocks noGrp="1"/>
          </p:cNvSpPr>
          <p:nvPr>
            <p:ph type="title"/>
          </p:nvPr>
        </p:nvSpPr>
        <p:spPr>
          <a:xfrm>
            <a:off x="3636633" y="2402367"/>
            <a:ext cx="48960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17" name="Google Shape;217;p21"/>
          <p:cNvSpPr txBox="1">
            <a:spLocks noGrp="1"/>
          </p:cNvSpPr>
          <p:nvPr>
            <p:ph type="title" idx="2"/>
          </p:nvPr>
        </p:nvSpPr>
        <p:spPr>
          <a:xfrm>
            <a:off x="1160467" y="1028792"/>
            <a:ext cx="9848400" cy="112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333"/>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18" name="Google Shape;218;p21"/>
          <p:cNvGrpSpPr/>
          <p:nvPr/>
        </p:nvGrpSpPr>
        <p:grpSpPr>
          <a:xfrm>
            <a:off x="10311855" y="-965500"/>
            <a:ext cx="2713712" cy="3591773"/>
            <a:chOff x="7733891" y="-724125"/>
            <a:chExt cx="2035284" cy="2693830"/>
          </a:xfrm>
        </p:grpSpPr>
        <p:sp>
          <p:nvSpPr>
            <p:cNvPr id="219" name="Google Shape;219;p21"/>
            <p:cNvSpPr/>
            <p:nvPr/>
          </p:nvSpPr>
          <p:spPr>
            <a:xfrm rot="5400000">
              <a:off x="7734041" y="-724275"/>
              <a:ext cx="1099500" cy="10998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0" name="Google Shape;220;p21"/>
            <p:cNvSpPr/>
            <p:nvPr/>
          </p:nvSpPr>
          <p:spPr>
            <a:xfrm rot="5400000">
              <a:off x="8312824" y="-169797"/>
              <a:ext cx="1456500" cy="14562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1" name="Google Shape;221;p21"/>
            <p:cNvSpPr/>
            <p:nvPr/>
          </p:nvSpPr>
          <p:spPr>
            <a:xfrm rot="5400000">
              <a:off x="8809345" y="1106305"/>
              <a:ext cx="863400" cy="8634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22" name="Google Shape;222;p21"/>
          <p:cNvGrpSpPr/>
          <p:nvPr/>
        </p:nvGrpSpPr>
        <p:grpSpPr>
          <a:xfrm>
            <a:off x="-1310634" y="4362444"/>
            <a:ext cx="3534715" cy="3330389"/>
            <a:chOff x="-982975" y="3271833"/>
            <a:chExt cx="2651036" cy="2497792"/>
          </a:xfrm>
        </p:grpSpPr>
        <p:sp>
          <p:nvSpPr>
            <p:cNvPr id="223" name="Google Shape;223;p21"/>
            <p:cNvSpPr/>
            <p:nvPr/>
          </p:nvSpPr>
          <p:spPr>
            <a:xfrm rot="-5400000">
              <a:off x="-982975" y="3271833"/>
              <a:ext cx="1661700" cy="16617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4" name="Google Shape;224;p21"/>
            <p:cNvSpPr/>
            <p:nvPr/>
          </p:nvSpPr>
          <p:spPr>
            <a:xfrm rot="-5400000">
              <a:off x="-185013" y="4528225"/>
              <a:ext cx="1241400" cy="12414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5" name="Google Shape;225;p21"/>
            <p:cNvSpPr/>
            <p:nvPr/>
          </p:nvSpPr>
          <p:spPr>
            <a:xfrm rot="-5400000">
              <a:off x="942961" y="4720922"/>
              <a:ext cx="725100" cy="7251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1063534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Design 7">
  <p:cSld name="Design 7">
    <p:spTree>
      <p:nvGrpSpPr>
        <p:cNvPr id="1" name="Shape 226"/>
        <p:cNvGrpSpPr/>
        <p:nvPr/>
      </p:nvGrpSpPr>
      <p:grpSpPr>
        <a:xfrm>
          <a:off x="0" y="0"/>
          <a:ext cx="0" cy="0"/>
          <a:chOff x="0" y="0"/>
          <a:chExt cx="0" cy="0"/>
        </a:xfrm>
      </p:grpSpPr>
      <p:grpSp>
        <p:nvGrpSpPr>
          <p:cNvPr id="227" name="Google Shape;227;p22"/>
          <p:cNvGrpSpPr/>
          <p:nvPr/>
        </p:nvGrpSpPr>
        <p:grpSpPr>
          <a:xfrm>
            <a:off x="-994233" y="4358767"/>
            <a:ext cx="3034900" cy="3432400"/>
            <a:chOff x="-745675" y="3269075"/>
            <a:chExt cx="2276175" cy="2574300"/>
          </a:xfrm>
        </p:grpSpPr>
        <p:sp>
          <p:nvSpPr>
            <p:cNvPr id="228" name="Google Shape;228;p22"/>
            <p:cNvSpPr/>
            <p:nvPr/>
          </p:nvSpPr>
          <p:spPr>
            <a:xfrm>
              <a:off x="-745675" y="3269075"/>
              <a:ext cx="1512600" cy="15126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9" name="Google Shape;229;p22"/>
            <p:cNvSpPr/>
            <p:nvPr/>
          </p:nvSpPr>
          <p:spPr>
            <a:xfrm>
              <a:off x="-295075" y="43827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0" name="Google Shape;230;p22"/>
            <p:cNvSpPr/>
            <p:nvPr/>
          </p:nvSpPr>
          <p:spPr>
            <a:xfrm>
              <a:off x="468500" y="4781675"/>
              <a:ext cx="1062000" cy="1061700"/>
            </a:xfrm>
            <a:prstGeom prst="ellipse">
              <a:avLst/>
            </a:pr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31" name="Google Shape;231;p22"/>
          <p:cNvGrpSpPr/>
          <p:nvPr/>
        </p:nvGrpSpPr>
        <p:grpSpPr>
          <a:xfrm>
            <a:off x="-1656648" y="-1024673"/>
            <a:ext cx="3203960" cy="4005925"/>
            <a:chOff x="-1222225" y="-641575"/>
            <a:chExt cx="2196700" cy="2746544"/>
          </a:xfrm>
        </p:grpSpPr>
        <p:sp>
          <p:nvSpPr>
            <p:cNvPr id="232" name="Google Shape;232;p22"/>
            <p:cNvSpPr/>
            <p:nvPr/>
          </p:nvSpPr>
          <p:spPr>
            <a:xfrm>
              <a:off x="-538125" y="-6415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3" name="Google Shape;233;p22"/>
            <p:cNvSpPr/>
            <p:nvPr/>
          </p:nvSpPr>
          <p:spPr>
            <a:xfrm>
              <a:off x="-1222225" y="21267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4" name="Google Shape;234;p22"/>
            <p:cNvSpPr/>
            <p:nvPr/>
          </p:nvSpPr>
          <p:spPr>
            <a:xfrm>
              <a:off x="-337993" y="1356169"/>
              <a:ext cx="748800" cy="7488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35" name="Google Shape;235;p22"/>
          <p:cNvSpPr txBox="1">
            <a:spLocks noGrp="1"/>
          </p:cNvSpPr>
          <p:nvPr>
            <p:ph type="title"/>
          </p:nvPr>
        </p:nvSpPr>
        <p:spPr>
          <a:xfrm>
            <a:off x="1468133" y="1171619"/>
            <a:ext cx="6028800" cy="1377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6" name="Google Shape;236;p22"/>
          <p:cNvSpPr txBox="1">
            <a:spLocks noGrp="1"/>
          </p:cNvSpPr>
          <p:nvPr>
            <p:ph type="subTitle" idx="1"/>
          </p:nvPr>
        </p:nvSpPr>
        <p:spPr>
          <a:xfrm>
            <a:off x="2414433" y="3255499"/>
            <a:ext cx="4146800" cy="10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37" name="Google Shape;237;p22"/>
          <p:cNvSpPr txBox="1">
            <a:spLocks noGrp="1"/>
          </p:cNvSpPr>
          <p:nvPr>
            <p:ph type="title" idx="2"/>
          </p:nvPr>
        </p:nvSpPr>
        <p:spPr>
          <a:xfrm>
            <a:off x="2150367" y="2640100"/>
            <a:ext cx="46752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38" name="Google Shape;238;p22"/>
          <p:cNvSpPr/>
          <p:nvPr/>
        </p:nvSpPr>
        <p:spPr>
          <a:xfrm rot="-2983079">
            <a:off x="9610401" y="-297898"/>
            <a:ext cx="825303" cy="824739"/>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39" name="Google Shape;239;p22"/>
          <p:cNvSpPr/>
          <p:nvPr/>
        </p:nvSpPr>
        <p:spPr>
          <a:xfrm rot="-2983747">
            <a:off x="10129652" y="-494516"/>
            <a:ext cx="1286505" cy="1285943"/>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0" name="Google Shape;240;p22"/>
          <p:cNvSpPr/>
          <p:nvPr/>
        </p:nvSpPr>
        <p:spPr>
          <a:xfrm rot="-2983001">
            <a:off x="10956541" y="-226802"/>
            <a:ext cx="1719851" cy="1719335"/>
          </a:xfrm>
          <a:prstGeom prst="ellipse">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Tree>
    <p:extLst>
      <p:ext uri="{BB962C8B-B14F-4D97-AF65-F5344CB8AC3E}">
        <p14:creationId xmlns:p14="http://schemas.microsoft.com/office/powerpoint/2010/main" val="39622253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Design 8">
  <p:cSld name="Design 8">
    <p:spTree>
      <p:nvGrpSpPr>
        <p:cNvPr id="1" name="Shape 241"/>
        <p:cNvGrpSpPr/>
        <p:nvPr/>
      </p:nvGrpSpPr>
      <p:grpSpPr>
        <a:xfrm>
          <a:off x="0" y="0"/>
          <a:ext cx="0" cy="0"/>
          <a:chOff x="0" y="0"/>
          <a:chExt cx="0" cy="0"/>
        </a:xfrm>
      </p:grpSpPr>
      <p:sp>
        <p:nvSpPr>
          <p:cNvPr id="242" name="Google Shape;242;p23"/>
          <p:cNvSpPr txBox="1">
            <a:spLocks noGrp="1"/>
          </p:cNvSpPr>
          <p:nvPr>
            <p:ph type="title"/>
          </p:nvPr>
        </p:nvSpPr>
        <p:spPr>
          <a:xfrm>
            <a:off x="2585467" y="1157800"/>
            <a:ext cx="7010000" cy="1417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a:solidFill>
                  <a:schemeClr val="accent2"/>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sp>
        <p:nvSpPr>
          <p:cNvPr id="243" name="Google Shape;243;p23"/>
          <p:cNvSpPr txBox="1">
            <a:spLocks noGrp="1"/>
          </p:cNvSpPr>
          <p:nvPr>
            <p:ph type="subTitle" idx="1"/>
          </p:nvPr>
        </p:nvSpPr>
        <p:spPr>
          <a:xfrm>
            <a:off x="4022467" y="3255499"/>
            <a:ext cx="4146800" cy="10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800">
                <a:solidFill>
                  <a:srgbClr val="000000"/>
                </a:solidFill>
              </a:defRPr>
            </a:lvl2pPr>
            <a:lvl3pPr lvl="2" algn="ctr" rtl="0">
              <a:lnSpc>
                <a:spcPct val="100000"/>
              </a:lnSpc>
              <a:spcBef>
                <a:spcPts val="0"/>
              </a:spcBef>
              <a:spcAft>
                <a:spcPts val="0"/>
              </a:spcAft>
              <a:buClr>
                <a:srgbClr val="000000"/>
              </a:buClr>
              <a:buSzPts val="2100"/>
              <a:buNone/>
              <a:defRPr sz="2800">
                <a:solidFill>
                  <a:srgbClr val="000000"/>
                </a:solidFill>
              </a:defRPr>
            </a:lvl3pPr>
            <a:lvl4pPr lvl="3" algn="ctr" rtl="0">
              <a:lnSpc>
                <a:spcPct val="100000"/>
              </a:lnSpc>
              <a:spcBef>
                <a:spcPts val="0"/>
              </a:spcBef>
              <a:spcAft>
                <a:spcPts val="0"/>
              </a:spcAft>
              <a:buClr>
                <a:srgbClr val="000000"/>
              </a:buClr>
              <a:buSzPts val="2100"/>
              <a:buNone/>
              <a:defRPr sz="2800">
                <a:solidFill>
                  <a:srgbClr val="000000"/>
                </a:solidFill>
              </a:defRPr>
            </a:lvl4pPr>
            <a:lvl5pPr lvl="4" algn="ctr" rtl="0">
              <a:lnSpc>
                <a:spcPct val="100000"/>
              </a:lnSpc>
              <a:spcBef>
                <a:spcPts val="0"/>
              </a:spcBef>
              <a:spcAft>
                <a:spcPts val="0"/>
              </a:spcAft>
              <a:buClr>
                <a:srgbClr val="000000"/>
              </a:buClr>
              <a:buSzPts val="2100"/>
              <a:buNone/>
              <a:defRPr sz="2800">
                <a:solidFill>
                  <a:srgbClr val="000000"/>
                </a:solidFill>
              </a:defRPr>
            </a:lvl5pPr>
            <a:lvl6pPr lvl="5" algn="ctr" rtl="0">
              <a:lnSpc>
                <a:spcPct val="100000"/>
              </a:lnSpc>
              <a:spcBef>
                <a:spcPts val="0"/>
              </a:spcBef>
              <a:spcAft>
                <a:spcPts val="0"/>
              </a:spcAft>
              <a:buClr>
                <a:srgbClr val="000000"/>
              </a:buClr>
              <a:buSzPts val="2100"/>
              <a:buNone/>
              <a:defRPr sz="2800">
                <a:solidFill>
                  <a:srgbClr val="000000"/>
                </a:solidFill>
              </a:defRPr>
            </a:lvl6pPr>
            <a:lvl7pPr lvl="6" algn="ctr" rtl="0">
              <a:lnSpc>
                <a:spcPct val="100000"/>
              </a:lnSpc>
              <a:spcBef>
                <a:spcPts val="0"/>
              </a:spcBef>
              <a:spcAft>
                <a:spcPts val="0"/>
              </a:spcAft>
              <a:buClr>
                <a:srgbClr val="000000"/>
              </a:buClr>
              <a:buSzPts val="2100"/>
              <a:buNone/>
              <a:defRPr sz="2800">
                <a:solidFill>
                  <a:srgbClr val="000000"/>
                </a:solidFill>
              </a:defRPr>
            </a:lvl7pPr>
            <a:lvl8pPr lvl="7" algn="ctr" rtl="0">
              <a:lnSpc>
                <a:spcPct val="100000"/>
              </a:lnSpc>
              <a:spcBef>
                <a:spcPts val="0"/>
              </a:spcBef>
              <a:spcAft>
                <a:spcPts val="0"/>
              </a:spcAft>
              <a:buClr>
                <a:srgbClr val="000000"/>
              </a:buClr>
              <a:buSzPts val="2100"/>
              <a:buNone/>
              <a:defRPr sz="2800">
                <a:solidFill>
                  <a:srgbClr val="000000"/>
                </a:solidFill>
              </a:defRPr>
            </a:lvl8pPr>
            <a:lvl9pPr lvl="8" algn="ctr" rtl="0">
              <a:lnSpc>
                <a:spcPct val="100000"/>
              </a:lnSpc>
              <a:spcBef>
                <a:spcPts val="0"/>
              </a:spcBef>
              <a:spcAft>
                <a:spcPts val="0"/>
              </a:spcAft>
              <a:buClr>
                <a:srgbClr val="000000"/>
              </a:buClr>
              <a:buSzPts val="2100"/>
              <a:buNone/>
              <a:defRPr sz="2800">
                <a:solidFill>
                  <a:srgbClr val="000000"/>
                </a:solidFill>
              </a:defRPr>
            </a:lvl9pPr>
          </a:lstStyle>
          <a:p>
            <a:endParaRPr/>
          </a:p>
        </p:txBody>
      </p:sp>
      <p:sp>
        <p:nvSpPr>
          <p:cNvPr id="244" name="Google Shape;244;p23"/>
          <p:cNvSpPr txBox="1">
            <a:spLocks noGrp="1"/>
          </p:cNvSpPr>
          <p:nvPr>
            <p:ph type="title" idx="2"/>
          </p:nvPr>
        </p:nvSpPr>
        <p:spPr>
          <a:xfrm>
            <a:off x="3758400" y="2640100"/>
            <a:ext cx="4675200" cy="53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2667">
                <a:solidFill>
                  <a:schemeClr val="accent4"/>
                </a:solidFill>
              </a:defRPr>
            </a:lvl1pPr>
            <a:lvl2pPr lvl="1" algn="ctr" rtl="0">
              <a:spcBef>
                <a:spcPts val="0"/>
              </a:spcBef>
              <a:spcAft>
                <a:spcPts val="0"/>
              </a:spcAft>
              <a:buClr>
                <a:schemeClr val="accent1"/>
              </a:buClr>
              <a:buSzPts val="4200"/>
              <a:buNone/>
              <a:defRPr sz="5600">
                <a:solidFill>
                  <a:schemeClr val="accent1"/>
                </a:solidFill>
              </a:defRPr>
            </a:lvl2pPr>
            <a:lvl3pPr lvl="2" algn="ctr" rtl="0">
              <a:spcBef>
                <a:spcPts val="0"/>
              </a:spcBef>
              <a:spcAft>
                <a:spcPts val="0"/>
              </a:spcAft>
              <a:buClr>
                <a:schemeClr val="accent1"/>
              </a:buClr>
              <a:buSzPts val="4200"/>
              <a:buNone/>
              <a:defRPr sz="5600">
                <a:solidFill>
                  <a:schemeClr val="accent1"/>
                </a:solidFill>
              </a:defRPr>
            </a:lvl3pPr>
            <a:lvl4pPr lvl="3" algn="ctr" rtl="0">
              <a:spcBef>
                <a:spcPts val="0"/>
              </a:spcBef>
              <a:spcAft>
                <a:spcPts val="0"/>
              </a:spcAft>
              <a:buClr>
                <a:schemeClr val="accent1"/>
              </a:buClr>
              <a:buSzPts val="4200"/>
              <a:buNone/>
              <a:defRPr sz="5600">
                <a:solidFill>
                  <a:schemeClr val="accent1"/>
                </a:solidFill>
              </a:defRPr>
            </a:lvl4pPr>
            <a:lvl5pPr lvl="4" algn="ctr" rtl="0">
              <a:spcBef>
                <a:spcPts val="0"/>
              </a:spcBef>
              <a:spcAft>
                <a:spcPts val="0"/>
              </a:spcAft>
              <a:buClr>
                <a:schemeClr val="accent1"/>
              </a:buClr>
              <a:buSzPts val="4200"/>
              <a:buNone/>
              <a:defRPr sz="5600">
                <a:solidFill>
                  <a:schemeClr val="accent1"/>
                </a:solidFill>
              </a:defRPr>
            </a:lvl5pPr>
            <a:lvl6pPr lvl="5" algn="ctr" rtl="0">
              <a:spcBef>
                <a:spcPts val="0"/>
              </a:spcBef>
              <a:spcAft>
                <a:spcPts val="0"/>
              </a:spcAft>
              <a:buClr>
                <a:schemeClr val="accent1"/>
              </a:buClr>
              <a:buSzPts val="4200"/>
              <a:buNone/>
              <a:defRPr sz="5600">
                <a:solidFill>
                  <a:schemeClr val="accent1"/>
                </a:solidFill>
              </a:defRPr>
            </a:lvl6pPr>
            <a:lvl7pPr lvl="6" algn="ctr" rtl="0">
              <a:spcBef>
                <a:spcPts val="0"/>
              </a:spcBef>
              <a:spcAft>
                <a:spcPts val="0"/>
              </a:spcAft>
              <a:buClr>
                <a:schemeClr val="accent1"/>
              </a:buClr>
              <a:buSzPts val="4200"/>
              <a:buNone/>
              <a:defRPr sz="5600">
                <a:solidFill>
                  <a:schemeClr val="accent1"/>
                </a:solidFill>
              </a:defRPr>
            </a:lvl7pPr>
            <a:lvl8pPr lvl="7" algn="ctr" rtl="0">
              <a:spcBef>
                <a:spcPts val="0"/>
              </a:spcBef>
              <a:spcAft>
                <a:spcPts val="0"/>
              </a:spcAft>
              <a:buClr>
                <a:schemeClr val="accent1"/>
              </a:buClr>
              <a:buSzPts val="4200"/>
              <a:buNone/>
              <a:defRPr sz="5600">
                <a:solidFill>
                  <a:schemeClr val="accent1"/>
                </a:solidFill>
              </a:defRPr>
            </a:lvl8pPr>
            <a:lvl9pPr lvl="8" algn="ctr" rtl="0">
              <a:spcBef>
                <a:spcPts val="0"/>
              </a:spcBef>
              <a:spcAft>
                <a:spcPts val="0"/>
              </a:spcAft>
              <a:buClr>
                <a:schemeClr val="accent1"/>
              </a:buClr>
              <a:buSzPts val="4200"/>
              <a:buNone/>
              <a:defRPr sz="5600">
                <a:solidFill>
                  <a:schemeClr val="accent1"/>
                </a:solidFill>
              </a:defRPr>
            </a:lvl9pPr>
          </a:lstStyle>
          <a:p>
            <a:endParaRPr/>
          </a:p>
        </p:txBody>
      </p:sp>
      <p:grpSp>
        <p:nvGrpSpPr>
          <p:cNvPr id="245" name="Google Shape;245;p23"/>
          <p:cNvGrpSpPr/>
          <p:nvPr/>
        </p:nvGrpSpPr>
        <p:grpSpPr>
          <a:xfrm rot="9000073">
            <a:off x="9578415" y="-1464165"/>
            <a:ext cx="3195976" cy="3747501"/>
            <a:chOff x="-638175" y="3290095"/>
            <a:chExt cx="2195761" cy="2574681"/>
          </a:xfrm>
        </p:grpSpPr>
        <p:sp>
          <p:nvSpPr>
            <p:cNvPr id="246" name="Google Shape;246;p23"/>
            <p:cNvSpPr/>
            <p:nvPr/>
          </p:nvSpPr>
          <p:spPr>
            <a:xfrm>
              <a:off x="-638175" y="3290095"/>
              <a:ext cx="1512600" cy="15126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7" name="Google Shape;247;p23"/>
            <p:cNvSpPr/>
            <p:nvPr/>
          </p:nvSpPr>
          <p:spPr>
            <a:xfrm>
              <a:off x="261911" y="4495169"/>
              <a:ext cx="579900" cy="5799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48" name="Google Shape;248;p23"/>
            <p:cNvSpPr/>
            <p:nvPr/>
          </p:nvSpPr>
          <p:spPr>
            <a:xfrm>
              <a:off x="468286" y="4775775"/>
              <a:ext cx="1089300" cy="1089000"/>
            </a:xfrm>
            <a:prstGeom prst="ellipse">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249" name="Google Shape;249;p23"/>
          <p:cNvGrpSpPr/>
          <p:nvPr/>
        </p:nvGrpSpPr>
        <p:grpSpPr>
          <a:xfrm rot="2043268">
            <a:off x="-918177" y="-1503434"/>
            <a:ext cx="3218800" cy="3961628"/>
            <a:chOff x="-1222225" y="-641575"/>
            <a:chExt cx="2196700" cy="2703650"/>
          </a:xfrm>
        </p:grpSpPr>
        <p:sp>
          <p:nvSpPr>
            <p:cNvPr id="250" name="Google Shape;250;p23"/>
            <p:cNvSpPr/>
            <p:nvPr/>
          </p:nvSpPr>
          <p:spPr>
            <a:xfrm>
              <a:off x="-538125" y="-6415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1" name="Google Shape;251;p23"/>
            <p:cNvSpPr/>
            <p:nvPr/>
          </p:nvSpPr>
          <p:spPr>
            <a:xfrm>
              <a:off x="-1222225" y="212675"/>
              <a:ext cx="1512600" cy="15126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sp>
          <p:nvSpPr>
            <p:cNvPr id="252" name="Google Shape;252;p23"/>
            <p:cNvSpPr/>
            <p:nvPr/>
          </p:nvSpPr>
          <p:spPr>
            <a:xfrm>
              <a:off x="-295075" y="1399075"/>
              <a:ext cx="663000" cy="663000"/>
            </a:xfrm>
            <a:prstGeom prst="ellipse">
              <a:avLst/>
            </a:pr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31187994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1"/>
        </a:solidFill>
        <a:effectLst/>
      </p:bgPr>
    </p:bg>
    <p:spTree>
      <p:nvGrpSpPr>
        <p:cNvPr id="1" name="Shape 253"/>
        <p:cNvGrpSpPr/>
        <p:nvPr/>
      </p:nvGrpSpPr>
      <p:grpSpPr>
        <a:xfrm>
          <a:off x="0" y="0"/>
          <a:ext cx="0" cy="0"/>
          <a:chOff x="0" y="0"/>
          <a:chExt cx="0" cy="0"/>
        </a:xfrm>
      </p:grpSpPr>
    </p:spTree>
    <p:extLst>
      <p:ext uri="{BB962C8B-B14F-4D97-AF65-F5344CB8AC3E}">
        <p14:creationId xmlns:p14="http://schemas.microsoft.com/office/powerpoint/2010/main" val="17977302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3"/>
        </a:solidFill>
        <a:effectLst/>
      </p:bgPr>
    </p:bg>
    <p:spTree>
      <p:nvGrpSpPr>
        <p:cNvPr id="1" name="Shape 254"/>
        <p:cNvGrpSpPr/>
        <p:nvPr/>
      </p:nvGrpSpPr>
      <p:grpSpPr>
        <a:xfrm>
          <a:off x="0" y="0"/>
          <a:ext cx="0" cy="0"/>
          <a:chOff x="0" y="0"/>
          <a:chExt cx="0" cy="0"/>
        </a:xfrm>
      </p:grpSpPr>
    </p:spTree>
    <p:extLst>
      <p:ext uri="{BB962C8B-B14F-4D97-AF65-F5344CB8AC3E}">
        <p14:creationId xmlns:p14="http://schemas.microsoft.com/office/powerpoint/2010/main" val="1695011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5"/>
        </a:solidFill>
        <a:effectLst/>
      </p:bgPr>
    </p:bg>
    <p:spTree>
      <p:nvGrpSpPr>
        <p:cNvPr id="1" name="Shape 255"/>
        <p:cNvGrpSpPr/>
        <p:nvPr/>
      </p:nvGrpSpPr>
      <p:grpSpPr>
        <a:xfrm>
          <a:off x="0" y="0"/>
          <a:ext cx="0" cy="0"/>
          <a:chOff x="0" y="0"/>
          <a:chExt cx="0" cy="0"/>
        </a:xfrm>
      </p:grpSpPr>
    </p:spTree>
    <p:extLst>
      <p:ext uri="{BB962C8B-B14F-4D97-AF65-F5344CB8AC3E}">
        <p14:creationId xmlns:p14="http://schemas.microsoft.com/office/powerpoint/2010/main" val="14571849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CC91D06-BB24-41BE-B77A-9CF890E4F14E}" type="slidenum">
              <a:rPr lang="en-US" altLang="en-US"/>
              <a:pPr/>
              <a:t>‹#›</a:t>
            </a:fld>
            <a:endParaRPr lang="en-US" altLang="en-US"/>
          </a:p>
        </p:txBody>
      </p:sp>
    </p:spTree>
    <p:extLst>
      <p:ext uri="{BB962C8B-B14F-4D97-AF65-F5344CB8AC3E}">
        <p14:creationId xmlns:p14="http://schemas.microsoft.com/office/powerpoint/2010/main" val="3236082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theme" Target="../theme/theme2.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8" Type="http://schemas.openxmlformats.org/officeDocument/2006/relationships/slideLayout" Target="../slideLayouts/slideLayout22.xml"/><Relationship Id="rId3"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theme" Target="../theme/theme3.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slideLayout" Target="../slideLayouts/slideLayout99.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slideLayout" Target="../slideLayouts/slideLayout98.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26" Type="http://schemas.openxmlformats.org/officeDocument/2006/relationships/theme" Target="../theme/theme5.xml"/><Relationship Id="rId3" Type="http://schemas.openxmlformats.org/officeDocument/2006/relationships/slideLayout" Target="../slideLayouts/slideLayout102.xml"/><Relationship Id="rId21" Type="http://schemas.openxmlformats.org/officeDocument/2006/relationships/slideLayout" Target="../slideLayouts/slideLayout120.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5" Type="http://schemas.openxmlformats.org/officeDocument/2006/relationships/slideLayout" Target="../slideLayouts/slideLayout124.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slideLayout" Target="../slideLayouts/slideLayout119.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24" Type="http://schemas.openxmlformats.org/officeDocument/2006/relationships/slideLayout" Target="../slideLayouts/slideLayout123.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23" Type="http://schemas.openxmlformats.org/officeDocument/2006/relationships/slideLayout" Target="../slideLayouts/slideLayout122.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 Id="rId22" Type="http://schemas.openxmlformats.org/officeDocument/2006/relationships/slideLayout" Target="../slideLayouts/slideLayout12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3" Type="http://schemas.openxmlformats.org/officeDocument/2006/relationships/slideLayout" Target="../slideLayouts/slideLayout127.xml"/><Relationship Id="rId21" Type="http://schemas.openxmlformats.org/officeDocument/2006/relationships/slideLayout" Target="../slideLayouts/slideLayout145.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theme" Target="../theme/theme6.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slideLayout" Target="../slideLayouts/slideLayout166.xml"/><Relationship Id="rId26" Type="http://schemas.openxmlformats.org/officeDocument/2006/relationships/slideLayout" Target="../slideLayouts/slideLayout174.xml"/><Relationship Id="rId3" Type="http://schemas.openxmlformats.org/officeDocument/2006/relationships/slideLayout" Target="../slideLayouts/slideLayout151.xml"/><Relationship Id="rId21" Type="http://schemas.openxmlformats.org/officeDocument/2006/relationships/slideLayout" Target="../slideLayouts/slideLayout169.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5" Type="http://schemas.openxmlformats.org/officeDocument/2006/relationships/slideLayout" Target="../slideLayouts/slideLayout173.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20" Type="http://schemas.openxmlformats.org/officeDocument/2006/relationships/slideLayout" Target="../slideLayouts/slideLayout168.xml"/><Relationship Id="rId29" Type="http://schemas.openxmlformats.org/officeDocument/2006/relationships/slideLayout" Target="../slideLayouts/slideLayout177.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24" Type="http://schemas.openxmlformats.org/officeDocument/2006/relationships/slideLayout" Target="../slideLayouts/slideLayout172.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23" Type="http://schemas.openxmlformats.org/officeDocument/2006/relationships/slideLayout" Target="../slideLayouts/slideLayout171.xml"/><Relationship Id="rId28" Type="http://schemas.openxmlformats.org/officeDocument/2006/relationships/slideLayout" Target="../slideLayouts/slideLayout176.xml"/><Relationship Id="rId10" Type="http://schemas.openxmlformats.org/officeDocument/2006/relationships/slideLayout" Target="../slideLayouts/slideLayout158.xml"/><Relationship Id="rId19" Type="http://schemas.openxmlformats.org/officeDocument/2006/relationships/slideLayout" Target="../slideLayouts/slideLayout167.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 Id="rId22" Type="http://schemas.openxmlformats.org/officeDocument/2006/relationships/slideLayout" Target="../slideLayouts/slideLayout170.xml"/><Relationship Id="rId27" Type="http://schemas.openxmlformats.org/officeDocument/2006/relationships/slideLayout" Target="../slideLayouts/slideLayout175.xml"/><Relationship Id="rId30"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1" y="274640"/>
            <a:ext cx="10972800" cy="114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609601"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lvl1pPr>
              <a:defRPr sz="1600">
                <a:latin typeface="+mn-lt"/>
              </a:defRPr>
            </a:lvl1pPr>
          </a:lstStyle>
          <a:p>
            <a:pPr fontAlgn="base">
              <a:spcBef>
                <a:spcPct val="0"/>
              </a:spcBef>
              <a:spcAft>
                <a:spcPct val="0"/>
              </a:spcAft>
            </a:pPr>
            <a:endParaRPr lang="en-US" altLang="zh-CN">
              <a:solidFill>
                <a:srgbClr val="000000"/>
              </a:solidFill>
              <a:ea typeface="宋体" charset="-122"/>
            </a:endParaRPr>
          </a:p>
        </p:txBody>
      </p:sp>
      <p:sp>
        <p:nvSpPr>
          <p:cNvPr id="1029" name="Rectangle 5"/>
          <p:cNvSpPr>
            <a:spLocks noGrp="1" noChangeArrowheads="1"/>
          </p:cNvSpPr>
          <p:nvPr>
            <p:ph type="ftr" sz="quarter" idx="3"/>
          </p:nvPr>
        </p:nvSpPr>
        <p:spPr bwMode="auto">
          <a:xfrm>
            <a:off x="4165600" y="6245225"/>
            <a:ext cx="3860801"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lvl1pPr algn="ctr">
              <a:defRPr sz="1600">
                <a:latin typeface="+mn-lt"/>
              </a:defRPr>
            </a:lvl1pPr>
          </a:lstStyle>
          <a:p>
            <a:pPr fontAlgn="base">
              <a:spcBef>
                <a:spcPct val="0"/>
              </a:spcBef>
              <a:spcAft>
                <a:spcPct val="0"/>
              </a:spcAft>
            </a:pPr>
            <a:endParaRPr lang="en-US" altLang="zh-CN">
              <a:solidFill>
                <a:srgbClr val="000000"/>
              </a:solidFill>
              <a:ea typeface="宋体" charset="-122"/>
            </a:endParaRPr>
          </a:p>
        </p:txBody>
      </p:sp>
      <p:sp>
        <p:nvSpPr>
          <p:cNvPr id="1030" name="Rectangle 6"/>
          <p:cNvSpPr>
            <a:spLocks noGrp="1" noChangeArrowheads="1"/>
          </p:cNvSpPr>
          <p:nvPr>
            <p:ph type="sldNum" sz="quarter" idx="4"/>
          </p:nvPr>
        </p:nvSpPr>
        <p:spPr bwMode="auto">
          <a:xfrm>
            <a:off x="8737601" y="6245225"/>
            <a:ext cx="28448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lvl1pPr algn="r">
              <a:defRPr sz="1600">
                <a:latin typeface="+mn-lt"/>
              </a:defRPr>
            </a:lvl1pPr>
          </a:lstStyle>
          <a:p>
            <a:pPr fontAlgn="base">
              <a:spcBef>
                <a:spcPct val="0"/>
              </a:spcBef>
              <a:spcAft>
                <a:spcPct val="0"/>
              </a:spcAft>
            </a:pPr>
            <a:fld id="{D0A27C80-5FD3-4361-BB31-75FBA1966619}" type="slidenum">
              <a:rPr lang="en-US" altLang="zh-CN">
                <a:solidFill>
                  <a:srgbClr val="000000"/>
                </a:solidFill>
                <a:ea typeface="宋体" charset="-122"/>
              </a:rPr>
              <a:pPr fontAlgn="base">
                <a:spcBef>
                  <a:spcPct val="0"/>
                </a:spcBef>
                <a:spcAft>
                  <a:spcPct val="0"/>
                </a:spcAft>
              </a:pPr>
              <a:t>‹#›</a:t>
            </a:fld>
            <a:endParaRPr lang="en-US" altLang="zh-CN">
              <a:solidFill>
                <a:srgbClr val="000000"/>
              </a:solidFill>
              <a:ea typeface="宋体" charset="-122"/>
            </a:endParaRPr>
          </a:p>
        </p:txBody>
      </p:sp>
    </p:spTree>
    <p:extLst>
      <p:ext uri="{BB962C8B-B14F-4D97-AF65-F5344CB8AC3E}">
        <p14:creationId xmlns:p14="http://schemas.microsoft.com/office/powerpoint/2010/main" val="2632696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600" advTm="2000">
        <p14:gallery dir="l"/>
      </p:transition>
    </mc:Choice>
    <mc:Fallback xmlns="">
      <p:transition spd="slow" advTm="2000">
        <p:fade/>
      </p:transition>
    </mc:Fallback>
  </mc:AlternateContent>
  <p:hf sldNum="0" hdr="0" ftr="0" dt="0"/>
  <p:txStyles>
    <p:titleStyle>
      <a:lvl1pPr algn="ctr" rtl="0" fontAlgn="base">
        <a:spcBef>
          <a:spcPct val="0"/>
        </a:spcBef>
        <a:spcAft>
          <a:spcPct val="0"/>
        </a:spcAft>
        <a:defRPr sz="5298">
          <a:solidFill>
            <a:schemeClr val="tx2"/>
          </a:solidFill>
          <a:latin typeface="+mj-lt"/>
          <a:ea typeface="+mj-ea"/>
          <a:cs typeface="+mj-cs"/>
        </a:defRPr>
      </a:lvl1pPr>
      <a:lvl2pPr algn="ctr" rtl="0" fontAlgn="base">
        <a:spcBef>
          <a:spcPct val="0"/>
        </a:spcBef>
        <a:spcAft>
          <a:spcPct val="0"/>
        </a:spcAft>
        <a:defRPr sz="5298">
          <a:solidFill>
            <a:schemeClr val="tx2"/>
          </a:solidFill>
          <a:latin typeface="Arial" charset="0"/>
          <a:ea typeface="宋体" charset="-122"/>
        </a:defRPr>
      </a:lvl2pPr>
      <a:lvl3pPr algn="ctr" rtl="0" fontAlgn="base">
        <a:spcBef>
          <a:spcPct val="0"/>
        </a:spcBef>
        <a:spcAft>
          <a:spcPct val="0"/>
        </a:spcAft>
        <a:defRPr sz="5298">
          <a:solidFill>
            <a:schemeClr val="tx2"/>
          </a:solidFill>
          <a:latin typeface="Arial" charset="0"/>
          <a:ea typeface="宋体" charset="-122"/>
        </a:defRPr>
      </a:lvl3pPr>
      <a:lvl4pPr algn="ctr" rtl="0" fontAlgn="base">
        <a:spcBef>
          <a:spcPct val="0"/>
        </a:spcBef>
        <a:spcAft>
          <a:spcPct val="0"/>
        </a:spcAft>
        <a:defRPr sz="5298">
          <a:solidFill>
            <a:schemeClr val="tx2"/>
          </a:solidFill>
          <a:latin typeface="Arial" charset="0"/>
          <a:ea typeface="宋体" charset="-122"/>
        </a:defRPr>
      </a:lvl4pPr>
      <a:lvl5pPr algn="ctr" rtl="0" fontAlgn="base">
        <a:spcBef>
          <a:spcPct val="0"/>
        </a:spcBef>
        <a:spcAft>
          <a:spcPct val="0"/>
        </a:spcAft>
        <a:defRPr sz="5298">
          <a:solidFill>
            <a:schemeClr val="tx2"/>
          </a:solidFill>
          <a:latin typeface="Arial" charset="0"/>
          <a:ea typeface="宋体" charset="-122"/>
        </a:defRPr>
      </a:lvl5pPr>
      <a:lvl6pPr marL="544194" algn="ctr" rtl="0" fontAlgn="base">
        <a:spcBef>
          <a:spcPct val="0"/>
        </a:spcBef>
        <a:spcAft>
          <a:spcPct val="0"/>
        </a:spcAft>
        <a:defRPr sz="5298">
          <a:solidFill>
            <a:schemeClr val="tx2"/>
          </a:solidFill>
          <a:latin typeface="Arial" charset="0"/>
          <a:ea typeface="宋体" charset="-122"/>
        </a:defRPr>
      </a:lvl6pPr>
      <a:lvl7pPr marL="1088387" algn="ctr" rtl="0" fontAlgn="base">
        <a:spcBef>
          <a:spcPct val="0"/>
        </a:spcBef>
        <a:spcAft>
          <a:spcPct val="0"/>
        </a:spcAft>
        <a:defRPr sz="5298">
          <a:solidFill>
            <a:schemeClr val="tx2"/>
          </a:solidFill>
          <a:latin typeface="Arial" charset="0"/>
          <a:ea typeface="宋体" charset="-122"/>
        </a:defRPr>
      </a:lvl7pPr>
      <a:lvl8pPr marL="1632581" algn="ctr" rtl="0" fontAlgn="base">
        <a:spcBef>
          <a:spcPct val="0"/>
        </a:spcBef>
        <a:spcAft>
          <a:spcPct val="0"/>
        </a:spcAft>
        <a:defRPr sz="5298">
          <a:solidFill>
            <a:schemeClr val="tx2"/>
          </a:solidFill>
          <a:latin typeface="Arial" charset="0"/>
          <a:ea typeface="宋体" charset="-122"/>
        </a:defRPr>
      </a:lvl8pPr>
      <a:lvl9pPr marL="2176774" algn="ctr" rtl="0" fontAlgn="base">
        <a:spcBef>
          <a:spcPct val="0"/>
        </a:spcBef>
        <a:spcAft>
          <a:spcPct val="0"/>
        </a:spcAft>
        <a:defRPr sz="5298">
          <a:solidFill>
            <a:schemeClr val="tx2"/>
          </a:solidFill>
          <a:latin typeface="Arial" charset="0"/>
          <a:ea typeface="宋体" charset="-122"/>
        </a:defRPr>
      </a:lvl9pPr>
    </p:titleStyle>
    <p:bodyStyle>
      <a:lvl1pPr marL="408145" indent="-408145" algn="l" rtl="0" fontAlgn="base">
        <a:spcBef>
          <a:spcPct val="20000"/>
        </a:spcBef>
        <a:spcAft>
          <a:spcPct val="0"/>
        </a:spcAft>
        <a:buChar char="•"/>
        <a:defRPr sz="3799">
          <a:solidFill>
            <a:schemeClr val="tx1"/>
          </a:solidFill>
          <a:latin typeface="+mn-lt"/>
          <a:ea typeface="+mn-ea"/>
          <a:cs typeface="+mn-cs"/>
        </a:defRPr>
      </a:lvl1pPr>
      <a:lvl2pPr marL="884315" indent="-340121" algn="l" rtl="0" fontAlgn="base">
        <a:spcBef>
          <a:spcPct val="20000"/>
        </a:spcBef>
        <a:spcAft>
          <a:spcPct val="0"/>
        </a:spcAft>
        <a:buChar char="–"/>
        <a:defRPr sz="3399">
          <a:solidFill>
            <a:schemeClr val="tx1"/>
          </a:solidFill>
          <a:latin typeface="+mn-lt"/>
          <a:ea typeface="+mn-ea"/>
        </a:defRPr>
      </a:lvl2pPr>
      <a:lvl3pPr marL="1360485" indent="-272096" algn="l" rtl="0" fontAlgn="base">
        <a:spcBef>
          <a:spcPct val="20000"/>
        </a:spcBef>
        <a:spcAft>
          <a:spcPct val="0"/>
        </a:spcAft>
        <a:buChar char="•"/>
        <a:defRPr sz="2899">
          <a:solidFill>
            <a:schemeClr val="tx1"/>
          </a:solidFill>
          <a:latin typeface="+mn-lt"/>
          <a:ea typeface="+mn-ea"/>
        </a:defRPr>
      </a:lvl3pPr>
      <a:lvl4pPr marL="1904677" indent="-272096" algn="l" rtl="0" fontAlgn="base">
        <a:spcBef>
          <a:spcPct val="20000"/>
        </a:spcBef>
        <a:spcAft>
          <a:spcPct val="0"/>
        </a:spcAft>
        <a:buChar char="–"/>
        <a:defRPr sz="2399">
          <a:solidFill>
            <a:schemeClr val="tx1"/>
          </a:solidFill>
          <a:latin typeface="+mn-lt"/>
          <a:ea typeface="+mn-ea"/>
        </a:defRPr>
      </a:lvl4pPr>
      <a:lvl5pPr marL="2448871" indent="-272096" algn="l" rtl="0" fontAlgn="base">
        <a:spcBef>
          <a:spcPct val="20000"/>
        </a:spcBef>
        <a:spcAft>
          <a:spcPct val="0"/>
        </a:spcAft>
        <a:buChar char="»"/>
        <a:defRPr sz="2399">
          <a:solidFill>
            <a:schemeClr val="tx1"/>
          </a:solidFill>
          <a:latin typeface="+mn-lt"/>
          <a:ea typeface="+mn-ea"/>
        </a:defRPr>
      </a:lvl5pPr>
      <a:lvl6pPr marL="2993065" indent="-272096" algn="l" rtl="0" fontAlgn="base">
        <a:spcBef>
          <a:spcPct val="20000"/>
        </a:spcBef>
        <a:spcAft>
          <a:spcPct val="0"/>
        </a:spcAft>
        <a:buChar char="»"/>
        <a:defRPr sz="2399">
          <a:solidFill>
            <a:schemeClr val="tx1"/>
          </a:solidFill>
          <a:latin typeface="+mn-lt"/>
          <a:ea typeface="+mn-ea"/>
        </a:defRPr>
      </a:lvl6pPr>
      <a:lvl7pPr marL="3537259" indent="-272096" algn="l" rtl="0" fontAlgn="base">
        <a:spcBef>
          <a:spcPct val="20000"/>
        </a:spcBef>
        <a:spcAft>
          <a:spcPct val="0"/>
        </a:spcAft>
        <a:buChar char="»"/>
        <a:defRPr sz="2399">
          <a:solidFill>
            <a:schemeClr val="tx1"/>
          </a:solidFill>
          <a:latin typeface="+mn-lt"/>
          <a:ea typeface="+mn-ea"/>
        </a:defRPr>
      </a:lvl7pPr>
      <a:lvl8pPr marL="4081452" indent="-272096" algn="l" rtl="0" fontAlgn="base">
        <a:spcBef>
          <a:spcPct val="20000"/>
        </a:spcBef>
        <a:spcAft>
          <a:spcPct val="0"/>
        </a:spcAft>
        <a:buChar char="»"/>
        <a:defRPr sz="2399">
          <a:solidFill>
            <a:schemeClr val="tx1"/>
          </a:solidFill>
          <a:latin typeface="+mn-lt"/>
          <a:ea typeface="+mn-ea"/>
        </a:defRPr>
      </a:lvl8pPr>
      <a:lvl9pPr marL="4625646" indent="-272096" algn="l" rtl="0" fontAlgn="base">
        <a:spcBef>
          <a:spcPct val="20000"/>
        </a:spcBef>
        <a:spcAft>
          <a:spcPct val="0"/>
        </a:spcAft>
        <a:buChar char="»"/>
        <a:defRPr sz="2399">
          <a:solidFill>
            <a:schemeClr val="tx1"/>
          </a:solidFill>
          <a:latin typeface="+mn-lt"/>
          <a:ea typeface="+mn-ea"/>
        </a:defRPr>
      </a:lvl9pPr>
    </p:bodyStyle>
    <p:otherStyle>
      <a:defPPr>
        <a:defRPr lang="zh-CN"/>
      </a:defPPr>
      <a:lvl1pPr marL="0" algn="l" defTabSz="1088387" rtl="0" eaLnBrk="1" latinLnBrk="0" hangingPunct="1">
        <a:defRPr sz="2099" kern="1200">
          <a:solidFill>
            <a:schemeClr val="tx1"/>
          </a:solidFill>
          <a:latin typeface="+mn-lt"/>
          <a:ea typeface="+mn-ea"/>
          <a:cs typeface="+mn-cs"/>
        </a:defRPr>
      </a:lvl1pPr>
      <a:lvl2pPr marL="544194" algn="l" defTabSz="1088387" rtl="0" eaLnBrk="1" latinLnBrk="0" hangingPunct="1">
        <a:defRPr sz="2099" kern="1200">
          <a:solidFill>
            <a:schemeClr val="tx1"/>
          </a:solidFill>
          <a:latin typeface="+mn-lt"/>
          <a:ea typeface="+mn-ea"/>
          <a:cs typeface="+mn-cs"/>
        </a:defRPr>
      </a:lvl2pPr>
      <a:lvl3pPr marL="1088387" algn="l" defTabSz="1088387" rtl="0" eaLnBrk="1" latinLnBrk="0" hangingPunct="1">
        <a:defRPr sz="2099" kern="1200">
          <a:solidFill>
            <a:schemeClr val="tx1"/>
          </a:solidFill>
          <a:latin typeface="+mn-lt"/>
          <a:ea typeface="+mn-ea"/>
          <a:cs typeface="+mn-cs"/>
        </a:defRPr>
      </a:lvl3pPr>
      <a:lvl4pPr marL="1632581" algn="l" defTabSz="1088387" rtl="0" eaLnBrk="1" latinLnBrk="0" hangingPunct="1">
        <a:defRPr sz="2099" kern="1200">
          <a:solidFill>
            <a:schemeClr val="tx1"/>
          </a:solidFill>
          <a:latin typeface="+mn-lt"/>
          <a:ea typeface="+mn-ea"/>
          <a:cs typeface="+mn-cs"/>
        </a:defRPr>
      </a:lvl4pPr>
      <a:lvl5pPr marL="2176774" algn="l" defTabSz="1088387" rtl="0" eaLnBrk="1" latinLnBrk="0" hangingPunct="1">
        <a:defRPr sz="2099" kern="1200">
          <a:solidFill>
            <a:schemeClr val="tx1"/>
          </a:solidFill>
          <a:latin typeface="+mn-lt"/>
          <a:ea typeface="+mn-ea"/>
          <a:cs typeface="+mn-cs"/>
        </a:defRPr>
      </a:lvl5pPr>
      <a:lvl6pPr marL="2720968" algn="l" defTabSz="1088387" rtl="0" eaLnBrk="1" latinLnBrk="0" hangingPunct="1">
        <a:defRPr sz="2099" kern="1200">
          <a:solidFill>
            <a:schemeClr val="tx1"/>
          </a:solidFill>
          <a:latin typeface="+mn-lt"/>
          <a:ea typeface="+mn-ea"/>
          <a:cs typeface="+mn-cs"/>
        </a:defRPr>
      </a:lvl6pPr>
      <a:lvl7pPr marL="3265162" algn="l" defTabSz="1088387" rtl="0" eaLnBrk="1" latinLnBrk="0" hangingPunct="1">
        <a:defRPr sz="2099" kern="1200">
          <a:solidFill>
            <a:schemeClr val="tx1"/>
          </a:solidFill>
          <a:latin typeface="+mn-lt"/>
          <a:ea typeface="+mn-ea"/>
          <a:cs typeface="+mn-cs"/>
        </a:defRPr>
      </a:lvl7pPr>
      <a:lvl8pPr marL="3809355" algn="l" defTabSz="1088387" rtl="0" eaLnBrk="1" latinLnBrk="0" hangingPunct="1">
        <a:defRPr sz="2099" kern="1200">
          <a:solidFill>
            <a:schemeClr val="tx1"/>
          </a:solidFill>
          <a:latin typeface="+mn-lt"/>
          <a:ea typeface="+mn-ea"/>
          <a:cs typeface="+mn-cs"/>
        </a:defRPr>
      </a:lvl8pPr>
      <a:lvl9pPr marL="4353549" algn="l" defTabSz="1088387" rtl="0" eaLnBrk="1" latinLnBrk="0" hangingPunct="1">
        <a:defRPr sz="20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extLst>
      <p:ext uri="{BB962C8B-B14F-4D97-AF65-F5344CB8AC3E}">
        <p14:creationId xmlns:p14="http://schemas.microsoft.com/office/powerpoint/2010/main" val="3862302348"/>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 id="2147483709" r:id="rId33"/>
    <p:sldLayoutId id="2147483843" r:id="rId34"/>
    <p:sldLayoutId id="2147483979" r:id="rId35"/>
    <p:sldLayoutId id="2147483981"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9600" y="721367"/>
            <a:ext cx="10128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500"/>
              <a:buFont typeface="Delius Unicase"/>
              <a:buNone/>
              <a:defRPr sz="3500" b="1">
                <a:solidFill>
                  <a:schemeClr val="accent1"/>
                </a:solidFill>
                <a:latin typeface="Delius Unicase"/>
                <a:ea typeface="Delius Unicase"/>
                <a:cs typeface="Delius Unicase"/>
                <a:sym typeface="Delius Unicase"/>
              </a:defRPr>
            </a:lvl1pPr>
            <a:lvl2pPr lvl="1">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2pPr>
            <a:lvl3pPr lvl="2">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3pPr>
            <a:lvl4pPr lvl="3">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4pPr>
            <a:lvl5pPr lvl="4">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5pPr>
            <a:lvl6pPr lvl="5">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6pPr>
            <a:lvl7pPr lvl="6">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7pPr>
            <a:lvl8pPr lvl="7">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8pPr>
            <a:lvl9pPr lvl="8">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9pPr>
          </a:lstStyle>
          <a:p>
            <a:endParaRPr/>
          </a:p>
        </p:txBody>
      </p:sp>
      <p:sp>
        <p:nvSpPr>
          <p:cNvPr id="7" name="Google Shape;7;p1"/>
          <p:cNvSpPr txBox="1">
            <a:spLocks noGrp="1"/>
          </p:cNvSpPr>
          <p:nvPr>
            <p:ph type="body" idx="1"/>
          </p:nvPr>
        </p:nvSpPr>
        <p:spPr>
          <a:xfrm>
            <a:off x="969600" y="1536633"/>
            <a:ext cx="102532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Font typeface="Lato"/>
              <a:buChar char="●"/>
              <a:defRPr>
                <a:latin typeface="Lato"/>
                <a:ea typeface="Lato"/>
                <a:cs typeface="Lato"/>
                <a:sym typeface="Lato"/>
              </a:defRPr>
            </a:lvl1pPr>
            <a:lvl2pPr marL="914400" lvl="1" indent="-317500">
              <a:lnSpc>
                <a:spcPct val="115000"/>
              </a:lnSpc>
              <a:spcBef>
                <a:spcPts val="1600"/>
              </a:spcBef>
              <a:spcAft>
                <a:spcPts val="0"/>
              </a:spcAft>
              <a:buSzPts val="1400"/>
              <a:buFont typeface="Lato"/>
              <a:buChar char="○"/>
              <a:defRPr>
                <a:latin typeface="Lato"/>
                <a:ea typeface="Lato"/>
                <a:cs typeface="Lato"/>
                <a:sym typeface="Lato"/>
              </a:defRPr>
            </a:lvl2pPr>
            <a:lvl3pPr marL="1371600" lvl="2" indent="-317500">
              <a:lnSpc>
                <a:spcPct val="115000"/>
              </a:lnSpc>
              <a:spcBef>
                <a:spcPts val="1600"/>
              </a:spcBef>
              <a:spcAft>
                <a:spcPts val="0"/>
              </a:spcAft>
              <a:buSzPts val="1400"/>
              <a:buFont typeface="Lato"/>
              <a:buChar char="■"/>
              <a:defRPr>
                <a:latin typeface="Lato"/>
                <a:ea typeface="Lato"/>
                <a:cs typeface="Lato"/>
                <a:sym typeface="Lato"/>
              </a:defRPr>
            </a:lvl3pPr>
            <a:lvl4pPr marL="1828800" lvl="3" indent="-317500">
              <a:lnSpc>
                <a:spcPct val="115000"/>
              </a:lnSpc>
              <a:spcBef>
                <a:spcPts val="1600"/>
              </a:spcBef>
              <a:spcAft>
                <a:spcPts val="0"/>
              </a:spcAft>
              <a:buSzPts val="1400"/>
              <a:buFont typeface="Lato"/>
              <a:buChar char="●"/>
              <a:defRPr>
                <a:latin typeface="Lato"/>
                <a:ea typeface="Lato"/>
                <a:cs typeface="Lato"/>
                <a:sym typeface="Lato"/>
              </a:defRPr>
            </a:lvl4pPr>
            <a:lvl5pPr marL="2286000" lvl="4" indent="-317500">
              <a:lnSpc>
                <a:spcPct val="115000"/>
              </a:lnSpc>
              <a:spcBef>
                <a:spcPts val="1600"/>
              </a:spcBef>
              <a:spcAft>
                <a:spcPts val="0"/>
              </a:spcAft>
              <a:buSzPts val="1400"/>
              <a:buFont typeface="Lato"/>
              <a:buChar char="○"/>
              <a:defRPr>
                <a:latin typeface="Lato"/>
                <a:ea typeface="Lato"/>
                <a:cs typeface="Lato"/>
                <a:sym typeface="Lato"/>
              </a:defRPr>
            </a:lvl5pPr>
            <a:lvl6pPr marL="2743200" lvl="5" indent="-317500">
              <a:lnSpc>
                <a:spcPct val="115000"/>
              </a:lnSpc>
              <a:spcBef>
                <a:spcPts val="1600"/>
              </a:spcBef>
              <a:spcAft>
                <a:spcPts val="0"/>
              </a:spcAft>
              <a:buSzPts val="1400"/>
              <a:buFont typeface="Lato"/>
              <a:buChar char="■"/>
              <a:defRPr>
                <a:latin typeface="Lato"/>
                <a:ea typeface="Lato"/>
                <a:cs typeface="Lato"/>
                <a:sym typeface="Lato"/>
              </a:defRPr>
            </a:lvl6pPr>
            <a:lvl7pPr marL="3200400" lvl="6" indent="-317500">
              <a:lnSpc>
                <a:spcPct val="115000"/>
              </a:lnSpc>
              <a:spcBef>
                <a:spcPts val="1600"/>
              </a:spcBef>
              <a:spcAft>
                <a:spcPts val="0"/>
              </a:spcAft>
              <a:buSzPts val="1400"/>
              <a:buFont typeface="Lato"/>
              <a:buChar char="●"/>
              <a:defRPr>
                <a:latin typeface="Lato"/>
                <a:ea typeface="Lato"/>
                <a:cs typeface="Lato"/>
                <a:sym typeface="Lato"/>
              </a:defRPr>
            </a:lvl7pPr>
            <a:lvl8pPr marL="3657600" lvl="7" indent="-317500">
              <a:lnSpc>
                <a:spcPct val="115000"/>
              </a:lnSpc>
              <a:spcBef>
                <a:spcPts val="1600"/>
              </a:spcBef>
              <a:spcAft>
                <a:spcPts val="0"/>
              </a:spcAft>
              <a:buSzPts val="1400"/>
              <a:buFont typeface="Lato"/>
              <a:buChar char="○"/>
              <a:defRPr>
                <a:latin typeface="Lato"/>
                <a:ea typeface="Lato"/>
                <a:cs typeface="Lato"/>
                <a:sym typeface="Lato"/>
              </a:defRPr>
            </a:lvl8pPr>
            <a:lvl9pPr marL="4114800" lvl="8" indent="-317500">
              <a:lnSpc>
                <a:spcPct val="115000"/>
              </a:lnSpc>
              <a:spcBef>
                <a:spcPts val="1600"/>
              </a:spcBef>
              <a:spcAft>
                <a:spcPts val="1600"/>
              </a:spcAft>
              <a:buSzPts val="1400"/>
              <a:buFont typeface="Lato"/>
              <a:buChar char="■"/>
              <a:defRPr>
                <a:latin typeface="Lato"/>
                <a:ea typeface="Lato"/>
                <a:cs typeface="Lato"/>
                <a:sym typeface="Lato"/>
              </a:defRPr>
            </a:lvl9pPr>
          </a:lstStyle>
          <a:p>
            <a:endParaRPr/>
          </a:p>
        </p:txBody>
      </p:sp>
    </p:spTree>
    <p:extLst>
      <p:ext uri="{BB962C8B-B14F-4D97-AF65-F5344CB8AC3E}">
        <p14:creationId xmlns:p14="http://schemas.microsoft.com/office/powerpoint/2010/main" val="2575106490"/>
      </p:ext>
    </p:extLst>
  </p:cSld>
  <p:clrMap bg1="lt1" tx1="dk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 id="2147483839" r:id="rId20"/>
    <p:sldLayoutId id="2147483840" r:id="rId21"/>
    <p:sldLayoutId id="2147483841" r:id="rId22"/>
    <p:sldLayoutId id="2147483842"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9600" y="721367"/>
            <a:ext cx="10128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500"/>
              <a:buFont typeface="Delius Unicase"/>
              <a:buNone/>
              <a:defRPr sz="3500" b="1">
                <a:solidFill>
                  <a:schemeClr val="accent1"/>
                </a:solidFill>
                <a:latin typeface="Delius Unicase"/>
                <a:ea typeface="Delius Unicase"/>
                <a:cs typeface="Delius Unicase"/>
                <a:sym typeface="Delius Unicase"/>
              </a:defRPr>
            </a:lvl1pPr>
            <a:lvl2pPr lvl="1">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2pPr>
            <a:lvl3pPr lvl="2">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3pPr>
            <a:lvl4pPr lvl="3">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4pPr>
            <a:lvl5pPr lvl="4">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5pPr>
            <a:lvl6pPr lvl="5">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6pPr>
            <a:lvl7pPr lvl="6">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7pPr>
            <a:lvl8pPr lvl="7">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8pPr>
            <a:lvl9pPr lvl="8">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9pPr>
          </a:lstStyle>
          <a:p>
            <a:endParaRPr/>
          </a:p>
        </p:txBody>
      </p:sp>
      <p:sp>
        <p:nvSpPr>
          <p:cNvPr id="7" name="Google Shape;7;p1"/>
          <p:cNvSpPr txBox="1">
            <a:spLocks noGrp="1"/>
          </p:cNvSpPr>
          <p:nvPr>
            <p:ph type="body" idx="1"/>
          </p:nvPr>
        </p:nvSpPr>
        <p:spPr>
          <a:xfrm>
            <a:off x="969600" y="1536633"/>
            <a:ext cx="102532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Font typeface="Lato"/>
              <a:buChar char="●"/>
              <a:defRPr>
                <a:latin typeface="Lato"/>
                <a:ea typeface="Lato"/>
                <a:cs typeface="Lato"/>
                <a:sym typeface="Lato"/>
              </a:defRPr>
            </a:lvl1pPr>
            <a:lvl2pPr marL="914400" lvl="1" indent="-317500">
              <a:lnSpc>
                <a:spcPct val="115000"/>
              </a:lnSpc>
              <a:spcBef>
                <a:spcPts val="1600"/>
              </a:spcBef>
              <a:spcAft>
                <a:spcPts val="0"/>
              </a:spcAft>
              <a:buSzPts val="1400"/>
              <a:buFont typeface="Lato"/>
              <a:buChar char="○"/>
              <a:defRPr>
                <a:latin typeface="Lato"/>
                <a:ea typeface="Lato"/>
                <a:cs typeface="Lato"/>
                <a:sym typeface="Lato"/>
              </a:defRPr>
            </a:lvl2pPr>
            <a:lvl3pPr marL="1371600" lvl="2" indent="-317500">
              <a:lnSpc>
                <a:spcPct val="115000"/>
              </a:lnSpc>
              <a:spcBef>
                <a:spcPts val="1600"/>
              </a:spcBef>
              <a:spcAft>
                <a:spcPts val="0"/>
              </a:spcAft>
              <a:buSzPts val="1400"/>
              <a:buFont typeface="Lato"/>
              <a:buChar char="■"/>
              <a:defRPr>
                <a:latin typeface="Lato"/>
                <a:ea typeface="Lato"/>
                <a:cs typeface="Lato"/>
                <a:sym typeface="Lato"/>
              </a:defRPr>
            </a:lvl3pPr>
            <a:lvl4pPr marL="1828800" lvl="3" indent="-317500">
              <a:lnSpc>
                <a:spcPct val="115000"/>
              </a:lnSpc>
              <a:spcBef>
                <a:spcPts val="1600"/>
              </a:spcBef>
              <a:spcAft>
                <a:spcPts val="0"/>
              </a:spcAft>
              <a:buSzPts val="1400"/>
              <a:buFont typeface="Lato"/>
              <a:buChar char="●"/>
              <a:defRPr>
                <a:latin typeface="Lato"/>
                <a:ea typeface="Lato"/>
                <a:cs typeface="Lato"/>
                <a:sym typeface="Lato"/>
              </a:defRPr>
            </a:lvl4pPr>
            <a:lvl5pPr marL="2286000" lvl="4" indent="-317500">
              <a:lnSpc>
                <a:spcPct val="115000"/>
              </a:lnSpc>
              <a:spcBef>
                <a:spcPts val="1600"/>
              </a:spcBef>
              <a:spcAft>
                <a:spcPts val="0"/>
              </a:spcAft>
              <a:buSzPts val="1400"/>
              <a:buFont typeface="Lato"/>
              <a:buChar char="○"/>
              <a:defRPr>
                <a:latin typeface="Lato"/>
                <a:ea typeface="Lato"/>
                <a:cs typeface="Lato"/>
                <a:sym typeface="Lato"/>
              </a:defRPr>
            </a:lvl5pPr>
            <a:lvl6pPr marL="2743200" lvl="5" indent="-317500">
              <a:lnSpc>
                <a:spcPct val="115000"/>
              </a:lnSpc>
              <a:spcBef>
                <a:spcPts val="1600"/>
              </a:spcBef>
              <a:spcAft>
                <a:spcPts val="0"/>
              </a:spcAft>
              <a:buSzPts val="1400"/>
              <a:buFont typeface="Lato"/>
              <a:buChar char="■"/>
              <a:defRPr>
                <a:latin typeface="Lato"/>
                <a:ea typeface="Lato"/>
                <a:cs typeface="Lato"/>
                <a:sym typeface="Lato"/>
              </a:defRPr>
            </a:lvl6pPr>
            <a:lvl7pPr marL="3200400" lvl="6" indent="-317500">
              <a:lnSpc>
                <a:spcPct val="115000"/>
              </a:lnSpc>
              <a:spcBef>
                <a:spcPts val="1600"/>
              </a:spcBef>
              <a:spcAft>
                <a:spcPts val="0"/>
              </a:spcAft>
              <a:buSzPts val="1400"/>
              <a:buFont typeface="Lato"/>
              <a:buChar char="●"/>
              <a:defRPr>
                <a:latin typeface="Lato"/>
                <a:ea typeface="Lato"/>
                <a:cs typeface="Lato"/>
                <a:sym typeface="Lato"/>
              </a:defRPr>
            </a:lvl7pPr>
            <a:lvl8pPr marL="3657600" lvl="7" indent="-317500">
              <a:lnSpc>
                <a:spcPct val="115000"/>
              </a:lnSpc>
              <a:spcBef>
                <a:spcPts val="1600"/>
              </a:spcBef>
              <a:spcAft>
                <a:spcPts val="0"/>
              </a:spcAft>
              <a:buSzPts val="1400"/>
              <a:buFont typeface="Lato"/>
              <a:buChar char="○"/>
              <a:defRPr>
                <a:latin typeface="Lato"/>
                <a:ea typeface="Lato"/>
                <a:cs typeface="Lato"/>
                <a:sym typeface="Lato"/>
              </a:defRPr>
            </a:lvl8pPr>
            <a:lvl9pPr marL="4114800" lvl="8" indent="-317500">
              <a:lnSpc>
                <a:spcPct val="115000"/>
              </a:lnSpc>
              <a:spcBef>
                <a:spcPts val="1600"/>
              </a:spcBef>
              <a:spcAft>
                <a:spcPts val="1600"/>
              </a:spcAft>
              <a:buSzPts val="1400"/>
              <a:buFont typeface="Lato"/>
              <a:buChar char="■"/>
              <a:defRPr>
                <a:latin typeface="Lato"/>
                <a:ea typeface="Lato"/>
                <a:cs typeface="Lato"/>
                <a:sym typeface="Lato"/>
              </a:defRPr>
            </a:lvl9pPr>
          </a:lstStyle>
          <a:p>
            <a:endParaRPr/>
          </a:p>
        </p:txBody>
      </p:sp>
    </p:spTree>
    <p:extLst>
      <p:ext uri="{BB962C8B-B14F-4D97-AF65-F5344CB8AC3E}">
        <p14:creationId xmlns:p14="http://schemas.microsoft.com/office/powerpoint/2010/main" val="1623800528"/>
      </p:ext>
    </p:extLst>
  </p:cSld>
  <p:clrMap bg1="lt1" tx1="dk1" bg2="dk2"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 id="2147483863" r:id="rId19"/>
    <p:sldLayoutId id="2147483864" r:id="rId20"/>
    <p:sldLayoutId id="2147483865" r:id="rId21"/>
    <p:sldLayoutId id="2147483866" r:id="rId22"/>
    <p:sldLayoutId id="2147483867" r:id="rId23"/>
    <p:sldLayoutId id="2147483868" r:id="rId24"/>
    <p:sldLayoutId id="2147483869" r:id="rId25"/>
    <p:sldLayoutId id="2147483978"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9600" y="721367"/>
            <a:ext cx="10128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500"/>
              <a:buFont typeface="Delius Unicase"/>
              <a:buNone/>
              <a:defRPr sz="3500" b="1">
                <a:solidFill>
                  <a:schemeClr val="accent1"/>
                </a:solidFill>
                <a:latin typeface="Delius Unicase"/>
                <a:ea typeface="Delius Unicase"/>
                <a:cs typeface="Delius Unicase"/>
                <a:sym typeface="Delius Unicase"/>
              </a:defRPr>
            </a:lvl1pPr>
            <a:lvl2pPr lvl="1">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2pPr>
            <a:lvl3pPr lvl="2">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3pPr>
            <a:lvl4pPr lvl="3">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4pPr>
            <a:lvl5pPr lvl="4">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5pPr>
            <a:lvl6pPr lvl="5">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6pPr>
            <a:lvl7pPr lvl="6">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7pPr>
            <a:lvl8pPr lvl="7">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8pPr>
            <a:lvl9pPr lvl="8">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9pPr>
          </a:lstStyle>
          <a:p>
            <a:endParaRPr/>
          </a:p>
        </p:txBody>
      </p:sp>
      <p:sp>
        <p:nvSpPr>
          <p:cNvPr id="7" name="Google Shape;7;p1"/>
          <p:cNvSpPr txBox="1">
            <a:spLocks noGrp="1"/>
          </p:cNvSpPr>
          <p:nvPr>
            <p:ph type="body" idx="1"/>
          </p:nvPr>
        </p:nvSpPr>
        <p:spPr>
          <a:xfrm>
            <a:off x="969600" y="1536633"/>
            <a:ext cx="102532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Font typeface="Lato"/>
              <a:buChar char="●"/>
              <a:defRPr>
                <a:latin typeface="Lato"/>
                <a:ea typeface="Lato"/>
                <a:cs typeface="Lato"/>
                <a:sym typeface="Lato"/>
              </a:defRPr>
            </a:lvl1pPr>
            <a:lvl2pPr marL="914400" lvl="1" indent="-317500">
              <a:lnSpc>
                <a:spcPct val="115000"/>
              </a:lnSpc>
              <a:spcBef>
                <a:spcPts val="1600"/>
              </a:spcBef>
              <a:spcAft>
                <a:spcPts val="0"/>
              </a:spcAft>
              <a:buSzPts val="1400"/>
              <a:buFont typeface="Lato"/>
              <a:buChar char="○"/>
              <a:defRPr>
                <a:latin typeface="Lato"/>
                <a:ea typeface="Lato"/>
                <a:cs typeface="Lato"/>
                <a:sym typeface="Lato"/>
              </a:defRPr>
            </a:lvl2pPr>
            <a:lvl3pPr marL="1371600" lvl="2" indent="-317500">
              <a:lnSpc>
                <a:spcPct val="115000"/>
              </a:lnSpc>
              <a:spcBef>
                <a:spcPts val="1600"/>
              </a:spcBef>
              <a:spcAft>
                <a:spcPts val="0"/>
              </a:spcAft>
              <a:buSzPts val="1400"/>
              <a:buFont typeface="Lato"/>
              <a:buChar char="■"/>
              <a:defRPr>
                <a:latin typeface="Lato"/>
                <a:ea typeface="Lato"/>
                <a:cs typeface="Lato"/>
                <a:sym typeface="Lato"/>
              </a:defRPr>
            </a:lvl3pPr>
            <a:lvl4pPr marL="1828800" lvl="3" indent="-317500">
              <a:lnSpc>
                <a:spcPct val="115000"/>
              </a:lnSpc>
              <a:spcBef>
                <a:spcPts val="1600"/>
              </a:spcBef>
              <a:spcAft>
                <a:spcPts val="0"/>
              </a:spcAft>
              <a:buSzPts val="1400"/>
              <a:buFont typeface="Lato"/>
              <a:buChar char="●"/>
              <a:defRPr>
                <a:latin typeface="Lato"/>
                <a:ea typeface="Lato"/>
                <a:cs typeface="Lato"/>
                <a:sym typeface="Lato"/>
              </a:defRPr>
            </a:lvl4pPr>
            <a:lvl5pPr marL="2286000" lvl="4" indent="-317500">
              <a:lnSpc>
                <a:spcPct val="115000"/>
              </a:lnSpc>
              <a:spcBef>
                <a:spcPts val="1600"/>
              </a:spcBef>
              <a:spcAft>
                <a:spcPts val="0"/>
              </a:spcAft>
              <a:buSzPts val="1400"/>
              <a:buFont typeface="Lato"/>
              <a:buChar char="○"/>
              <a:defRPr>
                <a:latin typeface="Lato"/>
                <a:ea typeface="Lato"/>
                <a:cs typeface="Lato"/>
                <a:sym typeface="Lato"/>
              </a:defRPr>
            </a:lvl5pPr>
            <a:lvl6pPr marL="2743200" lvl="5" indent="-317500">
              <a:lnSpc>
                <a:spcPct val="115000"/>
              </a:lnSpc>
              <a:spcBef>
                <a:spcPts val="1600"/>
              </a:spcBef>
              <a:spcAft>
                <a:spcPts val="0"/>
              </a:spcAft>
              <a:buSzPts val="1400"/>
              <a:buFont typeface="Lato"/>
              <a:buChar char="■"/>
              <a:defRPr>
                <a:latin typeface="Lato"/>
                <a:ea typeface="Lato"/>
                <a:cs typeface="Lato"/>
                <a:sym typeface="Lato"/>
              </a:defRPr>
            </a:lvl6pPr>
            <a:lvl7pPr marL="3200400" lvl="6" indent="-317500">
              <a:lnSpc>
                <a:spcPct val="115000"/>
              </a:lnSpc>
              <a:spcBef>
                <a:spcPts val="1600"/>
              </a:spcBef>
              <a:spcAft>
                <a:spcPts val="0"/>
              </a:spcAft>
              <a:buSzPts val="1400"/>
              <a:buFont typeface="Lato"/>
              <a:buChar char="●"/>
              <a:defRPr>
                <a:latin typeface="Lato"/>
                <a:ea typeface="Lato"/>
                <a:cs typeface="Lato"/>
                <a:sym typeface="Lato"/>
              </a:defRPr>
            </a:lvl7pPr>
            <a:lvl8pPr marL="3657600" lvl="7" indent="-317500">
              <a:lnSpc>
                <a:spcPct val="115000"/>
              </a:lnSpc>
              <a:spcBef>
                <a:spcPts val="1600"/>
              </a:spcBef>
              <a:spcAft>
                <a:spcPts val="0"/>
              </a:spcAft>
              <a:buSzPts val="1400"/>
              <a:buFont typeface="Lato"/>
              <a:buChar char="○"/>
              <a:defRPr>
                <a:latin typeface="Lato"/>
                <a:ea typeface="Lato"/>
                <a:cs typeface="Lato"/>
                <a:sym typeface="Lato"/>
              </a:defRPr>
            </a:lvl8pPr>
            <a:lvl9pPr marL="4114800" lvl="8" indent="-317500">
              <a:lnSpc>
                <a:spcPct val="115000"/>
              </a:lnSpc>
              <a:spcBef>
                <a:spcPts val="1600"/>
              </a:spcBef>
              <a:spcAft>
                <a:spcPts val="1600"/>
              </a:spcAft>
              <a:buSzPts val="1400"/>
              <a:buFont typeface="Lato"/>
              <a:buChar char="■"/>
              <a:defRPr>
                <a:latin typeface="Lato"/>
                <a:ea typeface="Lato"/>
                <a:cs typeface="Lato"/>
                <a:sym typeface="Lato"/>
              </a:defRPr>
            </a:lvl9pPr>
          </a:lstStyle>
          <a:p>
            <a:endParaRPr/>
          </a:p>
        </p:txBody>
      </p:sp>
    </p:spTree>
    <p:extLst>
      <p:ext uri="{BB962C8B-B14F-4D97-AF65-F5344CB8AC3E}">
        <p14:creationId xmlns:p14="http://schemas.microsoft.com/office/powerpoint/2010/main" val="1840527423"/>
      </p:ext>
    </p:extLst>
  </p:cSld>
  <p:clrMap bg1="lt1" tx1="dk1" bg2="dk2" tx2="lt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2" r:id="rId11"/>
    <p:sldLayoutId id="2147483883" r:id="rId12"/>
    <p:sldLayoutId id="2147483884" r:id="rId13"/>
    <p:sldLayoutId id="2147483885" r:id="rId14"/>
    <p:sldLayoutId id="2147483886" r:id="rId15"/>
    <p:sldLayoutId id="2147483887" r:id="rId16"/>
    <p:sldLayoutId id="2147483888" r:id="rId17"/>
    <p:sldLayoutId id="2147483889" r:id="rId18"/>
    <p:sldLayoutId id="2147483890" r:id="rId19"/>
    <p:sldLayoutId id="2147483891" r:id="rId20"/>
    <p:sldLayoutId id="2147483892" r:id="rId21"/>
    <p:sldLayoutId id="2147483893" r:id="rId22"/>
    <p:sldLayoutId id="2147483894" r:id="rId23"/>
    <p:sldLayoutId id="2147483895" r:id="rId24"/>
    <p:sldLayoutId id="2147483980"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9600" y="721367"/>
            <a:ext cx="10128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500"/>
              <a:buFont typeface="Delius Unicase"/>
              <a:buNone/>
              <a:defRPr sz="3500" b="1">
                <a:solidFill>
                  <a:schemeClr val="accent1"/>
                </a:solidFill>
                <a:latin typeface="Delius Unicase"/>
                <a:ea typeface="Delius Unicase"/>
                <a:cs typeface="Delius Unicase"/>
                <a:sym typeface="Delius Unicase"/>
              </a:defRPr>
            </a:lvl1pPr>
            <a:lvl2pPr lvl="1">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2pPr>
            <a:lvl3pPr lvl="2">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3pPr>
            <a:lvl4pPr lvl="3">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4pPr>
            <a:lvl5pPr lvl="4">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5pPr>
            <a:lvl6pPr lvl="5">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6pPr>
            <a:lvl7pPr lvl="6">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7pPr>
            <a:lvl8pPr lvl="7">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8pPr>
            <a:lvl9pPr lvl="8">
              <a:spcBef>
                <a:spcPts val="0"/>
              </a:spcBef>
              <a:spcAft>
                <a:spcPts val="0"/>
              </a:spcAft>
              <a:buClr>
                <a:schemeClr val="dk1"/>
              </a:buClr>
              <a:buSzPts val="3800"/>
              <a:buFont typeface="Delius Unicase"/>
              <a:buNone/>
              <a:defRPr sz="3800" b="1">
                <a:solidFill>
                  <a:schemeClr val="dk1"/>
                </a:solidFill>
                <a:latin typeface="Delius Unicase"/>
                <a:ea typeface="Delius Unicase"/>
                <a:cs typeface="Delius Unicase"/>
                <a:sym typeface="Delius Unicase"/>
              </a:defRPr>
            </a:lvl9pPr>
          </a:lstStyle>
          <a:p>
            <a:endParaRPr/>
          </a:p>
        </p:txBody>
      </p:sp>
      <p:sp>
        <p:nvSpPr>
          <p:cNvPr id="7" name="Google Shape;7;p1"/>
          <p:cNvSpPr txBox="1">
            <a:spLocks noGrp="1"/>
          </p:cNvSpPr>
          <p:nvPr>
            <p:ph type="body" idx="1"/>
          </p:nvPr>
        </p:nvSpPr>
        <p:spPr>
          <a:xfrm>
            <a:off x="969600" y="1536633"/>
            <a:ext cx="102532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Font typeface="Lato"/>
              <a:buChar char="●"/>
              <a:defRPr>
                <a:latin typeface="Lato"/>
                <a:ea typeface="Lato"/>
                <a:cs typeface="Lato"/>
                <a:sym typeface="Lato"/>
              </a:defRPr>
            </a:lvl1pPr>
            <a:lvl2pPr marL="914400" lvl="1" indent="-317500">
              <a:lnSpc>
                <a:spcPct val="115000"/>
              </a:lnSpc>
              <a:spcBef>
                <a:spcPts val="1600"/>
              </a:spcBef>
              <a:spcAft>
                <a:spcPts val="0"/>
              </a:spcAft>
              <a:buSzPts val="1400"/>
              <a:buFont typeface="Lato"/>
              <a:buChar char="○"/>
              <a:defRPr>
                <a:latin typeface="Lato"/>
                <a:ea typeface="Lato"/>
                <a:cs typeface="Lato"/>
                <a:sym typeface="Lato"/>
              </a:defRPr>
            </a:lvl2pPr>
            <a:lvl3pPr marL="1371600" lvl="2" indent="-317500">
              <a:lnSpc>
                <a:spcPct val="115000"/>
              </a:lnSpc>
              <a:spcBef>
                <a:spcPts val="1600"/>
              </a:spcBef>
              <a:spcAft>
                <a:spcPts val="0"/>
              </a:spcAft>
              <a:buSzPts val="1400"/>
              <a:buFont typeface="Lato"/>
              <a:buChar char="■"/>
              <a:defRPr>
                <a:latin typeface="Lato"/>
                <a:ea typeface="Lato"/>
                <a:cs typeface="Lato"/>
                <a:sym typeface="Lato"/>
              </a:defRPr>
            </a:lvl3pPr>
            <a:lvl4pPr marL="1828800" lvl="3" indent="-317500">
              <a:lnSpc>
                <a:spcPct val="115000"/>
              </a:lnSpc>
              <a:spcBef>
                <a:spcPts val="1600"/>
              </a:spcBef>
              <a:spcAft>
                <a:spcPts val="0"/>
              </a:spcAft>
              <a:buSzPts val="1400"/>
              <a:buFont typeface="Lato"/>
              <a:buChar char="●"/>
              <a:defRPr>
                <a:latin typeface="Lato"/>
                <a:ea typeface="Lato"/>
                <a:cs typeface="Lato"/>
                <a:sym typeface="Lato"/>
              </a:defRPr>
            </a:lvl4pPr>
            <a:lvl5pPr marL="2286000" lvl="4" indent="-317500">
              <a:lnSpc>
                <a:spcPct val="115000"/>
              </a:lnSpc>
              <a:spcBef>
                <a:spcPts val="1600"/>
              </a:spcBef>
              <a:spcAft>
                <a:spcPts val="0"/>
              </a:spcAft>
              <a:buSzPts val="1400"/>
              <a:buFont typeface="Lato"/>
              <a:buChar char="○"/>
              <a:defRPr>
                <a:latin typeface="Lato"/>
                <a:ea typeface="Lato"/>
                <a:cs typeface="Lato"/>
                <a:sym typeface="Lato"/>
              </a:defRPr>
            </a:lvl5pPr>
            <a:lvl6pPr marL="2743200" lvl="5" indent="-317500">
              <a:lnSpc>
                <a:spcPct val="115000"/>
              </a:lnSpc>
              <a:spcBef>
                <a:spcPts val="1600"/>
              </a:spcBef>
              <a:spcAft>
                <a:spcPts val="0"/>
              </a:spcAft>
              <a:buSzPts val="1400"/>
              <a:buFont typeface="Lato"/>
              <a:buChar char="■"/>
              <a:defRPr>
                <a:latin typeface="Lato"/>
                <a:ea typeface="Lato"/>
                <a:cs typeface="Lato"/>
                <a:sym typeface="Lato"/>
              </a:defRPr>
            </a:lvl6pPr>
            <a:lvl7pPr marL="3200400" lvl="6" indent="-317500">
              <a:lnSpc>
                <a:spcPct val="115000"/>
              </a:lnSpc>
              <a:spcBef>
                <a:spcPts val="1600"/>
              </a:spcBef>
              <a:spcAft>
                <a:spcPts val="0"/>
              </a:spcAft>
              <a:buSzPts val="1400"/>
              <a:buFont typeface="Lato"/>
              <a:buChar char="●"/>
              <a:defRPr>
                <a:latin typeface="Lato"/>
                <a:ea typeface="Lato"/>
                <a:cs typeface="Lato"/>
                <a:sym typeface="Lato"/>
              </a:defRPr>
            </a:lvl7pPr>
            <a:lvl8pPr marL="3657600" lvl="7" indent="-317500">
              <a:lnSpc>
                <a:spcPct val="115000"/>
              </a:lnSpc>
              <a:spcBef>
                <a:spcPts val="1600"/>
              </a:spcBef>
              <a:spcAft>
                <a:spcPts val="0"/>
              </a:spcAft>
              <a:buSzPts val="1400"/>
              <a:buFont typeface="Lato"/>
              <a:buChar char="○"/>
              <a:defRPr>
                <a:latin typeface="Lato"/>
                <a:ea typeface="Lato"/>
                <a:cs typeface="Lato"/>
                <a:sym typeface="Lato"/>
              </a:defRPr>
            </a:lvl8pPr>
            <a:lvl9pPr marL="4114800" lvl="8" indent="-317500">
              <a:lnSpc>
                <a:spcPct val="115000"/>
              </a:lnSpc>
              <a:spcBef>
                <a:spcPts val="1600"/>
              </a:spcBef>
              <a:spcAft>
                <a:spcPts val="1600"/>
              </a:spcAft>
              <a:buSzPts val="1400"/>
              <a:buFont typeface="Lato"/>
              <a:buChar char="■"/>
              <a:defRPr>
                <a:latin typeface="Lato"/>
                <a:ea typeface="Lato"/>
                <a:cs typeface="Lato"/>
                <a:sym typeface="Lato"/>
              </a:defRPr>
            </a:lvl9pPr>
          </a:lstStyle>
          <a:p>
            <a:endParaRPr/>
          </a:p>
        </p:txBody>
      </p:sp>
    </p:spTree>
    <p:extLst>
      <p:ext uri="{BB962C8B-B14F-4D97-AF65-F5344CB8AC3E}">
        <p14:creationId xmlns:p14="http://schemas.microsoft.com/office/powerpoint/2010/main" val="699113717"/>
      </p:ext>
    </p:extLst>
  </p:cSld>
  <p:clrMap bg1="lt1" tx1="dk1" bg2="dk2" tx2="lt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8" r:id="rId11"/>
    <p:sldLayoutId id="2147483909" r:id="rId12"/>
    <p:sldLayoutId id="2147483910" r:id="rId13"/>
    <p:sldLayoutId id="2147483911" r:id="rId14"/>
    <p:sldLayoutId id="2147483912" r:id="rId15"/>
    <p:sldLayoutId id="2147483913" r:id="rId16"/>
    <p:sldLayoutId id="2147483914" r:id="rId17"/>
    <p:sldLayoutId id="2147483915" r:id="rId18"/>
    <p:sldLayoutId id="2147483916" r:id="rId19"/>
    <p:sldLayoutId id="2147483917" r:id="rId20"/>
    <p:sldLayoutId id="2147483918" r:id="rId21"/>
    <p:sldLayoutId id="2147483919" r:id="rId22"/>
    <p:sldLayoutId id="2147483920" r:id="rId23"/>
    <p:sldLayoutId id="2147483921"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168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100"/>
              <a:buFont typeface="Pathway Gothic One"/>
              <a:buNone/>
              <a:defRPr sz="3100">
                <a:solidFill>
                  <a:schemeClr val="dk1"/>
                </a:solidFill>
                <a:latin typeface="Pathway Gothic One"/>
                <a:ea typeface="Pathway Gothic One"/>
                <a:cs typeface="Pathway Gothic One"/>
                <a:sym typeface="Pathway Gothic One"/>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60000" y="1855100"/>
            <a:ext cx="10272000" cy="42828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2236410353"/>
      </p:ext>
    </p:extLst>
  </p:cSld>
  <p:clrMap bg1="lt1" tx1="dk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9" r:id="rId10"/>
    <p:sldLayoutId id="2147483960" r:id="rId11"/>
    <p:sldLayoutId id="2147483961" r:id="rId12"/>
    <p:sldLayoutId id="2147483962" r:id="rId13"/>
    <p:sldLayoutId id="2147483963" r:id="rId14"/>
    <p:sldLayoutId id="2147483964" r:id="rId15"/>
    <p:sldLayoutId id="2147483965" r:id="rId16"/>
    <p:sldLayoutId id="2147483966" r:id="rId17"/>
    <p:sldLayoutId id="2147483967" r:id="rId18"/>
    <p:sldLayoutId id="2147483968" r:id="rId19"/>
    <p:sldLayoutId id="2147483969" r:id="rId20"/>
    <p:sldLayoutId id="2147483970" r:id="rId21"/>
    <p:sldLayoutId id="2147483971" r:id="rId22"/>
    <p:sldLayoutId id="2147483972" r:id="rId23"/>
    <p:sldLayoutId id="2147483973" r:id="rId24"/>
    <p:sldLayoutId id="2147483974" r:id="rId25"/>
    <p:sldLayoutId id="2147483975" r:id="rId26"/>
    <p:sldLayoutId id="2147483976" r:id="rId27"/>
    <p:sldLayoutId id="2147483977" r:id="rId28"/>
    <p:sldLayoutId id="2147483982"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slideLayout" Target="../slideLayouts/slideLayout99.xml"/><Relationship Id="rId1" Type="http://schemas.openxmlformats.org/officeDocument/2006/relationships/tags" Target="../tags/tag1.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6.xml"/><Relationship Id="rId1" Type="http://schemas.openxmlformats.org/officeDocument/2006/relationships/slideLayout" Target="../slideLayouts/slideLayout1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4.xml"/></Relationships>
</file>

<file path=ppt/slides/_rels/slide19.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30.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7.xml"/><Relationship Id="rId1" Type="http://schemas.openxmlformats.org/officeDocument/2006/relationships/slideLayout" Target="../slideLayouts/slideLayout14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0.xml"/><Relationship Id="rId1" Type="http://schemas.openxmlformats.org/officeDocument/2006/relationships/slideLayout" Target="../slideLayouts/slideLayout17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sv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6" Type="http://schemas.openxmlformats.org/officeDocument/2006/relationships/image" Target="../media/image25.png"/><Relationship Id="rId1" Type="http://schemas.openxmlformats.org/officeDocument/2006/relationships/slideLayout" Target="../slideLayouts/slideLayout25.xml"/><Relationship Id="rId6" Type="http://schemas.openxmlformats.org/officeDocument/2006/relationships/image" Target="../media/image16.svg"/><Relationship Id="rId11" Type="http://schemas.openxmlformats.org/officeDocument/2006/relationships/image" Target="../media/image21.svg"/><Relationship Id="rId5" Type="http://schemas.openxmlformats.org/officeDocument/2006/relationships/image" Target="../media/image15.png"/><Relationship Id="rId15" Type="http://schemas.openxmlformats.org/officeDocument/2006/relationships/image" Target="../media/image24.pn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svg"/><Relationship Id="rId1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294755" y="1855628"/>
            <a:ext cx="5602496" cy="1446550"/>
          </a:xfrm>
          <a:prstGeom prst="rect">
            <a:avLst/>
          </a:prstGeom>
          <a:noFill/>
        </p:spPr>
        <p:txBody>
          <a:bodyPr wrap="none" lIns="91440" tIns="45720" rIns="91440" bIns="45720">
            <a:spAutoFit/>
          </a:bodyPr>
          <a:lstStyle/>
          <a:p>
            <a:pPr algn="ctr"/>
            <a:r>
              <a:rPr lang="en-US" sz="4400" b="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Cambria" panose="02040503050406030204" pitchFamily="18" charset="0"/>
              </a:rPr>
              <a:t>PHÂN MÔN: TẬP ĐỌC</a:t>
            </a:r>
          </a:p>
          <a:p>
            <a:pPr algn="ctr"/>
            <a:r>
              <a:rPr lang="en-US" sz="4400" b="1">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Cambria" panose="02040503050406030204" pitchFamily="18" charset="0"/>
              </a:rPr>
              <a:t>L</a:t>
            </a:r>
            <a:r>
              <a:rPr lang="en-US" sz="4400" b="1" cap="none" spc="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Cambria" panose="02040503050406030204" pitchFamily="18" charset="0"/>
              </a:rPr>
              <a:t>ớp 5</a:t>
            </a: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60000" endA="900" endPos="58000" dir="5400000" sy="-100000" algn="bl" rotWithShape="0"/>
              </a:effectLst>
              <a:latin typeface="Cambria" panose="02040503050406030204" pitchFamily="18" charset="0"/>
            </a:endParaRPr>
          </a:p>
        </p:txBody>
      </p:sp>
      <p:sp>
        <p:nvSpPr>
          <p:cNvPr id="2" name="TextBox 1">
            <a:extLst>
              <a:ext uri="{FF2B5EF4-FFF2-40B4-BE49-F238E27FC236}">
                <a16:creationId xmlns:a16="http://schemas.microsoft.com/office/drawing/2014/main" id="{BA9BDC96-C485-4DEC-BF77-2D40456A3D9B}"/>
              </a:ext>
            </a:extLst>
          </p:cNvPr>
          <p:cNvSpPr txBox="1"/>
          <p:nvPr/>
        </p:nvSpPr>
        <p:spPr>
          <a:xfrm>
            <a:off x="2951544" y="173620"/>
            <a:ext cx="5758949" cy="646331"/>
          </a:xfrm>
          <a:prstGeom prst="rect">
            <a:avLst/>
          </a:prstGeom>
          <a:noFill/>
        </p:spPr>
        <p:txBody>
          <a:bodyPr wrap="none" rtlCol="0">
            <a:spAutoFit/>
          </a:bodyPr>
          <a:lstStyle/>
          <a:p>
            <a:pPr algn="ctr"/>
            <a:r>
              <a:rPr lang="en-US" dirty="0"/>
              <a:t>PHÒNG GIÁO DỤC VÀ ĐÀO TẠO QUẬN LONG BIÊN</a:t>
            </a:r>
          </a:p>
          <a:p>
            <a:pPr algn="ctr"/>
            <a:r>
              <a:rPr lang="en-US" dirty="0"/>
              <a:t>TRƯỜNG TIỂU HỌC PHÚC LỢI</a:t>
            </a:r>
          </a:p>
        </p:txBody>
      </p:sp>
    </p:spTree>
    <p:extLst>
      <p:ext uri="{BB962C8B-B14F-4D97-AF65-F5344CB8AC3E}">
        <p14:creationId xmlns:p14="http://schemas.microsoft.com/office/powerpoint/2010/main" val="8493693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3"/>
        <p:cNvGrpSpPr/>
        <p:nvPr/>
      </p:nvGrpSpPr>
      <p:grpSpPr>
        <a:xfrm>
          <a:off x="0" y="0"/>
          <a:ext cx="0" cy="0"/>
          <a:chOff x="0" y="0"/>
          <a:chExt cx="0" cy="0"/>
        </a:xfrm>
      </p:grpSpPr>
      <p:grpSp>
        <p:nvGrpSpPr>
          <p:cNvPr id="1524" name="Google Shape;1524;p45"/>
          <p:cNvGrpSpPr/>
          <p:nvPr/>
        </p:nvGrpSpPr>
        <p:grpSpPr>
          <a:xfrm>
            <a:off x="8975180" y="-485089"/>
            <a:ext cx="3481971" cy="1965460"/>
            <a:chOff x="6731385" y="-363817"/>
            <a:chExt cx="2611478" cy="1474095"/>
          </a:xfrm>
        </p:grpSpPr>
        <p:grpSp>
          <p:nvGrpSpPr>
            <p:cNvPr id="1525" name="Google Shape;1525;p45"/>
            <p:cNvGrpSpPr/>
            <p:nvPr/>
          </p:nvGrpSpPr>
          <p:grpSpPr>
            <a:xfrm>
              <a:off x="6731385" y="-363817"/>
              <a:ext cx="1986664" cy="1474095"/>
              <a:chOff x="6731385" y="-363817"/>
              <a:chExt cx="1986664" cy="1474095"/>
            </a:xfrm>
          </p:grpSpPr>
          <p:sp>
            <p:nvSpPr>
              <p:cNvPr id="1526" name="Google Shape;1526;p45"/>
              <p:cNvSpPr/>
              <p:nvPr/>
            </p:nvSpPr>
            <p:spPr>
              <a:xfrm rot="10800000">
                <a:off x="6731385" y="-363817"/>
                <a:ext cx="802200" cy="802200"/>
              </a:xfrm>
              <a:prstGeom prst="ellipse">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7" name="Google Shape;1527;p45"/>
              <p:cNvSpPr/>
              <p:nvPr/>
            </p:nvSpPr>
            <p:spPr>
              <a:xfrm rot="10800000">
                <a:off x="7142451" y="-133822"/>
                <a:ext cx="1244100" cy="1244100"/>
              </a:xfrm>
              <a:prstGeom prst="ellipse">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28" name="Google Shape;1528;p45"/>
              <p:cNvSpPr/>
              <p:nvPr/>
            </p:nvSpPr>
            <p:spPr>
              <a:xfrm rot="10800000">
                <a:off x="8102149" y="-133876"/>
                <a:ext cx="615900" cy="615900"/>
              </a:xfrm>
              <a:prstGeom prst="ellipse">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29" name="Google Shape;1529;p45"/>
            <p:cNvSpPr/>
            <p:nvPr/>
          </p:nvSpPr>
          <p:spPr>
            <a:xfrm rot="10800000">
              <a:off x="8410463" y="-211124"/>
              <a:ext cx="932400" cy="932400"/>
            </a:xfrm>
            <a:prstGeom prst="ellipse">
              <a:avLst/>
            </a:prstGeom>
            <a:solidFill>
              <a:schemeClr val="accent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530" name="Google Shape;1530;p45"/>
          <p:cNvGrpSpPr/>
          <p:nvPr/>
        </p:nvGrpSpPr>
        <p:grpSpPr>
          <a:xfrm>
            <a:off x="-171099" y="-862300"/>
            <a:ext cx="3070699" cy="1824000"/>
            <a:chOff x="596851" y="-646725"/>
            <a:chExt cx="2303024" cy="1368000"/>
          </a:xfrm>
        </p:grpSpPr>
        <p:grpSp>
          <p:nvGrpSpPr>
            <p:cNvPr id="1531" name="Google Shape;1531;p45"/>
            <p:cNvGrpSpPr/>
            <p:nvPr/>
          </p:nvGrpSpPr>
          <p:grpSpPr>
            <a:xfrm>
              <a:off x="596851" y="-646725"/>
              <a:ext cx="1751525" cy="1368000"/>
              <a:chOff x="596851" y="-646725"/>
              <a:chExt cx="1751525" cy="1368000"/>
            </a:xfrm>
          </p:grpSpPr>
          <p:sp>
            <p:nvSpPr>
              <p:cNvPr id="1532" name="Google Shape;1532;p45"/>
              <p:cNvSpPr/>
              <p:nvPr/>
            </p:nvSpPr>
            <p:spPr>
              <a:xfrm>
                <a:off x="596851" y="-646725"/>
                <a:ext cx="1368000" cy="13680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33" name="Google Shape;1533;p45"/>
              <p:cNvSpPr/>
              <p:nvPr/>
            </p:nvSpPr>
            <p:spPr>
              <a:xfrm>
                <a:off x="1684475" y="-294675"/>
                <a:ext cx="663900" cy="6639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1534" name="Google Shape;1534;p45"/>
            <p:cNvSpPr/>
            <p:nvPr/>
          </p:nvSpPr>
          <p:spPr>
            <a:xfrm>
              <a:off x="2067075" y="-211125"/>
              <a:ext cx="832800" cy="832800"/>
            </a:xfrm>
            <a:prstGeom prst="ellipse">
              <a:avLst/>
            </a:prstGeom>
            <a:solidFill>
              <a:schemeClr val="accent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
        <p:nvSpPr>
          <p:cNvPr id="27" name="Text Box 10"/>
          <p:cNvSpPr txBox="1">
            <a:spLocks noChangeArrowheads="1"/>
          </p:cNvSpPr>
          <p:nvPr/>
        </p:nvSpPr>
        <p:spPr bwMode="auto">
          <a:xfrm>
            <a:off x="1652901" y="2654478"/>
            <a:ext cx="966395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Bài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này</a:t>
            </a:r>
            <a:r>
              <a:rPr lang="en-US" altLang="en-US" dirty="0">
                <a:latin typeface="Arial" panose="020B0604020202020204" pitchFamily="34" charset="0"/>
                <a:cs typeface="Arial" panose="020B0604020202020204" pitchFamily="34" charset="0"/>
              </a:rPr>
              <a:t> chia </a:t>
            </a:r>
            <a:r>
              <a:rPr lang="en-US" altLang="en-US" err="1">
                <a:latin typeface="Arial" panose="020B0604020202020204" pitchFamily="34" charset="0"/>
                <a:cs typeface="Arial" panose="020B0604020202020204" pitchFamily="34" charset="0"/>
              </a:rPr>
              <a:t>làm</a:t>
            </a:r>
            <a:r>
              <a:rPr lang="en-US" altLang="en-US">
                <a:latin typeface="Arial" panose="020B0604020202020204" pitchFamily="34" charset="0"/>
                <a:cs typeface="Arial" panose="020B0604020202020204" pitchFamily="34" charset="0"/>
              </a:rPr>
              <a:t> 4 </a:t>
            </a:r>
            <a:r>
              <a:rPr lang="en-US" altLang="en-US" dirty="0" err="1">
                <a:latin typeface="Arial" panose="020B0604020202020204" pitchFamily="34" charset="0"/>
                <a:cs typeface="Arial" panose="020B0604020202020204" pitchFamily="34" charset="0"/>
              </a:rPr>
              <a:t>đoạn</a:t>
            </a:r>
            <a:r>
              <a:rPr lang="en-US" altLang="en-US" dirty="0">
                <a:latin typeface="Arial" panose="020B0604020202020204" pitchFamily="34" charset="0"/>
                <a:cs typeface="Arial" panose="020B0604020202020204" pitchFamily="34" charset="0"/>
              </a:rPr>
              <a:t>.</a:t>
            </a:r>
          </a:p>
        </p:txBody>
      </p:sp>
      <p:sp>
        <p:nvSpPr>
          <p:cNvPr id="28" name="Text Box 26"/>
          <p:cNvSpPr txBox="1">
            <a:spLocks noChangeArrowheads="1"/>
          </p:cNvSpPr>
          <p:nvPr/>
        </p:nvSpPr>
        <p:spPr bwMode="auto">
          <a:xfrm>
            <a:off x="1687079" y="3219628"/>
            <a:ext cx="965518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Đoạn</a:t>
            </a:r>
            <a:r>
              <a:rPr lang="en-US" altLang="en-US" dirty="0">
                <a:latin typeface="Arial" panose="020B0604020202020204" pitchFamily="34" charset="0"/>
                <a:cs typeface="Arial" panose="020B0604020202020204" pitchFamily="34" charset="0"/>
              </a:rPr>
              <a:t> 1: </a:t>
            </a:r>
            <a:r>
              <a:rPr lang="en-US" altLang="en-US" dirty="0" err="1">
                <a:latin typeface="Arial" panose="020B0604020202020204" pitchFamily="34" charset="0"/>
                <a:cs typeface="Arial" panose="020B0604020202020204" pitchFamily="34" charset="0"/>
              </a:rPr>
              <a:t>Từ</a:t>
            </a:r>
            <a:r>
              <a:rPr lang="en-US" altLang="en-US" dirty="0">
                <a:latin typeface="Arial" panose="020B0604020202020204" pitchFamily="34" charset="0"/>
                <a:cs typeface="Arial" panose="020B0604020202020204" pitchFamily="34" charset="0"/>
              </a:rPr>
              <a:t> </a:t>
            </a:r>
            <a:r>
              <a:rPr lang="en-US" altLang="en-US" i="1" dirty="0" err="1">
                <a:latin typeface="Arial" panose="020B0604020202020204" pitchFamily="34" charset="0"/>
                <a:cs typeface="Arial" panose="020B0604020202020204" pitchFamily="34" charset="0"/>
              </a:rPr>
              <a:t>đầu</a:t>
            </a:r>
            <a:r>
              <a:rPr lang="en-US" altLang="en-US" i="1">
                <a:latin typeface="Arial" panose="020B0604020202020204" pitchFamily="34" charset="0"/>
                <a:cs typeface="Arial" panose="020B0604020202020204" pitchFamily="34" charset="0"/>
              </a:rPr>
              <a:t>… bên bờ song Đáy xưa.</a:t>
            </a:r>
            <a:endParaRPr lang="en-US" altLang="en-US" i="1" dirty="0">
              <a:latin typeface="Arial" panose="020B0604020202020204" pitchFamily="34" charset="0"/>
              <a:cs typeface="Arial" panose="020B0604020202020204" pitchFamily="34" charset="0"/>
            </a:endParaRPr>
          </a:p>
          <a:p>
            <a:pPr eaLnBrk="1" hangingPunct="1">
              <a:spcBef>
                <a:spcPct val="0"/>
              </a:spcBef>
              <a:buFontTx/>
              <a:buNone/>
            </a:pP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Đoạn</a:t>
            </a:r>
            <a:r>
              <a:rPr lang="en-US" altLang="en-US" dirty="0">
                <a:latin typeface="Arial" panose="020B0604020202020204" pitchFamily="34" charset="0"/>
                <a:cs typeface="Arial" panose="020B0604020202020204" pitchFamily="34" charset="0"/>
              </a:rPr>
              <a:t> 2: </a:t>
            </a:r>
            <a:r>
              <a:rPr lang="en-US" altLang="en-US" err="1">
                <a:latin typeface="Arial" panose="020B0604020202020204" pitchFamily="34" charset="0"/>
                <a:cs typeface="Arial" panose="020B0604020202020204" pitchFamily="34" charset="0"/>
              </a:rPr>
              <a:t>Từ</a:t>
            </a:r>
            <a:r>
              <a:rPr lang="en-US" altLang="en-US">
                <a:latin typeface="Arial" panose="020B0604020202020204" pitchFamily="34" charset="0"/>
                <a:cs typeface="Arial" panose="020B0604020202020204" pitchFamily="34" charset="0"/>
              </a:rPr>
              <a:t> </a:t>
            </a:r>
            <a:r>
              <a:rPr lang="en-US" altLang="en-US" i="1">
                <a:latin typeface="Arial" panose="020B0604020202020204" pitchFamily="34" charset="0"/>
                <a:cs typeface="Arial" panose="020B0604020202020204" pitchFamily="34" charset="0"/>
              </a:rPr>
              <a:t>Hội thi bắt đầu .....bắt đầu thổi cơm.</a:t>
            </a:r>
            <a:endParaRPr lang="en-US" altLang="en-US" i="1" dirty="0">
              <a:latin typeface="Arial" panose="020B0604020202020204" pitchFamily="34" charset="0"/>
              <a:cs typeface="Arial" panose="020B0604020202020204" pitchFamily="34" charset="0"/>
            </a:endParaRPr>
          </a:p>
          <a:p>
            <a:pPr eaLnBrk="1" hangingPunct="1">
              <a:spcBef>
                <a:spcPct val="0"/>
              </a:spcBef>
              <a:buFontTx/>
              <a:buNone/>
            </a:pP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Đoạn</a:t>
            </a:r>
            <a:r>
              <a:rPr lang="en-US" altLang="en-US" dirty="0">
                <a:latin typeface="Arial" panose="020B0604020202020204" pitchFamily="34" charset="0"/>
                <a:cs typeface="Arial" panose="020B0604020202020204" pitchFamily="34" charset="0"/>
              </a:rPr>
              <a:t> 3</a:t>
            </a:r>
            <a:r>
              <a:rPr lang="en-US" altLang="en-US">
                <a:latin typeface="Arial" panose="020B0604020202020204" pitchFamily="34" charset="0"/>
                <a:cs typeface="Arial" panose="020B0604020202020204" pitchFamily="34" charset="0"/>
              </a:rPr>
              <a:t>: </a:t>
            </a:r>
            <a:r>
              <a:rPr lang="en-US" altLang="en-US" i="1">
                <a:latin typeface="Arial" panose="020B0604020202020204" pitchFamily="34" charset="0"/>
                <a:cs typeface="Arial" panose="020B0604020202020204" pitchFamily="34" charset="0"/>
              </a:rPr>
              <a:t>Mỗi người nấu cơm ....người xem hội.</a:t>
            </a:r>
          </a:p>
          <a:p>
            <a:pPr>
              <a:spcBef>
                <a:spcPct val="0"/>
              </a:spcBef>
              <a:buNone/>
            </a:pPr>
            <a:r>
              <a:rPr lang="en-US" altLang="en-US">
                <a:latin typeface="Arial" panose="020B0604020202020204" pitchFamily="34" charset="0"/>
                <a:cs typeface="Arial" panose="020B0604020202020204" pitchFamily="34" charset="0"/>
              </a:rPr>
              <a:t>+ Đoạn 4: </a:t>
            </a:r>
            <a:r>
              <a:rPr lang="en-US" altLang="en-US" i="1">
                <a:latin typeface="Arial" panose="020B0604020202020204" pitchFamily="34" charset="0"/>
                <a:cs typeface="Arial" panose="020B0604020202020204" pitchFamily="34" charset="0"/>
              </a:rPr>
              <a:t>Phần còn lại.</a:t>
            </a:r>
          </a:p>
        </p:txBody>
      </p:sp>
      <p:sp>
        <p:nvSpPr>
          <p:cNvPr id="29" name="TextBox 28">
            <a:extLst>
              <a:ext uri="{FF2B5EF4-FFF2-40B4-BE49-F238E27FC236}">
                <a16:creationId xmlns:a16="http://schemas.microsoft.com/office/drawing/2014/main" id="{91C8B997-F3B9-40BC-883D-7708F7F48300}"/>
              </a:ext>
            </a:extLst>
          </p:cNvPr>
          <p:cNvSpPr txBox="1"/>
          <p:nvPr/>
        </p:nvSpPr>
        <p:spPr>
          <a:xfrm>
            <a:off x="1652901" y="1787031"/>
            <a:ext cx="9119364" cy="653705"/>
          </a:xfrm>
          <a:prstGeom prst="rect">
            <a:avLst/>
          </a:prstGeom>
          <a:noFill/>
        </p:spPr>
        <p:txBody>
          <a:bodyPr wrap="square" rtlCol="0">
            <a:spAutoFit/>
          </a:bodyPr>
          <a:lstStyle/>
          <a:p>
            <a:pPr>
              <a:lnSpc>
                <a:spcPct val="114000"/>
              </a:lnSpc>
            </a:pPr>
            <a:r>
              <a:rPr lang="en-US" sz="3200" dirty="0" err="1">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Bài</a:t>
            </a:r>
            <a:r>
              <a:rPr lang="en-US" sz="3200" dirty="0">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 </a:t>
            </a:r>
            <a:r>
              <a:rPr lang="en-US" sz="3200" dirty="0" err="1">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văn</a:t>
            </a:r>
            <a:r>
              <a:rPr lang="en-US" sz="3200" dirty="0">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 chia </a:t>
            </a:r>
            <a:r>
              <a:rPr lang="en-US" sz="3200" dirty="0" err="1">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làm</a:t>
            </a:r>
            <a:r>
              <a:rPr lang="en-US" sz="3200" dirty="0">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 </a:t>
            </a:r>
            <a:r>
              <a:rPr lang="en-US" sz="3200" dirty="0" err="1">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mấy</a:t>
            </a:r>
            <a:r>
              <a:rPr lang="en-US" sz="3200" dirty="0">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 </a:t>
            </a:r>
            <a:r>
              <a:rPr lang="en-US" sz="3200" dirty="0" err="1">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đoạn</a:t>
            </a:r>
            <a:r>
              <a:rPr lang="en-US" sz="3200" dirty="0">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 </a:t>
            </a:r>
            <a:r>
              <a:rPr lang="en-US" sz="3200" dirty="0" err="1">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Đó</a:t>
            </a:r>
            <a:r>
              <a:rPr lang="en-US" sz="3200" dirty="0">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 </a:t>
            </a:r>
            <a:r>
              <a:rPr lang="en-US" sz="3200" dirty="0" err="1">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là</a:t>
            </a:r>
            <a:r>
              <a:rPr lang="en-US" sz="3200" dirty="0">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 </a:t>
            </a:r>
            <a:r>
              <a:rPr lang="en-US" sz="3200" dirty="0" err="1">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đoạn</a:t>
            </a:r>
            <a:r>
              <a:rPr lang="en-US" sz="3200" dirty="0">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 </a:t>
            </a:r>
            <a:r>
              <a:rPr lang="en-US" sz="3200" dirty="0" err="1">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nào</a:t>
            </a:r>
            <a:r>
              <a:rPr lang="en-US" sz="3200" dirty="0">
                <a:solidFill>
                  <a:schemeClr val="accent3">
                    <a:lumMod val="75000"/>
                  </a:schemeClr>
                </a:solidFill>
                <a:latin typeface="Arial" panose="020B0604020202020204" pitchFamily="34" charset="0"/>
                <a:ea typeface="Aachen" panose="02020500000000000000" pitchFamily="18" charset="0"/>
                <a:cs typeface="Arial" panose="020B0604020202020204" pitchFamily="34" charset="0"/>
              </a:rPr>
              <a:t>?</a:t>
            </a:r>
          </a:p>
        </p:txBody>
      </p:sp>
    </p:spTree>
    <p:extLst>
      <p:ext uri="{BB962C8B-B14F-4D97-AF65-F5344CB8AC3E}">
        <p14:creationId xmlns:p14="http://schemas.microsoft.com/office/powerpoint/2010/main" val="11025866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flipV="1">
            <a:off x="-49924" y="-5255"/>
            <a:ext cx="12241924" cy="6984124"/>
          </a:xfrm>
          <a:prstGeom prst="rect">
            <a:avLst/>
          </a:prstGeom>
          <a:gradFill rotWithShape="1">
            <a:gsLst>
              <a:gs pos="0">
                <a:srgbClr val="FFFF66"/>
              </a:gs>
              <a:gs pos="100000">
                <a:schemeClr val="bg1"/>
              </a:gs>
            </a:gsLst>
            <a:path path="rect">
              <a:fillToRect t="100000" r="10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eaLnBrk="1" hangingPunct="1"/>
            <a:endParaRPr lang="vi-VN" altLang="en-US">
              <a:latin typeface="Times New Roman" panose="02020603050405020304" pitchFamily="18" charset="0"/>
            </a:endParaRPr>
          </a:p>
        </p:txBody>
      </p:sp>
      <p:sp>
        <p:nvSpPr>
          <p:cNvPr id="64515" name="Text Box 3"/>
          <p:cNvSpPr txBox="1">
            <a:spLocks noChangeArrowheads="1"/>
          </p:cNvSpPr>
          <p:nvPr/>
        </p:nvSpPr>
        <p:spPr bwMode="auto">
          <a:xfrm>
            <a:off x="4648200" y="4343401"/>
            <a:ext cx="1676400" cy="366713"/>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12700">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endParaRPr lang="vi-VN" altLang="en-US">
              <a:latin typeface=".VnTime" panose="020B7200000000000000" pitchFamily="34" charset="0"/>
            </a:endParaRPr>
          </a:p>
        </p:txBody>
      </p:sp>
      <p:sp>
        <p:nvSpPr>
          <p:cNvPr id="64517" name="Text Box 5"/>
          <p:cNvSpPr txBox="1">
            <a:spLocks noChangeArrowheads="1"/>
          </p:cNvSpPr>
          <p:nvPr/>
        </p:nvSpPr>
        <p:spPr bwMode="auto">
          <a:xfrm>
            <a:off x="2971800" y="25400"/>
            <a:ext cx="640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3600" b="1">
                <a:solidFill>
                  <a:srgbClr val="FF0000"/>
                </a:solidFill>
                <a:latin typeface="Times New Roman" panose="02020603050405020304" pitchFamily="18" charset="0"/>
              </a:rPr>
              <a:t>Hội thổi cơm thi ở Đồng Vân </a:t>
            </a:r>
            <a:endParaRPr lang="en-US" altLang="en-US" sz="3200" b="1">
              <a:solidFill>
                <a:srgbClr val="FF0000"/>
              </a:solidFill>
              <a:latin typeface="Times New Roman" panose="02020603050405020304" pitchFamily="18" charset="0"/>
            </a:endParaRPr>
          </a:p>
        </p:txBody>
      </p:sp>
      <p:sp>
        <p:nvSpPr>
          <p:cNvPr id="64518" name="Text Box 6"/>
          <p:cNvSpPr txBox="1">
            <a:spLocks noChangeArrowheads="1"/>
          </p:cNvSpPr>
          <p:nvPr/>
        </p:nvSpPr>
        <p:spPr bwMode="auto">
          <a:xfrm>
            <a:off x="850024" y="639817"/>
            <a:ext cx="1044202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a:latin typeface="Times New Roman" panose="02020603050405020304" pitchFamily="18" charset="0"/>
                <a:cs typeface="Times New Roman" panose="02020603050405020304" pitchFamily="18" charset="0"/>
              </a:rPr>
              <a:t>       </a:t>
            </a:r>
            <a:r>
              <a:rPr lang="en-US" altLang="en-US" sz="2000" b="1">
                <a:latin typeface="Times New Roman" panose="02020603050405020304" pitchFamily="18" charset="0"/>
                <a:cs typeface="Times New Roman" panose="02020603050405020304" pitchFamily="18" charset="0"/>
              </a:rPr>
              <a:t>H</a:t>
            </a:r>
            <a:r>
              <a:rPr lang="vi-VN" altLang="en-US" sz="2000" b="1">
                <a:latin typeface="Times New Roman" panose="02020603050405020304" pitchFamily="18" charset="0"/>
                <a:cs typeface="Times New Roman" panose="02020603050405020304" pitchFamily="18" charset="0"/>
              </a:rPr>
              <a:t>ội</a:t>
            </a:r>
            <a:r>
              <a:rPr lang="en-US" altLang="en-US" sz="2000" b="1">
                <a:latin typeface="Times New Roman" panose="02020603050405020304" pitchFamily="18" charset="0"/>
                <a:cs typeface="Times New Roman" panose="02020603050405020304" pitchFamily="18" charset="0"/>
              </a:rPr>
              <a:t> th</a:t>
            </a:r>
            <a:r>
              <a:rPr lang="vi-VN" altLang="en-US" sz="2000" b="1">
                <a:latin typeface="Times New Roman" panose="02020603050405020304" pitchFamily="18" charset="0"/>
                <a:cs typeface="Times New Roman" panose="02020603050405020304" pitchFamily="18" charset="0"/>
              </a:rPr>
              <a:t>ổi</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ơ</a:t>
            </a:r>
            <a:r>
              <a:rPr lang="en-US" altLang="en-US" sz="2000" b="1">
                <a:latin typeface="Times New Roman" panose="02020603050405020304" pitchFamily="18" charset="0"/>
                <a:cs typeface="Times New Roman" panose="02020603050405020304" pitchFamily="18" charset="0"/>
              </a:rPr>
              <a:t>m thi </a:t>
            </a:r>
            <a:r>
              <a:rPr lang="vi-VN" altLang="en-US" sz="2000" b="1">
                <a:latin typeface="Times New Roman" panose="02020603050405020304" pitchFamily="18" charset="0"/>
                <a:cs typeface="Times New Roman" panose="02020603050405020304" pitchFamily="18" charset="0"/>
              </a:rPr>
              <a:t>ở</a:t>
            </a:r>
            <a:r>
              <a:rPr lang="en-US" altLang="en-US" sz="2000" b="1">
                <a:latin typeface="Times New Roman" panose="02020603050405020304" pitchFamily="18" charset="0"/>
                <a:cs typeface="Times New Roman" panose="02020603050405020304" pitchFamily="18" charset="0"/>
              </a:rPr>
              <a:t> l</a:t>
            </a:r>
            <a:r>
              <a:rPr lang="vi-VN" altLang="en-US" sz="2000" b="1">
                <a:latin typeface="Times New Roman" panose="02020603050405020304" pitchFamily="18" charset="0"/>
                <a:cs typeface="Times New Roman" panose="02020603050405020304" pitchFamily="18" charset="0"/>
              </a:rPr>
              <a:t>àng</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Đồng</a:t>
            </a:r>
            <a:r>
              <a:rPr lang="en-US" altLang="en-US" sz="2000" b="1">
                <a:latin typeface="Times New Roman" panose="02020603050405020304" pitchFamily="18" charset="0"/>
                <a:cs typeface="Times New Roman" panose="02020603050405020304" pitchFamily="18" charset="0"/>
              </a:rPr>
              <a:t> V</a:t>
            </a:r>
            <a:r>
              <a:rPr lang="vi-VN" altLang="en-US" sz="2000" b="1">
                <a:latin typeface="Times New Roman" panose="02020603050405020304" pitchFamily="18" charset="0"/>
                <a:cs typeface="Times New Roman" panose="02020603050405020304" pitchFamily="18" charset="0"/>
              </a:rPr>
              <a:t>â</a:t>
            </a:r>
            <a:r>
              <a:rPr lang="en-US" altLang="en-US" sz="2000" b="1">
                <a:latin typeface="Times New Roman" panose="02020603050405020304" pitchFamily="18" charset="0"/>
                <a:cs typeface="Times New Roman" panose="02020603050405020304" pitchFamily="18" charset="0"/>
              </a:rPr>
              <a:t>n b</a:t>
            </a:r>
            <a:r>
              <a:rPr lang="vi-VN" altLang="en-US" sz="2000" b="1">
                <a:latin typeface="Times New Roman" panose="02020603050405020304" pitchFamily="18" charset="0"/>
                <a:cs typeface="Times New Roman" panose="02020603050405020304" pitchFamily="18" charset="0"/>
              </a:rPr>
              <a:t>ắt</a:t>
            </a:r>
            <a:r>
              <a:rPr lang="en-US" altLang="en-US" sz="2000" b="1">
                <a:latin typeface="Times New Roman" panose="02020603050405020304" pitchFamily="18" charset="0"/>
                <a:cs typeface="Times New Roman" panose="02020603050405020304" pitchFamily="18" charset="0"/>
              </a:rPr>
              <a:t> ngu</a:t>
            </a:r>
            <a:r>
              <a:rPr lang="vi-VN" altLang="en-US" sz="2000" b="1">
                <a:latin typeface="Times New Roman" panose="02020603050405020304" pitchFamily="18" charset="0"/>
                <a:cs typeface="Times New Roman" panose="02020603050405020304" pitchFamily="18" charset="0"/>
              </a:rPr>
              <a:t>ồn</a:t>
            </a:r>
            <a:r>
              <a:rPr lang="en-US" altLang="en-US" sz="2000" b="1">
                <a:latin typeface="Times New Roman" panose="02020603050405020304" pitchFamily="18" charset="0"/>
                <a:cs typeface="Times New Roman" panose="02020603050405020304" pitchFamily="18" charset="0"/>
              </a:rPr>
              <a:t> t</a:t>
            </a:r>
            <a:r>
              <a:rPr lang="vi-VN" altLang="en-US" sz="2000" b="1">
                <a:latin typeface="Times New Roman" panose="02020603050405020304" pitchFamily="18" charset="0"/>
                <a:cs typeface="Times New Roman" panose="02020603050405020304" pitchFamily="18" charset="0"/>
              </a:rPr>
              <a:t>ừ</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ác</a:t>
            </a:r>
            <a:r>
              <a:rPr lang="en-US" altLang="en-US" sz="2000" b="1">
                <a:latin typeface="Times New Roman" panose="02020603050405020304" pitchFamily="18" charset="0"/>
                <a:cs typeface="Times New Roman" panose="02020603050405020304" pitchFamily="18" charset="0"/>
              </a:rPr>
              <a:t> cu</a:t>
            </a:r>
            <a:r>
              <a:rPr lang="vi-VN" altLang="en-US" sz="2000" b="1">
                <a:latin typeface="Times New Roman" panose="02020603050405020304" pitchFamily="18" charset="0"/>
                <a:cs typeface="Times New Roman" panose="02020603050405020304" pitchFamily="18" charset="0"/>
              </a:rPr>
              <a:t>ộc</a:t>
            </a:r>
            <a:r>
              <a:rPr lang="en-US" altLang="en-US" sz="2000" b="1">
                <a:latin typeface="Times New Roman" panose="02020603050405020304" pitchFamily="18" charset="0"/>
                <a:cs typeface="Times New Roman" panose="02020603050405020304" pitchFamily="18" charset="0"/>
              </a:rPr>
              <a:t> tr</a:t>
            </a:r>
            <a:r>
              <a:rPr lang="vi-VN" altLang="en-US" sz="2000" b="1">
                <a:latin typeface="Times New Roman" panose="02020603050405020304" pitchFamily="18" charset="0"/>
                <a:cs typeface="Times New Roman" panose="02020603050405020304" pitchFamily="18" charset="0"/>
              </a:rPr>
              <a:t>ẩy</a:t>
            </a:r>
            <a:r>
              <a:rPr lang="en-US" altLang="en-US" sz="2000" b="1">
                <a:latin typeface="Times New Roman" panose="02020603050405020304" pitchFamily="18" charset="0"/>
                <a:cs typeface="Times New Roman" panose="02020603050405020304" pitchFamily="18" charset="0"/>
              </a:rPr>
              <a:t> qu</a:t>
            </a:r>
            <a:r>
              <a:rPr lang="vi-VN" altLang="en-US" sz="2000" b="1">
                <a:latin typeface="Times New Roman" panose="02020603050405020304" pitchFamily="18" charset="0"/>
                <a:cs typeface="Times New Roman" panose="02020603050405020304" pitchFamily="18" charset="0"/>
              </a:rPr>
              <a:t>â</a:t>
            </a:r>
            <a:r>
              <a:rPr lang="en-US" altLang="en-US" sz="2000" b="1">
                <a:latin typeface="Times New Roman" panose="02020603050405020304" pitchFamily="18" charset="0"/>
                <a:cs typeface="Times New Roman" panose="02020603050405020304" pitchFamily="18" charset="0"/>
              </a:rPr>
              <a:t>n </a:t>
            </a:r>
            <a:r>
              <a:rPr lang="vi-VN" altLang="en-US" sz="2000" b="1">
                <a:latin typeface="Times New Roman" panose="02020603050405020304" pitchFamily="18" charset="0"/>
                <a:cs typeface="Times New Roman" panose="02020603050405020304" pitchFamily="18" charset="0"/>
              </a:rPr>
              <a:t>đánh</a:t>
            </a:r>
            <a:r>
              <a:rPr lang="en-US" altLang="en-US" sz="2000" b="1">
                <a:latin typeface="Times New Roman" panose="02020603050405020304" pitchFamily="18" charset="0"/>
                <a:cs typeface="Times New Roman" panose="02020603050405020304" pitchFamily="18" charset="0"/>
              </a:rPr>
              <a:t> gi</a:t>
            </a:r>
            <a:r>
              <a:rPr lang="vi-VN" altLang="en-US" sz="2000" b="1">
                <a:latin typeface="Times New Roman" panose="02020603050405020304" pitchFamily="18" charset="0"/>
                <a:cs typeface="Times New Roman" panose="02020603050405020304" pitchFamily="18" charset="0"/>
              </a:rPr>
              <a:t>ặc</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ủa</a:t>
            </a:r>
            <a:r>
              <a:rPr lang="en-US" altLang="en-US" sz="2000" b="1">
                <a:latin typeface="Times New Roman" panose="02020603050405020304" pitchFamily="18" charset="0"/>
                <a:cs typeface="Times New Roman" panose="02020603050405020304" pitchFamily="18" charset="0"/>
              </a:rPr>
              <a:t> ng</a:t>
            </a:r>
            <a:r>
              <a:rPr lang="vi-VN" altLang="en-US" sz="2000" b="1">
                <a:latin typeface="Times New Roman" panose="02020603050405020304" pitchFamily="18" charset="0"/>
                <a:cs typeface="Times New Roman" panose="02020603050405020304" pitchFamily="18" charset="0"/>
              </a:rPr>
              <a:t>ười</a:t>
            </a:r>
            <a:r>
              <a:rPr lang="en-US" altLang="en-US" sz="2000" b="1">
                <a:latin typeface="Times New Roman" panose="02020603050405020304" pitchFamily="18" charset="0"/>
                <a:cs typeface="Times New Roman" panose="02020603050405020304" pitchFamily="18" charset="0"/>
              </a:rPr>
              <a:t> Vi</a:t>
            </a:r>
            <a:r>
              <a:rPr lang="vi-VN" altLang="en-US" sz="2000" b="1">
                <a:latin typeface="Times New Roman" panose="02020603050405020304" pitchFamily="18" charset="0"/>
                <a:cs typeface="Times New Roman" panose="02020603050405020304" pitchFamily="18" charset="0"/>
              </a:rPr>
              <a:t>ệt</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ổ</a:t>
            </a:r>
            <a:r>
              <a:rPr lang="en-US" altLang="en-US" sz="2000" b="1">
                <a:latin typeface="Times New Roman" panose="02020603050405020304" pitchFamily="18" charset="0"/>
                <a:cs typeface="Times New Roman" panose="02020603050405020304" pitchFamily="18" charset="0"/>
              </a:rPr>
              <a:t> b</a:t>
            </a:r>
            <a:r>
              <a:rPr lang="vi-VN" altLang="en-US" sz="2000" b="1">
                <a:latin typeface="Times New Roman" panose="02020603050405020304" pitchFamily="18" charset="0"/>
                <a:cs typeface="Times New Roman" panose="02020603050405020304" pitchFamily="18" charset="0"/>
              </a:rPr>
              <a:t>ê</a:t>
            </a:r>
            <a:r>
              <a:rPr lang="en-US" altLang="en-US" sz="2000" b="1">
                <a:latin typeface="Times New Roman" panose="02020603050405020304" pitchFamily="18" charset="0"/>
                <a:cs typeface="Times New Roman" panose="02020603050405020304" pitchFamily="18" charset="0"/>
              </a:rPr>
              <a:t>n b</a:t>
            </a:r>
            <a:r>
              <a:rPr lang="vi-VN" altLang="en-US" sz="2000" b="1">
                <a:latin typeface="Times New Roman" panose="02020603050405020304" pitchFamily="18" charset="0"/>
                <a:cs typeface="Times New Roman" panose="02020603050405020304" pitchFamily="18" charset="0"/>
              </a:rPr>
              <a:t>ờ</a:t>
            </a:r>
            <a:r>
              <a:rPr lang="en-US" altLang="en-US" sz="2000" b="1">
                <a:latin typeface="Times New Roman" panose="02020603050405020304" pitchFamily="18" charset="0"/>
                <a:cs typeface="Times New Roman" panose="02020603050405020304" pitchFamily="18" charset="0"/>
              </a:rPr>
              <a:t> s</a:t>
            </a:r>
            <a:r>
              <a:rPr lang="vi-VN" altLang="en-US" sz="2000" b="1">
                <a:latin typeface="Times New Roman" panose="02020603050405020304" pitchFamily="18" charset="0"/>
                <a:cs typeface="Times New Roman" panose="02020603050405020304" pitchFamily="18" charset="0"/>
              </a:rPr>
              <a:t>ô</a:t>
            </a:r>
            <a:r>
              <a:rPr lang="en-US" altLang="en-US" sz="2000" b="1">
                <a:latin typeface="Times New Roman" panose="02020603050405020304" pitchFamily="18" charset="0"/>
                <a:cs typeface="Times New Roman" panose="02020603050405020304" pitchFamily="18" charset="0"/>
              </a:rPr>
              <a:t>ng </a:t>
            </a:r>
            <a:r>
              <a:rPr lang="vi-VN" altLang="en-US" sz="2000" b="1">
                <a:latin typeface="Times New Roman" panose="02020603050405020304" pitchFamily="18" charset="0"/>
                <a:cs typeface="Times New Roman" panose="02020603050405020304" pitchFamily="18" charset="0"/>
              </a:rPr>
              <a:t>Đáy</a:t>
            </a:r>
            <a:r>
              <a:rPr lang="en-US" altLang="en-US" sz="2000" b="1">
                <a:latin typeface="Times New Roman" panose="02020603050405020304" pitchFamily="18" charset="0"/>
                <a:cs typeface="Times New Roman" panose="02020603050405020304" pitchFamily="18" charset="0"/>
              </a:rPr>
              <a:t> x</a:t>
            </a:r>
            <a:r>
              <a:rPr lang="vi-VN" altLang="en-US" sz="2000" b="1">
                <a:latin typeface="Times New Roman" panose="02020603050405020304" pitchFamily="18" charset="0"/>
                <a:cs typeface="Times New Roman" panose="02020603050405020304" pitchFamily="18" charset="0"/>
              </a:rPr>
              <a:t>ư</a:t>
            </a:r>
            <a:r>
              <a:rPr lang="en-US" altLang="en-US" sz="2000" b="1">
                <a:latin typeface="Times New Roman" panose="02020603050405020304" pitchFamily="18" charset="0"/>
                <a:cs typeface="Times New Roman" panose="02020603050405020304" pitchFamily="18" charset="0"/>
              </a:rPr>
              <a:t>a.</a:t>
            </a:r>
            <a:endParaRPr lang="vi-VN" altLang="en-US" sz="2000" b="1">
              <a:latin typeface="Times New Roman" panose="02020603050405020304" pitchFamily="18" charset="0"/>
              <a:cs typeface="Times New Roman" panose="02020603050405020304" pitchFamily="18" charset="0"/>
            </a:endParaRPr>
          </a:p>
        </p:txBody>
      </p:sp>
      <p:sp>
        <p:nvSpPr>
          <p:cNvPr id="64519" name="Text Box 7"/>
          <p:cNvSpPr txBox="1">
            <a:spLocks noChangeArrowheads="1"/>
          </p:cNvSpPr>
          <p:nvPr/>
        </p:nvSpPr>
        <p:spPr bwMode="auto">
          <a:xfrm>
            <a:off x="850024" y="1455163"/>
            <a:ext cx="1042626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000">
                <a:latin typeface="Times New Roman" panose="02020603050405020304" pitchFamily="18" charset="0"/>
                <a:cs typeface="Times New Roman" panose="02020603050405020304" pitchFamily="18" charset="0"/>
              </a:rPr>
              <a:t>       </a:t>
            </a:r>
            <a:r>
              <a:rPr lang="en-US" altLang="en-US" sz="2000" b="1">
                <a:latin typeface="Times New Roman" panose="02020603050405020304" pitchFamily="18" charset="0"/>
                <a:cs typeface="Times New Roman" panose="02020603050405020304" pitchFamily="18" charset="0"/>
              </a:rPr>
              <a:t>H</a:t>
            </a:r>
            <a:r>
              <a:rPr lang="vi-VN" altLang="en-US" sz="2000" b="1">
                <a:latin typeface="Times New Roman" panose="02020603050405020304" pitchFamily="18" charset="0"/>
                <a:cs typeface="Times New Roman" panose="02020603050405020304" pitchFamily="18" charset="0"/>
              </a:rPr>
              <a:t>ội</a:t>
            </a:r>
            <a:r>
              <a:rPr lang="en-US" altLang="en-US" sz="2000" b="1">
                <a:latin typeface="Times New Roman" panose="02020603050405020304" pitchFamily="18" charset="0"/>
                <a:cs typeface="Times New Roman" panose="02020603050405020304" pitchFamily="18" charset="0"/>
              </a:rPr>
              <a:t> thi bắt đầu bằng việc lấy lửa. Khi tiếng trống hiệu vừa dứt, bốn thanh niên của bốn đội nhanh như sóc, thoăn thoắt leo lên bốn cây chuối b</a:t>
            </a:r>
            <a:r>
              <a:rPr lang="vi-VN" altLang="en-US" sz="2000" b="1">
                <a:latin typeface="Times New Roman" panose="02020603050405020304" pitchFamily="18" charset="0"/>
                <a:cs typeface="Times New Roman" panose="02020603050405020304" pitchFamily="18" charset="0"/>
              </a:rPr>
              <a:t>ô</a:t>
            </a:r>
            <a:r>
              <a:rPr lang="en-US" altLang="en-US" sz="2000" b="1">
                <a:latin typeface="Times New Roman" panose="02020603050405020304" pitchFamily="18" charset="0"/>
                <a:cs typeface="Times New Roman" panose="02020603050405020304" pitchFamily="18" charset="0"/>
              </a:rPr>
              <a:t>i m</a:t>
            </a:r>
            <a:r>
              <a:rPr lang="vi-VN" altLang="en-US" sz="2000" b="1">
                <a:latin typeface="Times New Roman" panose="02020603050405020304" pitchFamily="18" charset="0"/>
                <a:cs typeface="Times New Roman" panose="02020603050405020304" pitchFamily="18" charset="0"/>
              </a:rPr>
              <a:t>ỡ</a:t>
            </a:r>
            <a:r>
              <a:rPr lang="en-US" altLang="en-US" sz="2000" b="1">
                <a:latin typeface="Times New Roman" panose="02020603050405020304" pitchFamily="18" charset="0"/>
                <a:cs typeface="Times New Roman" panose="02020603050405020304" pitchFamily="18" charset="0"/>
              </a:rPr>
              <a:t> b</a:t>
            </a:r>
            <a:r>
              <a:rPr lang="vi-VN" altLang="en-US" sz="2000" b="1">
                <a:latin typeface="Times New Roman" panose="02020603050405020304" pitchFamily="18" charset="0"/>
                <a:cs typeface="Times New Roman" panose="02020603050405020304" pitchFamily="18" charset="0"/>
              </a:rPr>
              <a:t>óng</a:t>
            </a:r>
            <a:r>
              <a:rPr lang="en-US" altLang="en-US" sz="2000" b="1">
                <a:latin typeface="Times New Roman" panose="02020603050405020304" pitchFamily="18" charset="0"/>
                <a:cs typeface="Times New Roman" panose="02020603050405020304" pitchFamily="18" charset="0"/>
              </a:rPr>
              <a:t> nh</a:t>
            </a:r>
            <a:r>
              <a:rPr lang="vi-VN" altLang="en-US" sz="2000" b="1">
                <a:latin typeface="Times New Roman" panose="02020603050405020304" pitchFamily="18" charset="0"/>
                <a:cs typeface="Times New Roman" panose="02020603050405020304" pitchFamily="18" charset="0"/>
              </a:rPr>
              <a:t>ẫy</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để</a:t>
            </a:r>
            <a:r>
              <a:rPr lang="en-US" altLang="en-US" sz="2000" b="1">
                <a:latin typeface="Times New Roman" panose="02020603050405020304" pitchFamily="18" charset="0"/>
                <a:cs typeface="Times New Roman" panose="02020603050405020304" pitchFamily="18" charset="0"/>
              </a:rPr>
              <a:t> l</a:t>
            </a:r>
            <a:r>
              <a:rPr lang="vi-VN" altLang="en-US" sz="2000" b="1">
                <a:latin typeface="Times New Roman" panose="02020603050405020304" pitchFamily="18" charset="0"/>
                <a:cs typeface="Times New Roman" panose="02020603050405020304" pitchFamily="18" charset="0"/>
              </a:rPr>
              <a:t>ấy</a:t>
            </a:r>
            <a:r>
              <a:rPr lang="en-US" altLang="en-US" sz="2000" b="1">
                <a:latin typeface="Times New Roman" panose="02020603050405020304" pitchFamily="18" charset="0"/>
                <a:cs typeface="Times New Roman" panose="02020603050405020304" pitchFamily="18" charset="0"/>
              </a:rPr>
              <a:t> n</a:t>
            </a:r>
            <a:r>
              <a:rPr lang="vi-VN" altLang="en-US" sz="2000" b="1">
                <a:latin typeface="Times New Roman" panose="02020603050405020304" pitchFamily="18" charset="0"/>
                <a:cs typeface="Times New Roman" panose="02020603050405020304" pitchFamily="18" charset="0"/>
              </a:rPr>
              <a:t>én</a:t>
            </a:r>
            <a:r>
              <a:rPr lang="en-US" altLang="en-US" sz="2000" b="1">
                <a:latin typeface="Times New Roman" panose="02020603050405020304" pitchFamily="18" charset="0"/>
                <a:cs typeface="Times New Roman" panose="02020603050405020304" pitchFamily="18" charset="0"/>
              </a:rPr>
              <a:t> h</a:t>
            </a:r>
            <a:r>
              <a:rPr lang="vi-VN" altLang="en-US" sz="2000" b="1">
                <a:latin typeface="Times New Roman" panose="02020603050405020304" pitchFamily="18" charset="0"/>
                <a:cs typeface="Times New Roman" panose="02020603050405020304" pitchFamily="18" charset="0"/>
              </a:rPr>
              <a:t>ươ</a:t>
            </a:r>
            <a:r>
              <a:rPr lang="en-US" altLang="en-US" sz="2000" b="1">
                <a:latin typeface="Times New Roman" panose="02020603050405020304" pitchFamily="18" charset="0"/>
                <a:cs typeface="Times New Roman" panose="02020603050405020304" pitchFamily="18" charset="0"/>
              </a:rPr>
              <a:t>ng c</a:t>
            </a:r>
            <a:r>
              <a:rPr lang="vi-VN" altLang="en-US" sz="2000" b="1">
                <a:latin typeface="Times New Roman" panose="02020603050405020304" pitchFamily="18" charset="0"/>
                <a:cs typeface="Times New Roman" panose="02020603050405020304" pitchFamily="18" charset="0"/>
              </a:rPr>
              <a:t>ắm</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ở</a:t>
            </a:r>
            <a:r>
              <a:rPr lang="en-US" altLang="en-US" sz="2000" b="1">
                <a:latin typeface="Times New Roman" panose="02020603050405020304" pitchFamily="18" charset="0"/>
                <a:cs typeface="Times New Roman" panose="02020603050405020304" pitchFamily="18" charset="0"/>
              </a:rPr>
              <a:t> tr</a:t>
            </a:r>
            <a:r>
              <a:rPr lang="vi-VN" altLang="en-US" sz="2000" b="1">
                <a:latin typeface="Times New Roman" panose="02020603050405020304" pitchFamily="18" charset="0"/>
                <a:cs typeface="Times New Roman" panose="02020603050405020304" pitchFamily="18" charset="0"/>
              </a:rPr>
              <a:t>ê</a:t>
            </a:r>
            <a:r>
              <a:rPr lang="en-US" altLang="en-US" sz="2000" b="1">
                <a:latin typeface="Times New Roman" panose="02020603050405020304" pitchFamily="18" charset="0"/>
                <a:cs typeface="Times New Roman" panose="02020603050405020304" pitchFamily="18" charset="0"/>
              </a:rPr>
              <a:t>n ng</a:t>
            </a:r>
            <a:r>
              <a:rPr lang="vi-VN" altLang="en-US" sz="2000" b="1">
                <a:latin typeface="Times New Roman" panose="02020603050405020304" pitchFamily="18" charset="0"/>
                <a:cs typeface="Times New Roman" panose="02020603050405020304" pitchFamily="18" charset="0"/>
              </a:rPr>
              <a:t>ọn</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ó</a:t>
            </a:r>
            <a:r>
              <a:rPr lang="en-US" altLang="en-US" sz="2000" b="1">
                <a:latin typeface="Times New Roman" panose="02020603050405020304" pitchFamily="18" charset="0"/>
                <a:cs typeface="Times New Roman" panose="02020603050405020304" pitchFamily="18" charset="0"/>
              </a:rPr>
              <a:t> ng</a:t>
            </a:r>
            <a:r>
              <a:rPr lang="vi-VN" altLang="en-US" sz="2000" b="1">
                <a:latin typeface="Times New Roman" panose="02020603050405020304" pitchFamily="18" charset="0"/>
                <a:cs typeface="Times New Roman" panose="02020603050405020304" pitchFamily="18" charset="0"/>
              </a:rPr>
              <a:t>ười</a:t>
            </a:r>
            <a:r>
              <a:rPr lang="en-US" altLang="en-US" sz="2000" b="1">
                <a:latin typeface="Times New Roman" panose="02020603050405020304" pitchFamily="18" charset="0"/>
                <a:cs typeface="Times New Roman" panose="02020603050405020304" pitchFamily="18" charset="0"/>
              </a:rPr>
              <a:t> leo l</a:t>
            </a:r>
            <a:r>
              <a:rPr lang="vi-VN" altLang="en-US" sz="2000" b="1">
                <a:latin typeface="Times New Roman" panose="02020603050405020304" pitchFamily="18" charset="0"/>
                <a:cs typeface="Times New Roman" panose="02020603050405020304" pitchFamily="18" charset="0"/>
              </a:rPr>
              <a:t>ê</a:t>
            </a:r>
            <a:r>
              <a:rPr lang="en-US" altLang="en-US" sz="2000" b="1">
                <a:latin typeface="Times New Roman" panose="02020603050405020304" pitchFamily="18" charset="0"/>
                <a:cs typeface="Times New Roman" panose="02020603050405020304" pitchFamily="18" charset="0"/>
              </a:rPr>
              <a:t>n, t</a:t>
            </a:r>
            <a:r>
              <a:rPr lang="vi-VN" altLang="en-US" sz="2000" b="1">
                <a:latin typeface="Times New Roman" panose="02020603050405020304" pitchFamily="18" charset="0"/>
                <a:cs typeface="Times New Roman" panose="02020603050405020304" pitchFamily="18" charset="0"/>
              </a:rPr>
              <a:t>ụt</a:t>
            </a:r>
            <a:r>
              <a:rPr lang="en-US" altLang="en-US" sz="2000" b="1">
                <a:latin typeface="Times New Roman" panose="02020603050405020304" pitchFamily="18" charset="0"/>
                <a:cs typeface="Times New Roman" panose="02020603050405020304" pitchFamily="18" charset="0"/>
              </a:rPr>
              <a:t> xu</a:t>
            </a:r>
            <a:r>
              <a:rPr lang="vi-VN" altLang="en-US" sz="2000" b="1">
                <a:latin typeface="Times New Roman" panose="02020603050405020304" pitchFamily="18" charset="0"/>
                <a:cs typeface="Times New Roman" panose="02020603050405020304" pitchFamily="18" charset="0"/>
              </a:rPr>
              <a:t>ống</a:t>
            </a:r>
            <a:r>
              <a:rPr lang="en-US" altLang="en-US" sz="2000" b="1">
                <a:latin typeface="Times New Roman" panose="02020603050405020304" pitchFamily="18" charset="0"/>
                <a:cs typeface="Times New Roman" panose="02020603050405020304" pitchFamily="18" charset="0"/>
              </a:rPr>
              <a:t>, l</a:t>
            </a:r>
            <a:r>
              <a:rPr lang="vi-VN" altLang="en-US" sz="2000" b="1">
                <a:latin typeface="Times New Roman" panose="02020603050405020304" pitchFamily="18" charset="0"/>
                <a:cs typeface="Times New Roman" panose="02020603050405020304" pitchFamily="18" charset="0"/>
              </a:rPr>
              <a:t>ại</a:t>
            </a:r>
            <a:r>
              <a:rPr lang="en-US" altLang="en-US" sz="2000" b="1">
                <a:latin typeface="Times New Roman" panose="02020603050405020304" pitchFamily="18" charset="0"/>
                <a:cs typeface="Times New Roman" panose="02020603050405020304" pitchFamily="18" charset="0"/>
              </a:rPr>
              <a:t> leo l</a:t>
            </a:r>
            <a:r>
              <a:rPr lang="vi-VN" altLang="en-US" sz="2000" b="1">
                <a:latin typeface="Times New Roman" panose="02020603050405020304" pitchFamily="18" charset="0"/>
                <a:cs typeface="Times New Roman" panose="02020603050405020304" pitchFamily="18" charset="0"/>
              </a:rPr>
              <a:t>ê</a:t>
            </a:r>
            <a:r>
              <a:rPr lang="en-US" altLang="en-US" sz="2000" b="1">
                <a:latin typeface="Times New Roman" panose="02020603050405020304" pitchFamily="18" charset="0"/>
                <a:cs typeface="Times New Roman" panose="02020603050405020304" pitchFamily="18" charset="0"/>
              </a:rPr>
              <a:t>n… Khi mang </a:t>
            </a:r>
            <a:r>
              <a:rPr lang="vi-VN" altLang="en-US" sz="2000" b="1">
                <a:latin typeface="Times New Roman" panose="02020603050405020304" pitchFamily="18" charset="0"/>
                <a:cs typeface="Times New Roman" panose="02020603050405020304" pitchFamily="18" charset="0"/>
              </a:rPr>
              <a:t>được</a:t>
            </a:r>
            <a:r>
              <a:rPr lang="en-US" altLang="en-US" sz="2000" b="1">
                <a:latin typeface="Times New Roman" panose="02020603050405020304" pitchFamily="18" charset="0"/>
                <a:cs typeface="Times New Roman" panose="02020603050405020304" pitchFamily="18" charset="0"/>
              </a:rPr>
              <a:t> n</a:t>
            </a:r>
            <a:r>
              <a:rPr lang="vi-VN" altLang="en-US" sz="2000" b="1">
                <a:latin typeface="Times New Roman" panose="02020603050405020304" pitchFamily="18" charset="0"/>
                <a:cs typeface="Times New Roman" panose="02020603050405020304" pitchFamily="18" charset="0"/>
              </a:rPr>
              <a:t>én</a:t>
            </a:r>
            <a:r>
              <a:rPr lang="en-US" altLang="en-US" sz="2000" b="1">
                <a:latin typeface="Times New Roman" panose="02020603050405020304" pitchFamily="18" charset="0"/>
                <a:cs typeface="Times New Roman" panose="02020603050405020304" pitchFamily="18" charset="0"/>
              </a:rPr>
              <a:t> h</a:t>
            </a:r>
            <a:r>
              <a:rPr lang="vi-VN" altLang="en-US" sz="2000" b="1">
                <a:latin typeface="Times New Roman" panose="02020603050405020304" pitchFamily="18" charset="0"/>
                <a:cs typeface="Times New Roman" panose="02020603050405020304" pitchFamily="18" charset="0"/>
              </a:rPr>
              <a:t>ươ</a:t>
            </a:r>
            <a:r>
              <a:rPr lang="en-US" altLang="en-US" sz="2000" b="1">
                <a:latin typeface="Times New Roman" panose="02020603050405020304" pitchFamily="18" charset="0"/>
                <a:cs typeface="Times New Roman" panose="02020603050405020304" pitchFamily="18" charset="0"/>
              </a:rPr>
              <a:t>ng xu</a:t>
            </a:r>
            <a:r>
              <a:rPr lang="vi-VN" altLang="en-US" sz="2000" b="1">
                <a:latin typeface="Times New Roman" panose="02020603050405020304" pitchFamily="18" charset="0"/>
                <a:cs typeface="Times New Roman" panose="02020603050405020304" pitchFamily="18" charset="0"/>
              </a:rPr>
              <a:t>ống</a:t>
            </a:r>
            <a:r>
              <a:rPr lang="en-US" altLang="en-US" sz="2000" b="1">
                <a:latin typeface="Times New Roman" panose="02020603050405020304" pitchFamily="18" charset="0"/>
                <a:cs typeface="Times New Roman" panose="02020603050405020304" pitchFamily="18" charset="0"/>
              </a:rPr>
              <a:t>, ng</a:t>
            </a:r>
            <a:r>
              <a:rPr lang="vi-VN" altLang="en-US" sz="2000" b="1">
                <a:latin typeface="Times New Roman" panose="02020603050405020304" pitchFamily="18" charset="0"/>
                <a:cs typeface="Times New Roman" panose="02020603050405020304" pitchFamily="18" charset="0"/>
              </a:rPr>
              <a:t>ười</a:t>
            </a:r>
            <a:r>
              <a:rPr lang="en-US" altLang="en-US" sz="2000" b="1">
                <a:latin typeface="Times New Roman" panose="02020603050405020304" pitchFamily="18" charset="0"/>
                <a:cs typeface="Times New Roman" panose="02020603050405020304" pitchFamily="18" charset="0"/>
              </a:rPr>
              <a:t> d</a:t>
            </a:r>
            <a:r>
              <a:rPr lang="vi-VN" altLang="en-US" sz="2000" b="1">
                <a:latin typeface="Times New Roman" panose="02020603050405020304" pitchFamily="18" charset="0"/>
                <a:cs typeface="Times New Roman" panose="02020603050405020304" pitchFamily="18" charset="0"/>
              </a:rPr>
              <a:t>ự</a:t>
            </a:r>
            <a:r>
              <a:rPr lang="en-US" altLang="en-US" sz="2000" b="1">
                <a:latin typeface="Times New Roman" panose="02020603050405020304" pitchFamily="18" charset="0"/>
                <a:cs typeface="Times New Roman" panose="02020603050405020304" pitchFamily="18" charset="0"/>
              </a:rPr>
              <a:t> thi </a:t>
            </a:r>
            <a:r>
              <a:rPr lang="vi-VN" altLang="en-US" sz="2000" b="1">
                <a:latin typeface="Times New Roman" panose="02020603050405020304" pitchFamily="18" charset="0"/>
                <a:cs typeface="Times New Roman" panose="02020603050405020304" pitchFamily="18" charset="0"/>
              </a:rPr>
              <a:t>được</a:t>
            </a:r>
            <a:r>
              <a:rPr lang="en-US" altLang="en-US" sz="2000" b="1">
                <a:latin typeface="Times New Roman" panose="02020603050405020304" pitchFamily="18" charset="0"/>
                <a:cs typeface="Times New Roman" panose="02020603050405020304" pitchFamily="18" charset="0"/>
              </a:rPr>
              <a:t> ph</a:t>
            </a:r>
            <a:r>
              <a:rPr lang="vi-VN" altLang="en-US" sz="2000" b="1">
                <a:latin typeface="Times New Roman" panose="02020603050405020304" pitchFamily="18" charset="0"/>
                <a:cs typeface="Times New Roman" panose="02020603050405020304" pitchFamily="18" charset="0"/>
              </a:rPr>
              <a:t>át</a:t>
            </a:r>
            <a:r>
              <a:rPr lang="en-US" altLang="en-US" sz="2000" b="1">
                <a:latin typeface="Times New Roman" panose="02020603050405020304" pitchFamily="18" charset="0"/>
                <a:cs typeface="Times New Roman" panose="02020603050405020304" pitchFamily="18" charset="0"/>
              </a:rPr>
              <a:t> ba que di</a:t>
            </a:r>
            <a:r>
              <a:rPr lang="vi-VN" altLang="en-US" sz="2000" b="1">
                <a:latin typeface="Times New Roman" panose="02020603050405020304" pitchFamily="18" charset="0"/>
                <a:cs typeface="Times New Roman" panose="02020603050405020304" pitchFamily="18" charset="0"/>
              </a:rPr>
              <a:t>ê</a:t>
            </a:r>
            <a:r>
              <a:rPr lang="en-US" altLang="en-US" sz="2000" b="1">
                <a:latin typeface="Times New Roman" panose="02020603050405020304" pitchFamily="18" charset="0"/>
                <a:cs typeface="Times New Roman" panose="02020603050405020304" pitchFamily="18" charset="0"/>
              </a:rPr>
              <a:t>m </a:t>
            </a:r>
            <a:r>
              <a:rPr lang="vi-VN" altLang="en-US" sz="2000" b="1">
                <a:latin typeface="Times New Roman" panose="02020603050405020304" pitchFamily="18" charset="0"/>
                <a:cs typeface="Times New Roman" panose="02020603050405020304" pitchFamily="18" charset="0"/>
              </a:rPr>
              <a:t>để</a:t>
            </a:r>
            <a:r>
              <a:rPr lang="en-US" altLang="en-US" sz="2000" b="1">
                <a:latin typeface="Times New Roman" panose="02020603050405020304" pitchFamily="18" charset="0"/>
                <a:cs typeface="Times New Roman" panose="02020603050405020304" pitchFamily="18" charset="0"/>
              </a:rPr>
              <a:t> ch</a:t>
            </a:r>
            <a:r>
              <a:rPr lang="vi-VN" altLang="en-US" sz="2000" b="1">
                <a:latin typeface="Times New Roman" panose="02020603050405020304" pitchFamily="18" charset="0"/>
                <a:cs typeface="Times New Roman" panose="02020603050405020304" pitchFamily="18" charset="0"/>
              </a:rPr>
              <a:t>â</a:t>
            </a:r>
            <a:r>
              <a:rPr lang="en-US" altLang="en-US" sz="2000" b="1">
                <a:latin typeface="Times New Roman" panose="02020603050405020304" pitchFamily="18" charset="0"/>
                <a:cs typeface="Times New Roman" panose="02020603050405020304" pitchFamily="18" charset="0"/>
              </a:rPr>
              <a:t>m v</a:t>
            </a:r>
            <a:r>
              <a:rPr lang="vi-VN" altLang="en-US" sz="2000" b="1">
                <a:latin typeface="Times New Roman" panose="02020603050405020304" pitchFamily="18" charset="0"/>
                <a:cs typeface="Times New Roman" panose="02020603050405020304" pitchFamily="18" charset="0"/>
              </a:rPr>
              <a:t>ào</a:t>
            </a:r>
            <a:r>
              <a:rPr lang="en-US" altLang="en-US" sz="2000" b="1">
                <a:latin typeface="Times New Roman" panose="02020603050405020304" pitchFamily="18" charset="0"/>
                <a:cs typeface="Times New Roman" panose="02020603050405020304" pitchFamily="18" charset="0"/>
              </a:rPr>
              <a:t> h</a:t>
            </a:r>
            <a:r>
              <a:rPr lang="vi-VN" altLang="en-US" sz="2000" b="1">
                <a:latin typeface="Times New Roman" panose="02020603050405020304" pitchFamily="18" charset="0"/>
                <a:cs typeface="Times New Roman" panose="02020603050405020304" pitchFamily="18" charset="0"/>
              </a:rPr>
              <a:t>ươ</a:t>
            </a:r>
            <a:r>
              <a:rPr lang="en-US" altLang="en-US" sz="2000" b="1">
                <a:latin typeface="Times New Roman" panose="02020603050405020304" pitchFamily="18" charset="0"/>
                <a:cs typeface="Times New Roman" panose="02020603050405020304" pitchFamily="18" charset="0"/>
              </a:rPr>
              <a:t>ng cho ch</a:t>
            </a:r>
            <a:r>
              <a:rPr lang="vi-VN" altLang="en-US" sz="2000" b="1">
                <a:latin typeface="Times New Roman" panose="02020603050405020304" pitchFamily="18" charset="0"/>
                <a:cs typeface="Times New Roman" panose="02020603050405020304" pitchFamily="18" charset="0"/>
              </a:rPr>
              <a:t>áy</a:t>
            </a:r>
            <a:r>
              <a:rPr lang="en-US" altLang="en-US" sz="2000" b="1">
                <a:latin typeface="Times New Roman" panose="02020603050405020304" pitchFamily="18" charset="0"/>
                <a:cs typeface="Times New Roman" panose="02020603050405020304" pitchFamily="18" charset="0"/>
              </a:rPr>
              <a:t> th</a:t>
            </a:r>
            <a:r>
              <a:rPr lang="vi-VN" altLang="en-US" sz="2000" b="1">
                <a:latin typeface="Times New Roman" panose="02020603050405020304" pitchFamily="18" charset="0"/>
                <a:cs typeface="Times New Roman" panose="02020603050405020304" pitchFamily="18" charset="0"/>
              </a:rPr>
              <a:t>ành</a:t>
            </a:r>
            <a:r>
              <a:rPr lang="en-US" altLang="en-US" sz="2000" b="1">
                <a:latin typeface="Times New Roman" panose="02020603050405020304" pitchFamily="18" charset="0"/>
                <a:cs typeface="Times New Roman" panose="02020603050405020304" pitchFamily="18" charset="0"/>
              </a:rPr>
              <a:t> ng</a:t>
            </a:r>
            <a:r>
              <a:rPr lang="vi-VN" altLang="en-US" sz="2000" b="1">
                <a:latin typeface="Times New Roman" panose="02020603050405020304" pitchFamily="18" charset="0"/>
                <a:cs typeface="Times New Roman" panose="02020603050405020304" pitchFamily="18" charset="0"/>
              </a:rPr>
              <a:t>ọn</a:t>
            </a:r>
            <a:r>
              <a:rPr lang="en-US" altLang="en-US" sz="2000" b="1">
                <a:latin typeface="Times New Roman" panose="02020603050405020304" pitchFamily="18" charset="0"/>
                <a:cs typeface="Times New Roman" panose="02020603050405020304" pitchFamily="18" charset="0"/>
              </a:rPr>
              <a:t> l</a:t>
            </a:r>
            <a:r>
              <a:rPr lang="vi-VN" altLang="en-US" sz="2000" b="1">
                <a:latin typeface="Times New Roman" panose="02020603050405020304" pitchFamily="18" charset="0"/>
                <a:cs typeface="Times New Roman" panose="02020603050405020304" pitchFamily="18" charset="0"/>
              </a:rPr>
              <a:t>ửa</a:t>
            </a:r>
            <a:r>
              <a:rPr lang="en-US" altLang="en-US" sz="2000" b="1">
                <a:latin typeface="Times New Roman" panose="02020603050405020304" pitchFamily="18" charset="0"/>
                <a:cs typeface="Times New Roman" panose="02020603050405020304" pitchFamily="18" charset="0"/>
              </a:rPr>
              <a:t>. Trong khi </a:t>
            </a:r>
            <a:r>
              <a:rPr lang="vi-VN" altLang="en-US" sz="2000" b="1">
                <a:latin typeface="Times New Roman" panose="02020603050405020304" pitchFamily="18" charset="0"/>
                <a:cs typeface="Times New Roman" panose="02020603050405020304" pitchFamily="18" charset="0"/>
              </a:rPr>
              <a:t>đó</a:t>
            </a:r>
            <a:r>
              <a:rPr lang="en-US" altLang="en-US" sz="2000" b="1">
                <a:latin typeface="Times New Roman" panose="02020603050405020304" pitchFamily="18" charset="0"/>
                <a:cs typeface="Times New Roman" panose="02020603050405020304" pitchFamily="18" charset="0"/>
              </a:rPr>
              <a:t>, nh</a:t>
            </a:r>
            <a:r>
              <a:rPr lang="vi-VN" altLang="en-US" sz="2000" b="1">
                <a:latin typeface="Times New Roman" panose="02020603050405020304" pitchFamily="18" charset="0"/>
                <a:cs typeface="Times New Roman" panose="02020603050405020304" pitchFamily="18" charset="0"/>
              </a:rPr>
              <a:t>ững</a:t>
            </a:r>
            <a:r>
              <a:rPr lang="en-US" altLang="en-US" sz="2000" b="1">
                <a:latin typeface="Times New Roman" panose="02020603050405020304" pitchFamily="18" charset="0"/>
                <a:cs typeface="Times New Roman" panose="02020603050405020304" pitchFamily="18" charset="0"/>
              </a:rPr>
              <a:t> ng</a:t>
            </a:r>
            <a:r>
              <a:rPr lang="vi-VN" altLang="en-US" sz="2000" b="1">
                <a:latin typeface="Times New Roman" panose="02020603050405020304" pitchFamily="18" charset="0"/>
                <a:cs typeface="Times New Roman" panose="02020603050405020304" pitchFamily="18" charset="0"/>
              </a:rPr>
              <a:t>ười</a:t>
            </a:r>
            <a:r>
              <a:rPr lang="en-US" altLang="en-US" sz="2000" b="1">
                <a:latin typeface="Times New Roman" panose="02020603050405020304" pitchFamily="18" charset="0"/>
                <a:cs typeface="Times New Roman" panose="02020603050405020304" pitchFamily="18" charset="0"/>
              </a:rPr>
              <a:t> trong </a:t>
            </a:r>
            <a:r>
              <a:rPr lang="vi-VN" altLang="en-US" sz="2000" b="1">
                <a:latin typeface="Times New Roman" panose="02020603050405020304" pitchFamily="18" charset="0"/>
                <a:cs typeface="Times New Roman" panose="02020603050405020304" pitchFamily="18" charset="0"/>
              </a:rPr>
              <a:t>đội</a:t>
            </a:r>
            <a:r>
              <a:rPr lang="en-US" altLang="en-US" sz="2000" b="1">
                <a:latin typeface="Times New Roman" panose="02020603050405020304" pitchFamily="18" charset="0"/>
                <a:cs typeface="Times New Roman" panose="02020603050405020304" pitchFamily="18" charset="0"/>
              </a:rPr>
              <a:t>, m</a:t>
            </a:r>
            <a:r>
              <a:rPr lang="vi-VN" altLang="en-US" sz="2000" b="1">
                <a:latin typeface="Times New Roman" panose="02020603050405020304" pitchFamily="18" charset="0"/>
                <a:cs typeface="Times New Roman" panose="02020603050405020304" pitchFamily="18" charset="0"/>
              </a:rPr>
              <a:t>ỗi</a:t>
            </a:r>
            <a:r>
              <a:rPr lang="en-US" altLang="en-US" sz="2000" b="1">
                <a:latin typeface="Times New Roman" panose="02020603050405020304" pitchFamily="18" charset="0"/>
                <a:cs typeface="Times New Roman" panose="02020603050405020304" pitchFamily="18" charset="0"/>
              </a:rPr>
              <a:t> ng</a:t>
            </a:r>
            <a:r>
              <a:rPr lang="vi-VN" altLang="en-US" sz="2000" b="1">
                <a:latin typeface="Times New Roman" panose="02020603050405020304" pitchFamily="18" charset="0"/>
                <a:cs typeface="Times New Roman" panose="02020603050405020304" pitchFamily="18" charset="0"/>
              </a:rPr>
              <a:t>ười</a:t>
            </a:r>
            <a:r>
              <a:rPr lang="en-US" altLang="en-US" sz="2000" b="1">
                <a:latin typeface="Times New Roman" panose="02020603050405020304" pitchFamily="18" charset="0"/>
                <a:cs typeface="Times New Roman" panose="02020603050405020304" pitchFamily="18" charset="0"/>
              </a:rPr>
              <a:t> m</a:t>
            </a:r>
            <a:r>
              <a:rPr lang="vi-VN" altLang="en-US" sz="2000" b="1">
                <a:latin typeface="Times New Roman" panose="02020603050405020304" pitchFamily="18" charset="0"/>
                <a:cs typeface="Times New Roman" panose="02020603050405020304" pitchFamily="18" charset="0"/>
              </a:rPr>
              <a:t>ột</a:t>
            </a:r>
            <a:r>
              <a:rPr lang="en-US" altLang="en-US" sz="2000" b="1">
                <a:latin typeface="Times New Roman" panose="02020603050405020304" pitchFamily="18" charset="0"/>
                <a:cs typeface="Times New Roman" panose="02020603050405020304" pitchFamily="18" charset="0"/>
              </a:rPr>
              <a:t> vi</a:t>
            </a:r>
            <a:r>
              <a:rPr lang="vi-VN" altLang="en-US" sz="2000" b="1">
                <a:latin typeface="Times New Roman" panose="02020603050405020304" pitchFamily="18" charset="0"/>
                <a:cs typeface="Times New Roman" panose="02020603050405020304" pitchFamily="18" charset="0"/>
              </a:rPr>
              <a:t>ệc</a:t>
            </a:r>
            <a:r>
              <a:rPr lang="en-US" altLang="en-US" sz="2000" b="1">
                <a:latin typeface="Times New Roman" panose="02020603050405020304" pitchFamily="18" charset="0"/>
                <a:cs typeface="Times New Roman" panose="02020603050405020304" pitchFamily="18" charset="0"/>
              </a:rPr>
              <a:t>. Ng</a:t>
            </a:r>
            <a:r>
              <a:rPr lang="vi-VN" altLang="en-US" sz="2000" b="1">
                <a:latin typeface="Times New Roman" panose="02020603050405020304" pitchFamily="18" charset="0"/>
                <a:cs typeface="Times New Roman" panose="02020603050405020304" pitchFamily="18" charset="0"/>
              </a:rPr>
              <a:t>ười</a:t>
            </a:r>
            <a:r>
              <a:rPr lang="en-US" altLang="en-US" sz="2000" b="1">
                <a:latin typeface="Times New Roman" panose="02020603050405020304" pitchFamily="18" charset="0"/>
                <a:cs typeface="Times New Roman" panose="02020603050405020304" pitchFamily="18" charset="0"/>
              </a:rPr>
              <a:t> th</a:t>
            </a:r>
            <a:r>
              <a:rPr lang="vi-VN" altLang="en-US" sz="2000" b="1">
                <a:latin typeface="Times New Roman" panose="02020603050405020304" pitchFamily="18" charset="0"/>
                <a:cs typeface="Times New Roman" panose="02020603050405020304" pitchFamily="18" charset="0"/>
              </a:rPr>
              <a:t>ì</a:t>
            </a:r>
            <a:r>
              <a:rPr lang="en-US" altLang="en-US" sz="2000" b="1">
                <a:latin typeface="Times New Roman" panose="02020603050405020304" pitchFamily="18" charset="0"/>
                <a:cs typeface="Times New Roman" panose="02020603050405020304" pitchFamily="18" charset="0"/>
              </a:rPr>
              <a:t> ng</a:t>
            </a:r>
            <a:r>
              <a:rPr lang="vi-VN" altLang="en-US" sz="2000" b="1">
                <a:latin typeface="Times New Roman" panose="02020603050405020304" pitchFamily="18" charset="0"/>
                <a:cs typeface="Times New Roman" panose="02020603050405020304" pitchFamily="18" charset="0"/>
              </a:rPr>
              <a:t>ồi</a:t>
            </a:r>
            <a:r>
              <a:rPr lang="en-US" altLang="en-US" sz="2000" b="1">
                <a:latin typeface="Times New Roman" panose="02020603050405020304" pitchFamily="18" charset="0"/>
                <a:cs typeface="Times New Roman" panose="02020603050405020304" pitchFamily="18" charset="0"/>
              </a:rPr>
              <a:t> v</a:t>
            </a:r>
            <a:r>
              <a:rPr lang="vi-VN" altLang="en-US" sz="2000" b="1">
                <a:latin typeface="Times New Roman" panose="02020603050405020304" pitchFamily="18" charset="0"/>
                <a:cs typeface="Times New Roman" panose="02020603050405020304" pitchFamily="18" charset="0"/>
              </a:rPr>
              <a:t>ót</a:t>
            </a:r>
            <a:r>
              <a:rPr lang="en-US" altLang="en-US" sz="2000" b="1">
                <a:latin typeface="Times New Roman" panose="02020603050405020304" pitchFamily="18" charset="0"/>
                <a:cs typeface="Times New Roman" panose="02020603050405020304" pitchFamily="18" charset="0"/>
              </a:rPr>
              <a:t> nh</a:t>
            </a:r>
            <a:r>
              <a:rPr lang="vi-VN" altLang="en-US" sz="2000" b="1">
                <a:latin typeface="Times New Roman" panose="02020603050405020304" pitchFamily="18" charset="0"/>
                <a:cs typeface="Times New Roman" panose="02020603050405020304" pitchFamily="18" charset="0"/>
              </a:rPr>
              <a:t>ững</a:t>
            </a:r>
            <a:r>
              <a:rPr lang="en-US" altLang="en-US" sz="2000" b="1">
                <a:latin typeface="Times New Roman" panose="02020603050405020304" pitchFamily="18" charset="0"/>
                <a:cs typeface="Times New Roman" panose="02020603050405020304" pitchFamily="18" charset="0"/>
              </a:rPr>
              <a:t> thanh tre gi</a:t>
            </a:r>
            <a:r>
              <a:rPr lang="vi-VN" altLang="en-US" sz="2000" b="1">
                <a:latin typeface="Times New Roman" panose="02020603050405020304" pitchFamily="18" charset="0"/>
                <a:cs typeface="Times New Roman" panose="02020603050405020304" pitchFamily="18" charset="0"/>
              </a:rPr>
              <a:t>à</a:t>
            </a:r>
            <a:r>
              <a:rPr lang="en-US" altLang="en-US" sz="2000" b="1">
                <a:latin typeface="Times New Roman" panose="02020603050405020304" pitchFamily="18" charset="0"/>
                <a:cs typeface="Times New Roman" panose="02020603050405020304" pitchFamily="18" charset="0"/>
              </a:rPr>
              <a:t> th</a:t>
            </a:r>
            <a:r>
              <a:rPr lang="vi-VN" altLang="en-US" sz="2000" b="1">
                <a:latin typeface="Times New Roman" panose="02020603050405020304" pitchFamily="18" charset="0"/>
                <a:cs typeface="Times New Roman" panose="02020603050405020304" pitchFamily="18" charset="0"/>
              </a:rPr>
              <a:t>ành</a:t>
            </a:r>
            <a:r>
              <a:rPr lang="en-US" altLang="en-US" sz="2000" b="1">
                <a:latin typeface="Times New Roman" panose="02020603050405020304" pitchFamily="18" charset="0"/>
                <a:cs typeface="Times New Roman" panose="02020603050405020304" pitchFamily="18" charset="0"/>
              </a:rPr>
              <a:t> nh</a:t>
            </a:r>
            <a:r>
              <a:rPr lang="vi-VN" altLang="en-US" sz="2000" b="1">
                <a:latin typeface="Times New Roman" panose="02020603050405020304" pitchFamily="18" charset="0"/>
                <a:cs typeface="Times New Roman" panose="02020603050405020304" pitchFamily="18" charset="0"/>
              </a:rPr>
              <a:t>ững</a:t>
            </a:r>
            <a:r>
              <a:rPr lang="en-US" altLang="en-US" sz="2000" b="1">
                <a:latin typeface="Times New Roman" panose="02020603050405020304" pitchFamily="18" charset="0"/>
                <a:cs typeface="Times New Roman" panose="02020603050405020304" pitchFamily="18" charset="0"/>
              </a:rPr>
              <a:t> chi</a:t>
            </a:r>
            <a:r>
              <a:rPr lang="vi-VN" altLang="en-US" sz="2000" b="1">
                <a:latin typeface="Times New Roman" panose="02020603050405020304" pitchFamily="18" charset="0"/>
                <a:cs typeface="Times New Roman" panose="02020603050405020304" pitchFamily="18" charset="0"/>
              </a:rPr>
              <a:t>ếc</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đũa</a:t>
            </a:r>
            <a:r>
              <a:rPr lang="en-US" altLang="en-US" sz="2000" b="1">
                <a:latin typeface="Times New Roman" panose="02020603050405020304" pitchFamily="18" charset="0"/>
                <a:cs typeface="Times New Roman" panose="02020603050405020304" pitchFamily="18" charset="0"/>
              </a:rPr>
              <a:t> b</a:t>
            </a:r>
            <a:r>
              <a:rPr lang="vi-VN" altLang="en-US" sz="2000" b="1">
                <a:latin typeface="Times New Roman" panose="02020603050405020304" pitchFamily="18" charset="0"/>
                <a:cs typeface="Times New Roman" panose="02020603050405020304" pitchFamily="18" charset="0"/>
              </a:rPr>
              <a:t>ô</a:t>
            </a:r>
            <a:r>
              <a:rPr lang="en-US" altLang="en-US" sz="2000" b="1">
                <a:latin typeface="Times New Roman" panose="02020603050405020304" pitchFamily="18" charset="0"/>
                <a:cs typeface="Times New Roman" panose="02020603050405020304" pitchFamily="18" charset="0"/>
              </a:rPr>
              <a:t>ng. Ng</a:t>
            </a:r>
            <a:r>
              <a:rPr lang="vi-VN" altLang="en-US" sz="2000" b="1">
                <a:latin typeface="Times New Roman" panose="02020603050405020304" pitchFamily="18" charset="0"/>
                <a:cs typeface="Times New Roman" panose="02020603050405020304" pitchFamily="18" charset="0"/>
              </a:rPr>
              <a:t>ười</a:t>
            </a:r>
            <a:r>
              <a:rPr lang="en-US" altLang="en-US" sz="2000" b="1">
                <a:latin typeface="Times New Roman" panose="02020603050405020304" pitchFamily="18" charset="0"/>
                <a:cs typeface="Times New Roman" panose="02020603050405020304" pitchFamily="18" charset="0"/>
              </a:rPr>
              <a:t> thì nhanh tay gi</a:t>
            </a:r>
            <a:r>
              <a:rPr lang="vi-VN" altLang="en-US" sz="2000" b="1">
                <a:latin typeface="Times New Roman" panose="02020603050405020304" pitchFamily="18" charset="0"/>
                <a:cs typeface="Times New Roman" panose="02020603050405020304" pitchFamily="18" charset="0"/>
              </a:rPr>
              <a:t>ã</a:t>
            </a:r>
            <a:r>
              <a:rPr lang="en-US" altLang="en-US" sz="2000" b="1">
                <a:latin typeface="Times New Roman" panose="02020603050405020304" pitchFamily="18" charset="0"/>
                <a:cs typeface="Times New Roman" panose="02020603050405020304" pitchFamily="18" charset="0"/>
              </a:rPr>
              <a:t> th</a:t>
            </a:r>
            <a:r>
              <a:rPr lang="vi-VN" altLang="en-US" sz="2000" b="1">
                <a:latin typeface="Times New Roman" panose="02020603050405020304" pitchFamily="18" charset="0"/>
                <a:cs typeface="Times New Roman" panose="02020603050405020304" pitchFamily="18" charset="0"/>
              </a:rPr>
              <a:t>óc</a:t>
            </a:r>
            <a:r>
              <a:rPr lang="en-US" altLang="en-US" sz="2000" b="1">
                <a:latin typeface="Times New Roman" panose="02020603050405020304" pitchFamily="18" charset="0"/>
                <a:cs typeface="Times New Roman" panose="02020603050405020304" pitchFamily="18" charset="0"/>
              </a:rPr>
              <a:t>, gi</a:t>
            </a:r>
            <a:r>
              <a:rPr lang="vi-VN" altLang="en-US" sz="2000" b="1">
                <a:latin typeface="Times New Roman" panose="02020603050405020304" pitchFamily="18" charset="0"/>
                <a:cs typeface="Times New Roman" panose="02020603050405020304" pitchFamily="18" charset="0"/>
              </a:rPr>
              <a:t>ần</a:t>
            </a:r>
            <a:r>
              <a:rPr lang="en-US" altLang="en-US" sz="2000" b="1">
                <a:latin typeface="Times New Roman" panose="02020603050405020304" pitchFamily="18" charset="0"/>
                <a:cs typeface="Times New Roman" panose="02020603050405020304" pitchFamily="18" charset="0"/>
              </a:rPr>
              <a:t> s</a:t>
            </a:r>
            <a:r>
              <a:rPr lang="vi-VN" altLang="en-US" sz="2000" b="1">
                <a:latin typeface="Times New Roman" panose="02020603050405020304" pitchFamily="18" charset="0"/>
                <a:cs typeface="Times New Roman" panose="02020603050405020304" pitchFamily="18" charset="0"/>
              </a:rPr>
              <a:t>àng</a:t>
            </a:r>
            <a:r>
              <a:rPr lang="en-US" altLang="en-US" sz="2000" b="1">
                <a:latin typeface="Times New Roman" panose="02020603050405020304" pitchFamily="18" charset="0"/>
                <a:cs typeface="Times New Roman" panose="02020603050405020304" pitchFamily="18" charset="0"/>
              </a:rPr>
              <a:t> th</a:t>
            </a:r>
            <a:r>
              <a:rPr lang="vi-VN" altLang="en-US" sz="2000" b="1">
                <a:latin typeface="Times New Roman" panose="02020603050405020304" pitchFamily="18" charset="0"/>
                <a:cs typeface="Times New Roman" panose="02020603050405020304" pitchFamily="18" charset="0"/>
              </a:rPr>
              <a:t>ành</a:t>
            </a:r>
            <a:r>
              <a:rPr lang="en-US" altLang="en-US" sz="2000" b="1">
                <a:latin typeface="Times New Roman" panose="02020603050405020304" pitchFamily="18" charset="0"/>
                <a:cs typeface="Times New Roman" panose="02020603050405020304" pitchFamily="18" charset="0"/>
              </a:rPr>
              <a:t> g</a:t>
            </a:r>
            <a:r>
              <a:rPr lang="vi-VN" altLang="en-US" sz="2000" b="1">
                <a:latin typeface="Times New Roman" panose="02020603050405020304" pitchFamily="18" charset="0"/>
                <a:cs typeface="Times New Roman" panose="02020603050405020304" pitchFamily="18" charset="0"/>
              </a:rPr>
              <a:t>ạo</a:t>
            </a:r>
            <a:r>
              <a:rPr lang="en-US" altLang="en-US" sz="2000" b="1">
                <a:latin typeface="Times New Roman" panose="02020603050405020304" pitchFamily="18" charset="0"/>
                <a:cs typeface="Times New Roman" panose="02020603050405020304" pitchFamily="18" charset="0"/>
              </a:rPr>
              <a:t>, ng</a:t>
            </a:r>
            <a:r>
              <a:rPr lang="vi-VN" altLang="en-US" sz="2000" b="1">
                <a:latin typeface="Times New Roman" panose="02020603050405020304" pitchFamily="18" charset="0"/>
                <a:cs typeface="Times New Roman" panose="02020603050405020304" pitchFamily="18" charset="0"/>
              </a:rPr>
              <a:t>ười</a:t>
            </a:r>
            <a:r>
              <a:rPr lang="en-US" altLang="en-US" sz="2000" b="1">
                <a:latin typeface="Times New Roman" panose="02020603050405020304" pitchFamily="18" charset="0"/>
                <a:cs typeface="Times New Roman" panose="02020603050405020304" pitchFamily="18" charset="0"/>
              </a:rPr>
              <a:t> th</a:t>
            </a:r>
            <a:r>
              <a:rPr lang="vi-VN" altLang="en-US" sz="2000" b="1">
                <a:latin typeface="Times New Roman" panose="02020603050405020304" pitchFamily="18" charset="0"/>
                <a:cs typeface="Times New Roman" panose="02020603050405020304" pitchFamily="18" charset="0"/>
              </a:rPr>
              <a:t>ì</a:t>
            </a:r>
            <a:r>
              <a:rPr lang="en-US" altLang="en-US" sz="2000" b="1">
                <a:latin typeface="Times New Roman" panose="02020603050405020304" pitchFamily="18" charset="0"/>
                <a:cs typeface="Times New Roman" panose="02020603050405020304" pitchFamily="18" charset="0"/>
              </a:rPr>
              <a:t> l</a:t>
            </a:r>
            <a:r>
              <a:rPr lang="vi-VN" altLang="en-US" sz="2000" b="1">
                <a:latin typeface="Times New Roman" panose="02020603050405020304" pitchFamily="18" charset="0"/>
                <a:cs typeface="Times New Roman" panose="02020603050405020304" pitchFamily="18" charset="0"/>
              </a:rPr>
              <a:t>ấy</a:t>
            </a:r>
            <a:r>
              <a:rPr lang="en-US" altLang="en-US" sz="2000" b="1">
                <a:latin typeface="Times New Roman" panose="02020603050405020304" pitchFamily="18" charset="0"/>
                <a:cs typeface="Times New Roman" panose="02020603050405020304" pitchFamily="18" charset="0"/>
              </a:rPr>
              <a:t> n</a:t>
            </a:r>
            <a:r>
              <a:rPr lang="vi-VN" altLang="en-US" sz="2000" b="1">
                <a:latin typeface="Times New Roman" panose="02020603050405020304" pitchFamily="18" charset="0"/>
                <a:cs typeface="Times New Roman" panose="02020603050405020304" pitchFamily="18" charset="0"/>
              </a:rPr>
              <a:t>ước</a:t>
            </a:r>
            <a:r>
              <a:rPr lang="en-US" altLang="en-US" sz="2000" b="1">
                <a:latin typeface="Times New Roman" panose="02020603050405020304" pitchFamily="18" charset="0"/>
                <a:cs typeface="Times New Roman" panose="02020603050405020304" pitchFamily="18" charset="0"/>
              </a:rPr>
              <a:t> v</a:t>
            </a:r>
            <a:r>
              <a:rPr lang="vi-VN" altLang="en-US" sz="2000" b="1">
                <a:latin typeface="Times New Roman" panose="02020603050405020304" pitchFamily="18" charset="0"/>
                <a:cs typeface="Times New Roman" panose="02020603050405020304" pitchFamily="18" charset="0"/>
              </a:rPr>
              <a:t>à</a:t>
            </a:r>
            <a:r>
              <a:rPr lang="en-US" altLang="en-US" sz="2000" b="1">
                <a:latin typeface="Times New Roman" panose="02020603050405020304" pitchFamily="18" charset="0"/>
                <a:cs typeface="Times New Roman" panose="02020603050405020304" pitchFamily="18" charset="0"/>
              </a:rPr>
              <a:t> b</a:t>
            </a:r>
            <a:r>
              <a:rPr lang="vi-VN" altLang="en-US" sz="2000" b="1">
                <a:latin typeface="Times New Roman" panose="02020603050405020304" pitchFamily="18" charset="0"/>
                <a:cs typeface="Times New Roman" panose="02020603050405020304" pitchFamily="18" charset="0"/>
              </a:rPr>
              <a:t>ắt</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đầu</a:t>
            </a:r>
            <a:r>
              <a:rPr lang="en-US" altLang="en-US" sz="2000" b="1">
                <a:latin typeface="Times New Roman" panose="02020603050405020304" pitchFamily="18" charset="0"/>
                <a:cs typeface="Times New Roman" panose="02020603050405020304" pitchFamily="18" charset="0"/>
              </a:rPr>
              <a:t> th</a:t>
            </a:r>
            <a:r>
              <a:rPr lang="vi-VN" altLang="en-US" sz="2000" b="1">
                <a:latin typeface="Times New Roman" panose="02020603050405020304" pitchFamily="18" charset="0"/>
                <a:cs typeface="Times New Roman" panose="02020603050405020304" pitchFamily="18" charset="0"/>
              </a:rPr>
              <a:t>ổi</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ơ</a:t>
            </a:r>
            <a:r>
              <a:rPr lang="en-US" altLang="en-US" sz="2000" b="1">
                <a:latin typeface="Times New Roman" panose="02020603050405020304" pitchFamily="18" charset="0"/>
                <a:cs typeface="Times New Roman" panose="02020603050405020304" pitchFamily="18" charset="0"/>
              </a:rPr>
              <a:t>m.</a:t>
            </a:r>
            <a:endParaRPr lang="vi-VN" altLang="en-US" sz="2000" b="1">
              <a:latin typeface="Times New Roman" panose="02020603050405020304" pitchFamily="18" charset="0"/>
              <a:cs typeface="Times New Roman" panose="02020603050405020304" pitchFamily="18" charset="0"/>
            </a:endParaRPr>
          </a:p>
        </p:txBody>
      </p:sp>
      <p:sp>
        <p:nvSpPr>
          <p:cNvPr id="64520" name="Text Box 8"/>
          <p:cNvSpPr txBox="1">
            <a:spLocks noChangeArrowheads="1"/>
          </p:cNvSpPr>
          <p:nvPr/>
        </p:nvSpPr>
        <p:spPr bwMode="auto">
          <a:xfrm>
            <a:off x="850025" y="3730498"/>
            <a:ext cx="1044202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5918200" algn="l"/>
              </a:tabLst>
              <a:defRPr>
                <a:solidFill>
                  <a:schemeClr val="tx1"/>
                </a:solidFill>
                <a:latin typeface="Arial" panose="020B0604020202020204" pitchFamily="34" charset="0"/>
              </a:defRPr>
            </a:lvl1pPr>
            <a:lvl2pPr>
              <a:tabLst>
                <a:tab pos="5918200" algn="l"/>
              </a:tabLst>
              <a:defRPr>
                <a:solidFill>
                  <a:schemeClr val="tx1"/>
                </a:solidFill>
                <a:latin typeface="Arial" panose="020B0604020202020204" pitchFamily="34" charset="0"/>
              </a:defRPr>
            </a:lvl2pPr>
            <a:lvl3pPr>
              <a:tabLst>
                <a:tab pos="5918200" algn="l"/>
              </a:tabLst>
              <a:defRPr>
                <a:solidFill>
                  <a:schemeClr val="tx1"/>
                </a:solidFill>
                <a:latin typeface="Arial" panose="020B0604020202020204" pitchFamily="34" charset="0"/>
              </a:defRPr>
            </a:lvl3pPr>
            <a:lvl4pPr>
              <a:tabLst>
                <a:tab pos="5918200" algn="l"/>
              </a:tabLst>
              <a:defRPr>
                <a:solidFill>
                  <a:schemeClr val="tx1"/>
                </a:solidFill>
                <a:latin typeface="Arial" panose="020B0604020202020204" pitchFamily="34" charset="0"/>
              </a:defRPr>
            </a:lvl4pPr>
            <a:lvl5pPr>
              <a:tabLst>
                <a:tab pos="5918200" algn="l"/>
              </a:tabLst>
              <a:defRPr>
                <a:solidFill>
                  <a:schemeClr val="tx1"/>
                </a:solidFill>
                <a:latin typeface="Arial" panose="020B0604020202020204" pitchFamily="34" charset="0"/>
              </a:defRPr>
            </a:lvl5pPr>
            <a:lvl6pPr fontAlgn="base">
              <a:spcBef>
                <a:spcPct val="0"/>
              </a:spcBef>
              <a:spcAft>
                <a:spcPct val="0"/>
              </a:spcAft>
              <a:tabLst>
                <a:tab pos="5918200" algn="l"/>
              </a:tabLst>
              <a:defRPr>
                <a:solidFill>
                  <a:schemeClr val="tx1"/>
                </a:solidFill>
                <a:latin typeface="Arial" panose="020B0604020202020204" pitchFamily="34" charset="0"/>
              </a:defRPr>
            </a:lvl6pPr>
            <a:lvl7pPr fontAlgn="base">
              <a:spcBef>
                <a:spcPct val="0"/>
              </a:spcBef>
              <a:spcAft>
                <a:spcPct val="0"/>
              </a:spcAft>
              <a:tabLst>
                <a:tab pos="5918200" algn="l"/>
              </a:tabLst>
              <a:defRPr>
                <a:solidFill>
                  <a:schemeClr val="tx1"/>
                </a:solidFill>
                <a:latin typeface="Arial" panose="020B0604020202020204" pitchFamily="34" charset="0"/>
              </a:defRPr>
            </a:lvl7pPr>
            <a:lvl8pPr fontAlgn="base">
              <a:spcBef>
                <a:spcPct val="0"/>
              </a:spcBef>
              <a:spcAft>
                <a:spcPct val="0"/>
              </a:spcAft>
              <a:tabLst>
                <a:tab pos="5918200" algn="l"/>
              </a:tabLst>
              <a:defRPr>
                <a:solidFill>
                  <a:schemeClr val="tx1"/>
                </a:solidFill>
                <a:latin typeface="Arial" panose="020B0604020202020204" pitchFamily="34" charset="0"/>
              </a:defRPr>
            </a:lvl8pPr>
            <a:lvl9pPr fontAlgn="base">
              <a:spcBef>
                <a:spcPct val="0"/>
              </a:spcBef>
              <a:spcAft>
                <a:spcPct val="0"/>
              </a:spcAft>
              <a:tabLst>
                <a:tab pos="5918200" algn="l"/>
              </a:tabLst>
              <a:defRPr>
                <a:solidFill>
                  <a:schemeClr val="tx1"/>
                </a:solidFill>
                <a:latin typeface="Arial" panose="020B0604020202020204" pitchFamily="34" charset="0"/>
              </a:defRPr>
            </a:lvl9pPr>
          </a:lstStyle>
          <a:p>
            <a:pPr algn="just">
              <a:spcBef>
                <a:spcPct val="50000"/>
              </a:spcBef>
            </a:pPr>
            <a:r>
              <a:rPr lang="en-US" altLang="en-US" sz="2000">
                <a:latin typeface="Times New Roman" panose="02020603050405020304" pitchFamily="18" charset="0"/>
                <a:cs typeface="Times New Roman" panose="02020603050405020304" pitchFamily="18" charset="0"/>
              </a:rPr>
              <a:t>      </a:t>
            </a:r>
            <a:r>
              <a:rPr lang="en-US" altLang="en-US" sz="2000" b="1">
                <a:latin typeface="Times New Roman" panose="02020603050405020304" pitchFamily="18" charset="0"/>
                <a:cs typeface="Times New Roman" panose="02020603050405020304" pitchFamily="18" charset="0"/>
              </a:rPr>
              <a:t>M</a:t>
            </a:r>
            <a:r>
              <a:rPr lang="vi-VN" altLang="en-US" sz="2000" b="1">
                <a:latin typeface="Times New Roman" panose="02020603050405020304" pitchFamily="18" charset="0"/>
                <a:cs typeface="Times New Roman" panose="02020603050405020304" pitchFamily="18" charset="0"/>
              </a:rPr>
              <a:t>ỗi</a:t>
            </a:r>
            <a:r>
              <a:rPr lang="en-US" altLang="en-US" sz="2000" b="1">
                <a:latin typeface="Times New Roman" panose="02020603050405020304" pitchFamily="18" charset="0"/>
                <a:cs typeface="Times New Roman" panose="02020603050405020304" pitchFamily="18" charset="0"/>
              </a:rPr>
              <a:t> ng</a:t>
            </a:r>
            <a:r>
              <a:rPr lang="vi-VN" altLang="en-US" sz="2000" b="1">
                <a:latin typeface="Times New Roman" panose="02020603050405020304" pitchFamily="18" charset="0"/>
                <a:cs typeface="Times New Roman" panose="02020603050405020304" pitchFamily="18" charset="0"/>
              </a:rPr>
              <a:t>ười</a:t>
            </a:r>
            <a:r>
              <a:rPr lang="en-US" altLang="en-US" sz="2000" b="1">
                <a:latin typeface="Times New Roman" panose="02020603050405020304" pitchFamily="18" charset="0"/>
                <a:cs typeface="Times New Roman" panose="02020603050405020304" pitchFamily="18" charset="0"/>
              </a:rPr>
              <a:t> n</a:t>
            </a:r>
            <a:r>
              <a:rPr lang="vi-VN" altLang="en-US" sz="2000" b="1">
                <a:latin typeface="Times New Roman" panose="02020603050405020304" pitchFamily="18" charset="0"/>
                <a:cs typeface="Times New Roman" panose="02020603050405020304" pitchFamily="18" charset="0"/>
              </a:rPr>
              <a:t>ấu</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ơ</a:t>
            </a:r>
            <a:r>
              <a:rPr lang="en-US" altLang="en-US" sz="2000" b="1">
                <a:latin typeface="Times New Roman" panose="02020603050405020304" pitchFamily="18" charset="0"/>
                <a:cs typeface="Times New Roman" panose="02020603050405020304" pitchFamily="18" charset="0"/>
              </a:rPr>
              <a:t>m </a:t>
            </a:r>
            <a:r>
              <a:rPr lang="vi-VN" altLang="en-US" sz="2000" b="1">
                <a:latin typeface="Times New Roman" panose="02020603050405020304" pitchFamily="18" charset="0"/>
                <a:cs typeface="Times New Roman" panose="02020603050405020304" pitchFamily="18" charset="0"/>
              </a:rPr>
              <a:t>đều</a:t>
            </a:r>
            <a:r>
              <a:rPr lang="en-US" altLang="en-US" sz="2000" b="1">
                <a:latin typeface="Times New Roman" panose="02020603050405020304" pitchFamily="18" charset="0"/>
                <a:cs typeface="Times New Roman" panose="02020603050405020304" pitchFamily="18" charset="0"/>
              </a:rPr>
              <a:t> mang m</a:t>
            </a:r>
            <a:r>
              <a:rPr lang="vi-VN" altLang="en-US" sz="2000" b="1">
                <a:latin typeface="Times New Roman" panose="02020603050405020304" pitchFamily="18" charset="0"/>
                <a:cs typeface="Times New Roman" panose="02020603050405020304" pitchFamily="18" charset="0"/>
              </a:rPr>
              <a:t>ột</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ái</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ần</a:t>
            </a:r>
            <a:r>
              <a:rPr lang="en-US" altLang="en-US" sz="2000" b="1">
                <a:latin typeface="Times New Roman" panose="02020603050405020304" pitchFamily="18" charset="0"/>
                <a:cs typeface="Times New Roman" panose="02020603050405020304" pitchFamily="18" charset="0"/>
              </a:rPr>
              <a:t> tre </a:t>
            </a:r>
            <a:r>
              <a:rPr lang="vi-VN" altLang="en-US" sz="2000" b="1">
                <a:latin typeface="Times New Roman" panose="02020603050405020304" pitchFamily="18" charset="0"/>
                <a:cs typeface="Times New Roman" panose="02020603050405020304" pitchFamily="18" charset="0"/>
              </a:rPr>
              <a:t>được</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ắm</a:t>
            </a:r>
            <a:r>
              <a:rPr lang="en-US" altLang="en-US" sz="2000" b="1">
                <a:latin typeface="Times New Roman" panose="02020603050405020304" pitchFamily="18" charset="0"/>
                <a:cs typeface="Times New Roman" panose="02020603050405020304" pitchFamily="18" charset="0"/>
              </a:rPr>
              <a:t> r</a:t>
            </a:r>
            <a:r>
              <a:rPr lang="vi-VN" altLang="en-US" sz="2000" b="1">
                <a:latin typeface="Times New Roman" panose="02020603050405020304" pitchFamily="18" charset="0"/>
                <a:cs typeface="Times New Roman" panose="02020603050405020304" pitchFamily="18" charset="0"/>
              </a:rPr>
              <a:t>ất</a:t>
            </a:r>
            <a:r>
              <a:rPr lang="en-US" altLang="en-US" sz="2000" b="1">
                <a:latin typeface="Times New Roman" panose="02020603050405020304" pitchFamily="18" charset="0"/>
                <a:cs typeface="Times New Roman" panose="02020603050405020304" pitchFamily="18" charset="0"/>
              </a:rPr>
              <a:t> kh</a:t>
            </a:r>
            <a:r>
              <a:rPr lang="vi-VN" altLang="en-US" sz="2000" b="1">
                <a:latin typeface="Times New Roman" panose="02020603050405020304" pitchFamily="18" charset="0"/>
                <a:cs typeface="Times New Roman" panose="02020603050405020304" pitchFamily="18" charset="0"/>
              </a:rPr>
              <a:t>éo</a:t>
            </a:r>
            <a:r>
              <a:rPr lang="en-US" altLang="en-US" sz="2000" b="1">
                <a:latin typeface="Times New Roman" panose="02020603050405020304" pitchFamily="18" charset="0"/>
                <a:cs typeface="Times New Roman" panose="02020603050405020304" pitchFamily="18" charset="0"/>
              </a:rPr>
              <a:t> v</a:t>
            </a:r>
            <a:r>
              <a:rPr lang="vi-VN" altLang="en-US" sz="2000" b="1">
                <a:latin typeface="Times New Roman" panose="02020603050405020304" pitchFamily="18" charset="0"/>
                <a:cs typeface="Times New Roman" panose="02020603050405020304" pitchFamily="18" charset="0"/>
              </a:rPr>
              <a:t>ào</a:t>
            </a:r>
            <a:r>
              <a:rPr lang="en-US" altLang="en-US" sz="2000" b="1">
                <a:latin typeface="Times New Roman" panose="02020603050405020304" pitchFamily="18" charset="0"/>
                <a:cs typeface="Times New Roman" panose="02020603050405020304" pitchFamily="18" charset="0"/>
              </a:rPr>
              <a:t> d</a:t>
            </a:r>
            <a:r>
              <a:rPr lang="vi-VN" altLang="en-US" sz="2000" b="1">
                <a:latin typeface="Times New Roman" panose="02020603050405020304" pitchFamily="18" charset="0"/>
                <a:cs typeface="Times New Roman" panose="02020603050405020304" pitchFamily="18" charset="0"/>
              </a:rPr>
              <a:t>â</a:t>
            </a:r>
            <a:r>
              <a:rPr lang="en-US" altLang="en-US" sz="2000" b="1">
                <a:latin typeface="Times New Roman" panose="02020603050405020304" pitchFamily="18" charset="0"/>
                <a:cs typeface="Times New Roman" panose="02020603050405020304" pitchFamily="18" charset="0"/>
              </a:rPr>
              <a:t>y l</a:t>
            </a:r>
            <a:r>
              <a:rPr lang="vi-VN" altLang="en-US" sz="2000" b="1">
                <a:latin typeface="Times New Roman" panose="02020603050405020304" pitchFamily="18" charset="0"/>
                <a:cs typeface="Times New Roman" panose="02020603050405020304" pitchFamily="18" charset="0"/>
              </a:rPr>
              <a:t>ư</a:t>
            </a:r>
            <a:r>
              <a:rPr lang="en-US" altLang="en-US" sz="2000" b="1">
                <a:latin typeface="Times New Roman" panose="02020603050405020304" pitchFamily="18" charset="0"/>
                <a:cs typeface="Times New Roman" panose="02020603050405020304" pitchFamily="18" charset="0"/>
              </a:rPr>
              <a:t>ng, u</a:t>
            </a:r>
            <a:r>
              <a:rPr lang="vi-VN" altLang="en-US" sz="2000" b="1">
                <a:latin typeface="Times New Roman" panose="02020603050405020304" pitchFamily="18" charset="0"/>
                <a:cs typeface="Times New Roman" panose="02020603050405020304" pitchFamily="18" charset="0"/>
              </a:rPr>
              <a:t>ốn</a:t>
            </a:r>
            <a:r>
              <a:rPr lang="en-US" altLang="en-US" sz="2000" b="1">
                <a:latin typeface="Times New Roman" panose="02020603050405020304" pitchFamily="18" charset="0"/>
                <a:cs typeface="Times New Roman" panose="02020603050405020304" pitchFamily="18" charset="0"/>
              </a:rPr>
              <a:t> cong h</a:t>
            </a:r>
            <a:r>
              <a:rPr lang="vi-VN" altLang="en-US" sz="2000" b="1">
                <a:latin typeface="Times New Roman" panose="02020603050405020304" pitchFamily="18" charset="0"/>
                <a:cs typeface="Times New Roman" panose="02020603050405020304" pitchFamily="18" charset="0"/>
              </a:rPr>
              <a:t>ình</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ánh</a:t>
            </a:r>
            <a:r>
              <a:rPr lang="en-US" altLang="en-US" sz="2000" b="1">
                <a:latin typeface="Times New Roman" panose="02020603050405020304" pitchFamily="18" charset="0"/>
                <a:cs typeface="Times New Roman" panose="02020603050405020304" pitchFamily="18" charset="0"/>
              </a:rPr>
              <a:t> cung t</a:t>
            </a:r>
            <a:r>
              <a:rPr lang="vi-VN" altLang="en-US" sz="2000" b="1">
                <a:latin typeface="Times New Roman" panose="02020603050405020304" pitchFamily="18" charset="0"/>
                <a:cs typeface="Times New Roman" panose="02020603050405020304" pitchFamily="18" charset="0"/>
              </a:rPr>
              <a:t>ừ</a:t>
            </a:r>
            <a:r>
              <a:rPr lang="en-US" altLang="en-US" sz="2000" b="1">
                <a:latin typeface="Times New Roman" panose="02020603050405020304" pitchFamily="18" charset="0"/>
                <a:cs typeface="Times New Roman" panose="02020603050405020304" pitchFamily="18" charset="0"/>
              </a:rPr>
              <a:t> ph</a:t>
            </a:r>
            <a:r>
              <a:rPr lang="vi-VN" altLang="en-US" sz="2000" b="1">
                <a:latin typeface="Times New Roman" panose="02020603050405020304" pitchFamily="18" charset="0"/>
                <a:cs typeface="Times New Roman" panose="02020603050405020304" pitchFamily="18" charset="0"/>
              </a:rPr>
              <a:t>ía</a:t>
            </a:r>
            <a:r>
              <a:rPr lang="en-US" altLang="en-US" sz="2000" b="1">
                <a:latin typeface="Times New Roman" panose="02020603050405020304" pitchFamily="18" charset="0"/>
                <a:cs typeface="Times New Roman" panose="02020603050405020304" pitchFamily="18" charset="0"/>
              </a:rPr>
              <a:t> sau ra tr</a:t>
            </a:r>
            <a:r>
              <a:rPr lang="vi-VN" altLang="en-US" sz="2000" b="1">
                <a:latin typeface="Times New Roman" panose="02020603050405020304" pitchFamily="18" charset="0"/>
                <a:cs typeface="Times New Roman" panose="02020603050405020304" pitchFamily="18" charset="0"/>
              </a:rPr>
              <a:t>ước</a:t>
            </a:r>
            <a:r>
              <a:rPr lang="en-US" altLang="en-US" sz="2000" b="1">
                <a:latin typeface="Times New Roman" panose="02020603050405020304" pitchFamily="18" charset="0"/>
                <a:cs typeface="Times New Roman" panose="02020603050405020304" pitchFamily="18" charset="0"/>
              </a:rPr>
              <a:t> m</a:t>
            </a:r>
            <a:r>
              <a:rPr lang="vi-VN" altLang="en-US" sz="2000" b="1">
                <a:latin typeface="Times New Roman" panose="02020603050405020304" pitchFamily="18" charset="0"/>
                <a:cs typeface="Times New Roman" panose="02020603050405020304" pitchFamily="18" charset="0"/>
              </a:rPr>
              <a:t>ặt</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đầu</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ần</a:t>
            </a:r>
            <a:r>
              <a:rPr lang="en-US" altLang="en-US" sz="2000" b="1">
                <a:latin typeface="Times New Roman" panose="02020603050405020304" pitchFamily="18" charset="0"/>
                <a:cs typeface="Times New Roman" panose="02020603050405020304" pitchFamily="18" charset="0"/>
              </a:rPr>
              <a:t> treo c</a:t>
            </a:r>
            <a:r>
              <a:rPr lang="vi-VN" altLang="en-US" sz="2000" b="1">
                <a:latin typeface="Times New Roman" panose="02020603050405020304" pitchFamily="18" charset="0"/>
                <a:cs typeface="Times New Roman" panose="02020603050405020304" pitchFamily="18" charset="0"/>
              </a:rPr>
              <a:t>ái</a:t>
            </a:r>
            <a:r>
              <a:rPr lang="en-US" altLang="en-US" sz="2000" b="1">
                <a:latin typeface="Times New Roman" panose="02020603050405020304" pitchFamily="18" charset="0"/>
                <a:cs typeface="Times New Roman" panose="02020603050405020304" pitchFamily="18" charset="0"/>
              </a:rPr>
              <a:t> n</a:t>
            </a:r>
            <a:r>
              <a:rPr lang="vi-VN" altLang="en-US" sz="2000" b="1">
                <a:latin typeface="Times New Roman" panose="02020603050405020304" pitchFamily="18" charset="0"/>
                <a:cs typeface="Times New Roman" panose="02020603050405020304" pitchFamily="18" charset="0"/>
              </a:rPr>
              <a:t>ồi</a:t>
            </a:r>
            <a:r>
              <a:rPr lang="en-US" altLang="en-US" sz="2000" b="1">
                <a:latin typeface="Times New Roman" panose="02020603050405020304" pitchFamily="18" charset="0"/>
                <a:cs typeface="Times New Roman" panose="02020603050405020304" pitchFamily="18" charset="0"/>
              </a:rPr>
              <a:t> nho nh</a:t>
            </a:r>
            <a:r>
              <a:rPr lang="vi-VN" altLang="en-US" sz="2000" b="1">
                <a:latin typeface="Times New Roman" panose="02020603050405020304" pitchFamily="18" charset="0"/>
                <a:cs typeface="Times New Roman" panose="02020603050405020304" pitchFamily="18" charset="0"/>
              </a:rPr>
              <a:t>ỏ</a:t>
            </a:r>
            <a:r>
              <a:rPr lang="en-US" altLang="en-US" sz="2000" b="1">
                <a:latin typeface="Times New Roman" panose="02020603050405020304" pitchFamily="18" charset="0"/>
                <a:cs typeface="Times New Roman" panose="02020603050405020304" pitchFamily="18" charset="0"/>
              </a:rPr>
              <a:t>. Ng</a:t>
            </a:r>
            <a:r>
              <a:rPr lang="vi-VN" altLang="en-US" sz="2000" b="1">
                <a:latin typeface="Times New Roman" panose="02020603050405020304" pitchFamily="18" charset="0"/>
                <a:cs typeface="Times New Roman" panose="02020603050405020304" pitchFamily="18" charset="0"/>
              </a:rPr>
              <a:t>ười</a:t>
            </a:r>
            <a:r>
              <a:rPr lang="en-US" altLang="en-US" sz="2000" b="1">
                <a:latin typeface="Times New Roman" panose="02020603050405020304" pitchFamily="18" charset="0"/>
                <a:cs typeface="Times New Roman" panose="02020603050405020304" pitchFamily="18" charset="0"/>
              </a:rPr>
              <a:t> n</a:t>
            </a:r>
            <a:r>
              <a:rPr lang="vi-VN" altLang="en-US" sz="2000" b="1">
                <a:latin typeface="Times New Roman" panose="02020603050405020304" pitchFamily="18" charset="0"/>
                <a:cs typeface="Times New Roman" panose="02020603050405020304" pitchFamily="18" charset="0"/>
              </a:rPr>
              <a:t>ấu</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ơ</a:t>
            </a:r>
            <a:r>
              <a:rPr lang="en-US" altLang="en-US" sz="2000" b="1">
                <a:latin typeface="Times New Roman" panose="02020603050405020304" pitchFamily="18" charset="0"/>
                <a:cs typeface="Times New Roman" panose="02020603050405020304" pitchFamily="18" charset="0"/>
              </a:rPr>
              <a:t>m tay gi</a:t>
            </a:r>
            <a:r>
              <a:rPr lang="vi-VN" altLang="en-US" sz="2000" b="1">
                <a:latin typeface="Times New Roman" panose="02020603050405020304" pitchFamily="18" charset="0"/>
                <a:cs typeface="Times New Roman" panose="02020603050405020304" pitchFamily="18" charset="0"/>
              </a:rPr>
              <a:t>ữ</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ần</a:t>
            </a:r>
            <a:r>
              <a:rPr lang="en-US" altLang="en-US" sz="2000" b="1">
                <a:latin typeface="Times New Roman" panose="02020603050405020304" pitchFamily="18" charset="0"/>
                <a:cs typeface="Times New Roman" panose="02020603050405020304" pitchFamily="18" charset="0"/>
              </a:rPr>
              <a:t>, tay c</a:t>
            </a:r>
            <a:r>
              <a:rPr lang="vi-VN" altLang="en-US" sz="2000" b="1">
                <a:latin typeface="Times New Roman" panose="02020603050405020304" pitchFamily="18" charset="0"/>
                <a:cs typeface="Times New Roman" panose="02020603050405020304" pitchFamily="18" charset="0"/>
              </a:rPr>
              <a:t>ầm</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a:t>
            </a:r>
            <a:r>
              <a:rPr lang="en-US" altLang="en-US" sz="2000" b="1">
                <a:latin typeface="Times New Roman" panose="02020603050405020304" pitchFamily="18" charset="0"/>
                <a:cs typeface="Times New Roman" panose="02020603050405020304" pitchFamily="18" charset="0"/>
              </a:rPr>
              <a:t>u</a:t>
            </a:r>
            <a:r>
              <a:rPr lang="vi-VN" altLang="en-US" sz="2000" b="1">
                <a:latin typeface="Times New Roman" panose="02020603050405020304" pitchFamily="18" charset="0"/>
                <a:cs typeface="Times New Roman" panose="02020603050405020304" pitchFamily="18" charset="0"/>
              </a:rPr>
              <a:t>ốc</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a:t>
            </a:r>
            <a:r>
              <a:rPr lang="en-US" altLang="en-US" sz="2000" b="1">
                <a:latin typeface="Times New Roman" panose="02020603050405020304" pitchFamily="18" charset="0"/>
                <a:cs typeface="Times New Roman" panose="02020603050405020304" pitchFamily="18" charset="0"/>
              </a:rPr>
              <a:t>ung </a:t>
            </a:r>
            <a:r>
              <a:rPr lang="vi-VN" altLang="en-US" sz="2000" b="1">
                <a:latin typeface="Times New Roman" panose="02020603050405020304" pitchFamily="18" charset="0"/>
                <a:cs typeface="Times New Roman" panose="02020603050405020304" pitchFamily="18" charset="0"/>
              </a:rPr>
              <a:t>đư</a:t>
            </a:r>
            <a:r>
              <a:rPr lang="en-US" altLang="en-US" sz="2000" b="1">
                <a:latin typeface="Times New Roman" panose="02020603050405020304" pitchFamily="18" charset="0"/>
                <a:cs typeface="Times New Roman" panose="02020603050405020304" pitchFamily="18" charset="0"/>
              </a:rPr>
              <a:t>a cho </a:t>
            </a:r>
            <a:r>
              <a:rPr lang="vi-VN" altLang="en-US" sz="2000" b="1">
                <a:latin typeface="Times New Roman" panose="02020603050405020304" pitchFamily="18" charset="0"/>
                <a:cs typeface="Times New Roman" panose="02020603050405020304" pitchFamily="18" charset="0"/>
              </a:rPr>
              <a:t>ánh</a:t>
            </a:r>
            <a:r>
              <a:rPr lang="en-US" altLang="en-US" sz="2000" b="1">
                <a:latin typeface="Times New Roman" panose="02020603050405020304" pitchFamily="18" charset="0"/>
                <a:cs typeface="Times New Roman" panose="02020603050405020304" pitchFamily="18" charset="0"/>
              </a:rPr>
              <a:t> l</a:t>
            </a:r>
            <a:r>
              <a:rPr lang="vi-VN" altLang="en-US" sz="2000" b="1">
                <a:latin typeface="Times New Roman" panose="02020603050405020304" pitchFamily="18" charset="0"/>
                <a:cs typeface="Times New Roman" panose="02020603050405020304" pitchFamily="18" charset="0"/>
              </a:rPr>
              <a:t>ửa</a:t>
            </a:r>
            <a:r>
              <a:rPr lang="en-US" altLang="en-US" sz="2000" b="1">
                <a:latin typeface="Times New Roman" panose="02020603050405020304" pitchFamily="18" charset="0"/>
                <a:cs typeface="Times New Roman" panose="02020603050405020304" pitchFamily="18" charset="0"/>
              </a:rPr>
              <a:t> b</a:t>
            </a:r>
            <a:r>
              <a:rPr lang="vi-VN" altLang="en-US" sz="2000" b="1">
                <a:latin typeface="Times New Roman" panose="02020603050405020304" pitchFamily="18" charset="0"/>
                <a:cs typeface="Times New Roman" panose="02020603050405020304" pitchFamily="18" charset="0"/>
              </a:rPr>
              <a:t>ập</a:t>
            </a:r>
            <a:r>
              <a:rPr lang="en-US" altLang="en-US" sz="2000" b="1">
                <a:latin typeface="Times New Roman" panose="02020603050405020304" pitchFamily="18" charset="0"/>
                <a:cs typeface="Times New Roman" panose="02020603050405020304" pitchFamily="18" charset="0"/>
              </a:rPr>
              <a:t> b</a:t>
            </a:r>
            <a:r>
              <a:rPr lang="vi-VN" altLang="en-US" sz="2000" b="1">
                <a:latin typeface="Times New Roman" panose="02020603050405020304" pitchFamily="18" charset="0"/>
                <a:cs typeface="Times New Roman" panose="02020603050405020304" pitchFamily="18" charset="0"/>
              </a:rPr>
              <a:t>ùng</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ác</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đội</a:t>
            </a:r>
            <a:r>
              <a:rPr lang="en-US" altLang="en-US" sz="2000" b="1">
                <a:latin typeface="Times New Roman" panose="02020603050405020304" pitchFamily="18" charset="0"/>
                <a:cs typeface="Times New Roman" panose="02020603050405020304" pitchFamily="18" charset="0"/>
              </a:rPr>
              <a:t> v</a:t>
            </a:r>
            <a:r>
              <a:rPr lang="vi-VN" altLang="en-US" sz="2000" b="1">
                <a:latin typeface="Times New Roman" panose="02020603050405020304" pitchFamily="18" charset="0"/>
                <a:cs typeface="Times New Roman" panose="02020603050405020304" pitchFamily="18" charset="0"/>
              </a:rPr>
              <a:t>ừa</a:t>
            </a:r>
            <a:r>
              <a:rPr lang="en-US" altLang="en-US" sz="2000" b="1">
                <a:latin typeface="Times New Roman" panose="02020603050405020304" pitchFamily="18" charset="0"/>
                <a:cs typeface="Times New Roman" panose="02020603050405020304" pitchFamily="18" charset="0"/>
              </a:rPr>
              <a:t> th</a:t>
            </a:r>
            <a:r>
              <a:rPr lang="vi-VN" altLang="en-US" sz="2000" b="1">
                <a:latin typeface="Times New Roman" panose="02020603050405020304" pitchFamily="18" charset="0"/>
                <a:cs typeface="Times New Roman" panose="02020603050405020304" pitchFamily="18" charset="0"/>
              </a:rPr>
              <a:t>ổi</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ơ</a:t>
            </a:r>
            <a:r>
              <a:rPr lang="en-US" altLang="en-US" sz="2000" b="1">
                <a:latin typeface="Times New Roman" panose="02020603050405020304" pitchFamily="18" charset="0"/>
                <a:cs typeface="Times New Roman" panose="02020603050405020304" pitchFamily="18" charset="0"/>
              </a:rPr>
              <a:t>m v</a:t>
            </a:r>
            <a:r>
              <a:rPr lang="vi-VN" altLang="en-US" sz="2000" b="1">
                <a:latin typeface="Times New Roman" panose="02020603050405020304" pitchFamily="18" charset="0"/>
                <a:cs typeface="Times New Roman" panose="02020603050405020304" pitchFamily="18" charset="0"/>
              </a:rPr>
              <a:t>ừa</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a:t>
            </a:r>
            <a:r>
              <a:rPr lang="en-US" altLang="en-US" sz="2000" b="1">
                <a:latin typeface="Times New Roman" panose="02020603050405020304" pitchFamily="18" charset="0"/>
                <a:cs typeface="Times New Roman" panose="02020603050405020304" pitchFamily="18" charset="0"/>
              </a:rPr>
              <a:t>an xen nhau u</a:t>
            </a:r>
            <a:r>
              <a:rPr lang="vi-VN" altLang="en-US" sz="2000" b="1">
                <a:latin typeface="Times New Roman" panose="02020603050405020304" pitchFamily="18" charset="0"/>
                <a:cs typeface="Times New Roman" panose="02020603050405020304" pitchFamily="18" charset="0"/>
              </a:rPr>
              <a:t>ốn</a:t>
            </a:r>
            <a:r>
              <a:rPr lang="en-US" altLang="en-US" sz="2000" b="1">
                <a:latin typeface="Times New Roman" panose="02020603050405020304" pitchFamily="18" charset="0"/>
                <a:cs typeface="Times New Roman" panose="02020603050405020304" pitchFamily="18" charset="0"/>
              </a:rPr>
              <a:t> l</a:t>
            </a:r>
            <a:r>
              <a:rPr lang="vi-VN" altLang="en-US" sz="2000" b="1">
                <a:latin typeface="Times New Roman" panose="02020603050405020304" pitchFamily="18" charset="0"/>
                <a:cs typeface="Times New Roman" panose="02020603050405020304" pitchFamily="18" charset="0"/>
              </a:rPr>
              <a:t>ượn</a:t>
            </a:r>
            <a:r>
              <a:rPr lang="en-US" altLang="en-US" sz="2000" b="1">
                <a:latin typeface="Times New Roman" panose="02020603050405020304" pitchFamily="18" charset="0"/>
                <a:cs typeface="Times New Roman" panose="02020603050405020304" pitchFamily="18" charset="0"/>
              </a:rPr>
              <a:t> tr</a:t>
            </a:r>
            <a:r>
              <a:rPr lang="vi-VN" altLang="en-US" sz="2000" b="1">
                <a:latin typeface="Times New Roman" panose="02020603050405020304" pitchFamily="18" charset="0"/>
                <a:cs typeface="Times New Roman" panose="02020603050405020304" pitchFamily="18" charset="0"/>
              </a:rPr>
              <a:t>ê</a:t>
            </a:r>
            <a:r>
              <a:rPr lang="en-US" altLang="en-US" sz="2000" b="1">
                <a:latin typeface="Times New Roman" panose="02020603050405020304" pitchFamily="18" charset="0"/>
                <a:cs typeface="Times New Roman" panose="02020603050405020304" pitchFamily="18" charset="0"/>
              </a:rPr>
              <a:t>n s</a:t>
            </a:r>
            <a:r>
              <a:rPr lang="vi-VN" altLang="en-US" sz="2000" b="1">
                <a:latin typeface="Times New Roman" panose="02020603050405020304" pitchFamily="18" charset="0"/>
                <a:cs typeface="Times New Roman" panose="02020603050405020304" pitchFamily="18" charset="0"/>
              </a:rPr>
              <a:t>â</a:t>
            </a:r>
            <a:r>
              <a:rPr lang="en-US" altLang="en-US" sz="2000" b="1">
                <a:latin typeface="Times New Roman" panose="02020603050405020304" pitchFamily="18" charset="0"/>
                <a:cs typeface="Times New Roman" panose="02020603050405020304" pitchFamily="18" charset="0"/>
              </a:rPr>
              <a:t>n </a:t>
            </a:r>
            <a:r>
              <a:rPr lang="vi-VN" altLang="en-US" sz="2000" b="1">
                <a:latin typeface="Times New Roman" panose="02020603050405020304" pitchFamily="18" charset="0"/>
                <a:cs typeface="Times New Roman" panose="02020603050405020304" pitchFamily="18" charset="0"/>
              </a:rPr>
              <a:t>đình</a:t>
            </a:r>
            <a:r>
              <a:rPr lang="en-US" altLang="en-US" sz="2000" b="1">
                <a:latin typeface="Times New Roman" panose="02020603050405020304" pitchFamily="18" charset="0"/>
                <a:cs typeface="Times New Roman" panose="02020603050405020304" pitchFamily="18" charset="0"/>
              </a:rPr>
              <a:t> trong s</a:t>
            </a:r>
            <a:r>
              <a:rPr lang="vi-VN" altLang="en-US" sz="2000" b="1">
                <a:latin typeface="Times New Roman" panose="02020603050405020304" pitchFamily="18" charset="0"/>
                <a:cs typeface="Times New Roman" panose="02020603050405020304" pitchFamily="18" charset="0"/>
              </a:rPr>
              <a:t>ự</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ổ</a:t>
            </a:r>
            <a:r>
              <a:rPr lang="en-US" altLang="en-US" sz="2000" b="1">
                <a:latin typeface="Times New Roman" panose="02020603050405020304" pitchFamily="18" charset="0"/>
                <a:cs typeface="Times New Roman" panose="02020603050405020304" pitchFamily="18" charset="0"/>
              </a:rPr>
              <a:t> v</a:t>
            </a:r>
            <a:r>
              <a:rPr lang="vi-VN" altLang="en-US" sz="2000" b="1">
                <a:latin typeface="Times New Roman" panose="02020603050405020304" pitchFamily="18" charset="0"/>
                <a:cs typeface="Times New Roman" panose="02020603050405020304" pitchFamily="18" charset="0"/>
              </a:rPr>
              <a:t>ũ</a:t>
            </a:r>
            <a:r>
              <a:rPr lang="en-US" altLang="en-US" sz="2000" b="1">
                <a:latin typeface="Times New Roman" panose="02020603050405020304" pitchFamily="18" charset="0"/>
                <a:cs typeface="Times New Roman" panose="02020603050405020304" pitchFamily="18" charset="0"/>
              </a:rPr>
              <a:t> n</a:t>
            </a:r>
            <a:r>
              <a:rPr lang="vi-VN" altLang="en-US" sz="2000" b="1">
                <a:latin typeface="Times New Roman" panose="02020603050405020304" pitchFamily="18" charset="0"/>
                <a:cs typeface="Times New Roman" panose="02020603050405020304" pitchFamily="18" charset="0"/>
              </a:rPr>
              <a:t>ồng</a:t>
            </a:r>
            <a:r>
              <a:rPr lang="en-US" altLang="en-US" sz="2000" b="1">
                <a:latin typeface="Times New Roman" panose="02020603050405020304" pitchFamily="18" charset="0"/>
                <a:cs typeface="Times New Roman" panose="02020603050405020304" pitchFamily="18" charset="0"/>
              </a:rPr>
              <a:t> nhi</a:t>
            </a:r>
            <a:r>
              <a:rPr lang="vi-VN" altLang="en-US" sz="2000" b="1">
                <a:latin typeface="Times New Roman" panose="02020603050405020304" pitchFamily="18" charset="0"/>
                <a:cs typeface="Times New Roman" panose="02020603050405020304" pitchFamily="18" charset="0"/>
              </a:rPr>
              <a:t>ệt</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ủa</a:t>
            </a:r>
            <a:r>
              <a:rPr lang="en-US" altLang="en-US" sz="2000" b="1">
                <a:latin typeface="Times New Roman" panose="02020603050405020304" pitchFamily="18" charset="0"/>
                <a:cs typeface="Times New Roman" panose="02020603050405020304" pitchFamily="18" charset="0"/>
              </a:rPr>
              <a:t> ng</a:t>
            </a:r>
            <a:r>
              <a:rPr lang="vi-VN" altLang="en-US" sz="2000" b="1">
                <a:latin typeface="Times New Roman" panose="02020603050405020304" pitchFamily="18" charset="0"/>
                <a:cs typeface="Times New Roman" panose="02020603050405020304" pitchFamily="18" charset="0"/>
              </a:rPr>
              <a:t>ười</a:t>
            </a:r>
            <a:r>
              <a:rPr lang="en-US" altLang="en-US" sz="2000" b="1">
                <a:latin typeface="Times New Roman" panose="02020603050405020304" pitchFamily="18" charset="0"/>
                <a:cs typeface="Times New Roman" panose="02020603050405020304" pitchFamily="18" charset="0"/>
              </a:rPr>
              <a:t> xem h</a:t>
            </a:r>
            <a:r>
              <a:rPr lang="vi-VN" altLang="en-US" sz="2000" b="1">
                <a:latin typeface="Times New Roman" panose="02020603050405020304" pitchFamily="18" charset="0"/>
                <a:cs typeface="Times New Roman" panose="02020603050405020304" pitchFamily="18" charset="0"/>
              </a:rPr>
              <a:t>ội</a:t>
            </a:r>
            <a:r>
              <a:rPr lang="en-US" altLang="en-US" sz="2000" b="1">
                <a:latin typeface="Times New Roman" panose="02020603050405020304" pitchFamily="18" charset="0"/>
                <a:cs typeface="Times New Roman" panose="02020603050405020304" pitchFamily="18" charset="0"/>
              </a:rPr>
              <a:t>.</a:t>
            </a:r>
            <a:endParaRPr lang="vi-VN" altLang="en-US" sz="2000" b="1">
              <a:latin typeface="Times New Roman" panose="02020603050405020304" pitchFamily="18" charset="0"/>
              <a:cs typeface="Times New Roman" panose="02020603050405020304" pitchFamily="18" charset="0"/>
            </a:endParaRPr>
          </a:p>
        </p:txBody>
      </p:sp>
      <p:sp>
        <p:nvSpPr>
          <p:cNvPr id="64521" name="Text Box 9"/>
          <p:cNvSpPr txBox="1">
            <a:spLocks noChangeArrowheads="1"/>
          </p:cNvSpPr>
          <p:nvPr/>
        </p:nvSpPr>
        <p:spPr bwMode="auto">
          <a:xfrm>
            <a:off x="850024" y="5120224"/>
            <a:ext cx="1042626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5918200" algn="l"/>
              </a:tabLst>
              <a:defRPr>
                <a:solidFill>
                  <a:schemeClr val="tx1"/>
                </a:solidFill>
                <a:latin typeface="Arial" panose="020B0604020202020204" pitchFamily="34" charset="0"/>
              </a:defRPr>
            </a:lvl1pPr>
            <a:lvl2pPr>
              <a:tabLst>
                <a:tab pos="5918200" algn="l"/>
              </a:tabLst>
              <a:defRPr>
                <a:solidFill>
                  <a:schemeClr val="tx1"/>
                </a:solidFill>
                <a:latin typeface="Arial" panose="020B0604020202020204" pitchFamily="34" charset="0"/>
              </a:defRPr>
            </a:lvl2pPr>
            <a:lvl3pPr>
              <a:tabLst>
                <a:tab pos="5918200" algn="l"/>
              </a:tabLst>
              <a:defRPr>
                <a:solidFill>
                  <a:schemeClr val="tx1"/>
                </a:solidFill>
                <a:latin typeface="Arial" panose="020B0604020202020204" pitchFamily="34" charset="0"/>
              </a:defRPr>
            </a:lvl3pPr>
            <a:lvl4pPr>
              <a:tabLst>
                <a:tab pos="5918200" algn="l"/>
              </a:tabLst>
              <a:defRPr>
                <a:solidFill>
                  <a:schemeClr val="tx1"/>
                </a:solidFill>
                <a:latin typeface="Arial" panose="020B0604020202020204" pitchFamily="34" charset="0"/>
              </a:defRPr>
            </a:lvl4pPr>
            <a:lvl5pPr>
              <a:tabLst>
                <a:tab pos="5918200" algn="l"/>
              </a:tabLst>
              <a:defRPr>
                <a:solidFill>
                  <a:schemeClr val="tx1"/>
                </a:solidFill>
                <a:latin typeface="Arial" panose="020B0604020202020204" pitchFamily="34" charset="0"/>
              </a:defRPr>
            </a:lvl5pPr>
            <a:lvl6pPr fontAlgn="base">
              <a:spcBef>
                <a:spcPct val="0"/>
              </a:spcBef>
              <a:spcAft>
                <a:spcPct val="0"/>
              </a:spcAft>
              <a:tabLst>
                <a:tab pos="5918200" algn="l"/>
              </a:tabLst>
              <a:defRPr>
                <a:solidFill>
                  <a:schemeClr val="tx1"/>
                </a:solidFill>
                <a:latin typeface="Arial" panose="020B0604020202020204" pitchFamily="34" charset="0"/>
              </a:defRPr>
            </a:lvl6pPr>
            <a:lvl7pPr fontAlgn="base">
              <a:spcBef>
                <a:spcPct val="0"/>
              </a:spcBef>
              <a:spcAft>
                <a:spcPct val="0"/>
              </a:spcAft>
              <a:tabLst>
                <a:tab pos="5918200" algn="l"/>
              </a:tabLst>
              <a:defRPr>
                <a:solidFill>
                  <a:schemeClr val="tx1"/>
                </a:solidFill>
                <a:latin typeface="Arial" panose="020B0604020202020204" pitchFamily="34" charset="0"/>
              </a:defRPr>
            </a:lvl7pPr>
            <a:lvl8pPr fontAlgn="base">
              <a:spcBef>
                <a:spcPct val="0"/>
              </a:spcBef>
              <a:spcAft>
                <a:spcPct val="0"/>
              </a:spcAft>
              <a:tabLst>
                <a:tab pos="5918200" algn="l"/>
              </a:tabLst>
              <a:defRPr>
                <a:solidFill>
                  <a:schemeClr val="tx1"/>
                </a:solidFill>
                <a:latin typeface="Arial" panose="020B0604020202020204" pitchFamily="34" charset="0"/>
              </a:defRPr>
            </a:lvl8pPr>
            <a:lvl9pPr fontAlgn="base">
              <a:spcBef>
                <a:spcPct val="0"/>
              </a:spcBef>
              <a:spcAft>
                <a:spcPct val="0"/>
              </a:spcAft>
              <a:tabLst>
                <a:tab pos="5918200" algn="l"/>
              </a:tabLst>
              <a:defRPr>
                <a:solidFill>
                  <a:schemeClr val="tx1"/>
                </a:solidFill>
                <a:latin typeface="Arial" panose="020B0604020202020204" pitchFamily="34" charset="0"/>
              </a:defRPr>
            </a:lvl9pPr>
          </a:lstStyle>
          <a:p>
            <a:pPr algn="just">
              <a:spcBef>
                <a:spcPct val="50000"/>
              </a:spcBef>
            </a:pPr>
            <a:r>
              <a:rPr lang="en-US" altLang="en-US" sz="2000">
                <a:latin typeface="Times New Roman" panose="02020603050405020304" pitchFamily="18" charset="0"/>
                <a:cs typeface="Times New Roman" panose="02020603050405020304" pitchFamily="18" charset="0"/>
              </a:rPr>
              <a:t>      </a:t>
            </a:r>
            <a:r>
              <a:rPr lang="en-US" altLang="en-US" sz="2000" b="1">
                <a:latin typeface="Times New Roman" panose="02020603050405020304" pitchFamily="18" charset="0"/>
                <a:cs typeface="Times New Roman" panose="02020603050405020304" pitchFamily="18" charset="0"/>
              </a:rPr>
              <a:t>Sau </a:t>
            </a:r>
            <a:r>
              <a:rPr lang="vi-VN" altLang="en-US" sz="2000" b="1">
                <a:latin typeface="Times New Roman" panose="02020603050405020304" pitchFamily="18" charset="0"/>
                <a:cs typeface="Times New Roman" panose="02020603050405020304" pitchFamily="18" charset="0"/>
              </a:rPr>
              <a:t>độ</a:t>
            </a:r>
            <a:r>
              <a:rPr lang="en-US" altLang="en-US" sz="2000" b="1">
                <a:latin typeface="Times New Roman" panose="02020603050405020304" pitchFamily="18" charset="0"/>
                <a:cs typeface="Times New Roman" panose="02020603050405020304" pitchFamily="18" charset="0"/>
              </a:rPr>
              <a:t> m</a:t>
            </a:r>
            <a:r>
              <a:rPr lang="vi-VN" altLang="en-US" sz="2000" b="1">
                <a:latin typeface="Times New Roman" panose="02020603050405020304" pitchFamily="18" charset="0"/>
                <a:cs typeface="Times New Roman" panose="02020603050405020304" pitchFamily="18" charset="0"/>
              </a:rPr>
              <a:t>ột</a:t>
            </a:r>
            <a:r>
              <a:rPr lang="en-US" altLang="en-US" sz="2000" b="1">
                <a:latin typeface="Times New Roman" panose="02020603050405020304" pitchFamily="18" charset="0"/>
                <a:cs typeface="Times New Roman" panose="02020603050405020304" pitchFamily="18" charset="0"/>
              </a:rPr>
              <a:t> gi</a:t>
            </a:r>
            <a:r>
              <a:rPr lang="vi-VN" altLang="en-US" sz="2000" b="1">
                <a:latin typeface="Times New Roman" panose="02020603050405020304" pitchFamily="18" charset="0"/>
                <a:cs typeface="Times New Roman" panose="02020603050405020304" pitchFamily="18" charset="0"/>
              </a:rPr>
              <a:t>ờ</a:t>
            </a:r>
            <a:r>
              <a:rPr lang="en-US" altLang="en-US" sz="2000" b="1">
                <a:latin typeface="Times New Roman" panose="02020603050405020304" pitchFamily="18" charset="0"/>
                <a:cs typeface="Times New Roman" panose="02020603050405020304" pitchFamily="18" charset="0"/>
              </a:rPr>
              <a:t> r</a:t>
            </a:r>
            <a:r>
              <a:rPr lang="vi-VN" altLang="en-US" sz="2000" b="1">
                <a:latin typeface="Times New Roman" panose="02020603050405020304" pitchFamily="18" charset="0"/>
                <a:cs typeface="Times New Roman" panose="02020603050405020304" pitchFamily="18" charset="0"/>
              </a:rPr>
              <a:t>ưỡi</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ác</a:t>
            </a:r>
            <a:r>
              <a:rPr lang="en-US" altLang="en-US" sz="2000" b="1">
                <a:latin typeface="Times New Roman" panose="02020603050405020304" pitchFamily="18" charset="0"/>
                <a:cs typeface="Times New Roman" panose="02020603050405020304" pitchFamily="18" charset="0"/>
              </a:rPr>
              <a:t> n</a:t>
            </a:r>
            <a:r>
              <a:rPr lang="vi-VN" altLang="en-US" sz="2000" b="1">
                <a:latin typeface="Times New Roman" panose="02020603050405020304" pitchFamily="18" charset="0"/>
                <a:cs typeface="Times New Roman" panose="02020603050405020304" pitchFamily="18" charset="0"/>
              </a:rPr>
              <a:t>ồi</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ơ</a:t>
            </a:r>
            <a:r>
              <a:rPr lang="en-US" altLang="en-US" sz="2000" b="1">
                <a:latin typeface="Times New Roman" panose="02020603050405020304" pitchFamily="18" charset="0"/>
                <a:cs typeface="Times New Roman" panose="02020603050405020304" pitchFamily="18" charset="0"/>
              </a:rPr>
              <a:t>m </a:t>
            </a:r>
            <a:r>
              <a:rPr lang="vi-VN" altLang="en-US" sz="2000" b="1">
                <a:latin typeface="Times New Roman" panose="02020603050405020304" pitchFamily="18" charset="0"/>
                <a:cs typeface="Times New Roman" panose="02020603050405020304" pitchFamily="18" charset="0"/>
              </a:rPr>
              <a:t>được</a:t>
            </a:r>
            <a:r>
              <a:rPr lang="en-US" altLang="en-US" sz="2000" b="1">
                <a:latin typeface="Times New Roman" panose="02020603050405020304" pitchFamily="18" charset="0"/>
                <a:cs typeface="Times New Roman" panose="02020603050405020304" pitchFamily="18" charset="0"/>
              </a:rPr>
              <a:t> l</a:t>
            </a:r>
            <a:r>
              <a:rPr lang="vi-VN" altLang="en-US" sz="2000" b="1">
                <a:latin typeface="Times New Roman" panose="02020603050405020304" pitchFamily="18" charset="0"/>
                <a:cs typeface="Times New Roman" panose="02020603050405020304" pitchFamily="18" charset="0"/>
              </a:rPr>
              <a:t>ần</a:t>
            </a:r>
            <a:r>
              <a:rPr lang="en-US" altLang="en-US" sz="2000" b="1">
                <a:latin typeface="Times New Roman" panose="02020603050405020304" pitchFamily="18" charset="0"/>
                <a:cs typeface="Times New Roman" panose="02020603050405020304" pitchFamily="18" charset="0"/>
              </a:rPr>
              <a:t> l</a:t>
            </a:r>
            <a:r>
              <a:rPr lang="vi-VN" altLang="en-US" sz="2000" b="1">
                <a:latin typeface="Times New Roman" panose="02020603050405020304" pitchFamily="18" charset="0"/>
                <a:cs typeface="Times New Roman" panose="02020603050405020304" pitchFamily="18" charset="0"/>
              </a:rPr>
              <a:t>ượt</a:t>
            </a:r>
            <a:r>
              <a:rPr lang="en-US" altLang="en-US" sz="2000" b="1">
                <a:latin typeface="Times New Roman" panose="02020603050405020304" pitchFamily="18" charset="0"/>
                <a:cs typeface="Times New Roman" panose="02020603050405020304" pitchFamily="18" charset="0"/>
              </a:rPr>
              <a:t> tr</a:t>
            </a:r>
            <a:r>
              <a:rPr lang="vi-VN" altLang="en-US" sz="2000" b="1">
                <a:latin typeface="Times New Roman" panose="02020603050405020304" pitchFamily="18" charset="0"/>
                <a:cs typeface="Times New Roman" panose="02020603050405020304" pitchFamily="18" charset="0"/>
              </a:rPr>
              <a:t>ình</a:t>
            </a:r>
            <a:r>
              <a:rPr lang="en-US" altLang="en-US" sz="2000" b="1">
                <a:latin typeface="Times New Roman" panose="02020603050405020304" pitchFamily="18" charset="0"/>
                <a:cs typeface="Times New Roman" panose="02020603050405020304" pitchFamily="18" charset="0"/>
              </a:rPr>
              <a:t> tr</a:t>
            </a:r>
            <a:r>
              <a:rPr lang="vi-VN" altLang="en-US" sz="2000" b="1">
                <a:latin typeface="Times New Roman" panose="02020603050405020304" pitchFamily="18" charset="0"/>
                <a:cs typeface="Times New Roman" panose="02020603050405020304" pitchFamily="18" charset="0"/>
              </a:rPr>
              <a:t>ước</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ửa</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đình</a:t>
            </a:r>
            <a:r>
              <a:rPr lang="en-US" altLang="en-US" sz="2000" b="1">
                <a:latin typeface="Times New Roman" panose="02020603050405020304" pitchFamily="18" charset="0"/>
                <a:cs typeface="Times New Roman" panose="02020603050405020304" pitchFamily="18" charset="0"/>
              </a:rPr>
              <a:t>. M</a:t>
            </a:r>
            <a:r>
              <a:rPr lang="vi-VN" altLang="en-US" sz="2000" b="1">
                <a:latin typeface="Times New Roman" panose="02020603050405020304" pitchFamily="18" charset="0"/>
                <a:cs typeface="Times New Roman" panose="02020603050405020304" pitchFamily="18" charset="0"/>
              </a:rPr>
              <a:t>ỗi</a:t>
            </a:r>
            <a:r>
              <a:rPr lang="en-US" altLang="en-US" sz="2000" b="1">
                <a:latin typeface="Times New Roman" panose="02020603050405020304" pitchFamily="18" charset="0"/>
                <a:cs typeface="Times New Roman" panose="02020603050405020304" pitchFamily="18" charset="0"/>
              </a:rPr>
              <a:t> n</a:t>
            </a:r>
            <a:r>
              <a:rPr lang="vi-VN" altLang="en-US" sz="2000" b="1">
                <a:latin typeface="Times New Roman" panose="02020603050405020304" pitchFamily="18" charset="0"/>
                <a:cs typeface="Times New Roman" panose="02020603050405020304" pitchFamily="18" charset="0"/>
              </a:rPr>
              <a:t>ồi</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ơ</a:t>
            </a:r>
            <a:r>
              <a:rPr lang="en-US" altLang="en-US" sz="2000" b="1">
                <a:latin typeface="Times New Roman" panose="02020603050405020304" pitchFamily="18" charset="0"/>
                <a:cs typeface="Times New Roman" panose="02020603050405020304" pitchFamily="18" charset="0"/>
              </a:rPr>
              <a:t>m </a:t>
            </a:r>
            <a:r>
              <a:rPr lang="vi-VN" altLang="en-US" sz="2000" b="1">
                <a:latin typeface="Times New Roman" panose="02020603050405020304" pitchFamily="18" charset="0"/>
                <a:cs typeface="Times New Roman" panose="02020603050405020304" pitchFamily="18" charset="0"/>
              </a:rPr>
              <a:t>được</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đánh</a:t>
            </a:r>
            <a:r>
              <a:rPr lang="en-US" altLang="en-US" sz="2000" b="1">
                <a:latin typeface="Times New Roman" panose="02020603050405020304" pitchFamily="18" charset="0"/>
                <a:cs typeface="Times New Roman" panose="02020603050405020304" pitchFamily="18" charset="0"/>
              </a:rPr>
              <a:t> m</a:t>
            </a:r>
            <a:r>
              <a:rPr lang="vi-VN" altLang="en-US" sz="2000" b="1">
                <a:latin typeface="Times New Roman" panose="02020603050405020304" pitchFamily="18" charset="0"/>
                <a:cs typeface="Times New Roman" panose="02020603050405020304" pitchFamily="18" charset="0"/>
              </a:rPr>
              <a:t>ột</a:t>
            </a:r>
            <a:r>
              <a:rPr lang="en-US" altLang="en-US" sz="2000" b="1">
                <a:latin typeface="Times New Roman" panose="02020603050405020304" pitchFamily="18" charset="0"/>
                <a:cs typeface="Times New Roman" panose="02020603050405020304" pitchFamily="18" charset="0"/>
              </a:rPr>
              <a:t> s</a:t>
            </a:r>
            <a:r>
              <a:rPr lang="vi-VN" altLang="en-US" sz="2000" b="1">
                <a:latin typeface="Times New Roman" panose="02020603050405020304" pitchFamily="18" charset="0"/>
                <a:cs typeface="Times New Roman" panose="02020603050405020304" pitchFamily="18" charset="0"/>
              </a:rPr>
              <a:t>ố</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để</a:t>
            </a:r>
            <a:r>
              <a:rPr lang="en-US" altLang="en-US" sz="2000" b="1">
                <a:latin typeface="Times New Roman" panose="02020603050405020304" pitchFamily="18" charset="0"/>
                <a:cs typeface="Times New Roman" panose="02020603050405020304" pitchFamily="18" charset="0"/>
              </a:rPr>
              <a:t> gi</a:t>
            </a:r>
            <a:r>
              <a:rPr lang="vi-VN" altLang="en-US" sz="2000" b="1">
                <a:latin typeface="Times New Roman" panose="02020603050405020304" pitchFamily="18" charset="0"/>
                <a:cs typeface="Times New Roman" panose="02020603050405020304" pitchFamily="18" charset="0"/>
              </a:rPr>
              <a:t>ữ</a:t>
            </a:r>
            <a:r>
              <a:rPr lang="en-US" altLang="en-US" sz="2000" b="1">
                <a:latin typeface="Times New Roman" panose="02020603050405020304" pitchFamily="18" charset="0"/>
                <a:cs typeface="Times New Roman" panose="02020603050405020304" pitchFamily="18" charset="0"/>
              </a:rPr>
              <a:t> b</a:t>
            </a:r>
            <a:r>
              <a:rPr lang="vi-VN" altLang="en-US" sz="2000" b="1">
                <a:latin typeface="Times New Roman" panose="02020603050405020304" pitchFamily="18" charset="0"/>
                <a:cs typeface="Times New Roman" panose="02020603050405020304" pitchFamily="18" charset="0"/>
              </a:rPr>
              <a:t>í</a:t>
            </a:r>
            <a:r>
              <a:rPr lang="en-US" altLang="en-US" sz="2000" b="1">
                <a:latin typeface="Times New Roman" panose="02020603050405020304" pitchFamily="18" charset="0"/>
                <a:cs typeface="Times New Roman" panose="02020603050405020304" pitchFamily="18" charset="0"/>
              </a:rPr>
              <a:t> m</a:t>
            </a:r>
            <a:r>
              <a:rPr lang="vi-VN" altLang="en-US" sz="2000" b="1">
                <a:latin typeface="Times New Roman" panose="02020603050405020304" pitchFamily="18" charset="0"/>
                <a:cs typeface="Times New Roman" panose="02020603050405020304" pitchFamily="18" charset="0"/>
              </a:rPr>
              <a:t>ật</a:t>
            </a:r>
            <a:r>
              <a:rPr lang="en-US" altLang="en-US" sz="2000" b="1">
                <a:latin typeface="Times New Roman" panose="02020603050405020304" pitchFamily="18" charset="0"/>
                <a:cs typeface="Times New Roman" panose="02020603050405020304" pitchFamily="18" charset="0"/>
              </a:rPr>
              <a:t>. Ban gi</a:t>
            </a:r>
            <a:r>
              <a:rPr lang="vi-VN" altLang="en-US" sz="2000" b="1">
                <a:latin typeface="Times New Roman" panose="02020603050405020304" pitchFamily="18" charset="0"/>
                <a:cs typeface="Times New Roman" panose="02020603050405020304" pitchFamily="18" charset="0"/>
              </a:rPr>
              <a:t>ám</a:t>
            </a:r>
            <a:r>
              <a:rPr lang="en-US" altLang="en-US" sz="2000" b="1">
                <a:latin typeface="Times New Roman" panose="02020603050405020304" pitchFamily="18" charset="0"/>
                <a:cs typeface="Times New Roman" panose="02020603050405020304" pitchFamily="18" charset="0"/>
              </a:rPr>
              <a:t> kh</a:t>
            </a:r>
            <a:r>
              <a:rPr lang="vi-VN" altLang="en-US" sz="2000" b="1">
                <a:latin typeface="Times New Roman" panose="02020603050405020304" pitchFamily="18" charset="0"/>
                <a:cs typeface="Times New Roman" panose="02020603050405020304" pitchFamily="18" charset="0"/>
              </a:rPr>
              <a:t>ảo</a:t>
            </a:r>
            <a:r>
              <a:rPr lang="en-US" altLang="en-US" sz="2000" b="1">
                <a:latin typeface="Times New Roman" panose="02020603050405020304" pitchFamily="18" charset="0"/>
                <a:cs typeface="Times New Roman" panose="02020603050405020304" pitchFamily="18" charset="0"/>
              </a:rPr>
              <a:t> ch</a:t>
            </a:r>
            <a:r>
              <a:rPr lang="vi-VN" altLang="en-US" sz="2000" b="1">
                <a:latin typeface="Times New Roman" panose="02020603050405020304" pitchFamily="18" charset="0"/>
                <a:cs typeface="Times New Roman" panose="02020603050405020304" pitchFamily="18" charset="0"/>
              </a:rPr>
              <a:t>ấm</a:t>
            </a:r>
            <a:r>
              <a:rPr lang="en-US" altLang="en-US" sz="2000" b="1">
                <a:latin typeface="Times New Roman" panose="02020603050405020304" pitchFamily="18" charset="0"/>
                <a:cs typeface="Times New Roman" panose="02020603050405020304" pitchFamily="18" charset="0"/>
              </a:rPr>
              <a:t> theo ba ti</a:t>
            </a:r>
            <a:r>
              <a:rPr lang="vi-VN" altLang="en-US" sz="2000" b="1">
                <a:latin typeface="Times New Roman" panose="02020603050405020304" pitchFamily="18" charset="0"/>
                <a:cs typeface="Times New Roman" panose="02020603050405020304" pitchFamily="18" charset="0"/>
              </a:rPr>
              <a:t>ê</a:t>
            </a:r>
            <a:r>
              <a:rPr lang="en-US" altLang="en-US" sz="2000" b="1">
                <a:latin typeface="Times New Roman" panose="02020603050405020304" pitchFamily="18" charset="0"/>
                <a:cs typeface="Times New Roman" panose="02020603050405020304" pitchFamily="18" charset="0"/>
              </a:rPr>
              <a:t>u chu</a:t>
            </a:r>
            <a:r>
              <a:rPr lang="vi-VN" altLang="en-US" sz="2000" b="1">
                <a:latin typeface="Times New Roman" panose="02020603050405020304" pitchFamily="18" charset="0"/>
                <a:cs typeface="Times New Roman" panose="02020603050405020304" pitchFamily="18" charset="0"/>
              </a:rPr>
              <a:t>ẩn</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ơ</a:t>
            </a:r>
            <a:r>
              <a:rPr lang="en-US" altLang="en-US" sz="2000" b="1">
                <a:latin typeface="Times New Roman" panose="02020603050405020304" pitchFamily="18" charset="0"/>
                <a:cs typeface="Times New Roman" panose="02020603050405020304" pitchFamily="18" charset="0"/>
              </a:rPr>
              <a:t>m tr</a:t>
            </a:r>
            <a:r>
              <a:rPr lang="vi-VN" altLang="en-US" sz="2000" b="1">
                <a:latin typeface="Times New Roman" panose="02020603050405020304" pitchFamily="18" charset="0"/>
                <a:cs typeface="Times New Roman" panose="02020603050405020304" pitchFamily="18" charset="0"/>
              </a:rPr>
              <a:t>ắng</a:t>
            </a:r>
            <a:r>
              <a:rPr lang="en-US" altLang="en-US" sz="2000" b="1">
                <a:latin typeface="Times New Roman" panose="02020603050405020304" pitchFamily="18" charset="0"/>
                <a:cs typeface="Times New Roman" panose="02020603050405020304" pitchFamily="18" charset="0"/>
              </a:rPr>
              <a:t>, d</a:t>
            </a:r>
            <a:r>
              <a:rPr lang="vi-VN" altLang="en-US" sz="2000" b="1">
                <a:latin typeface="Times New Roman" panose="02020603050405020304" pitchFamily="18" charset="0"/>
                <a:cs typeface="Times New Roman" panose="02020603050405020304" pitchFamily="18" charset="0"/>
              </a:rPr>
              <a:t>ẻo</a:t>
            </a:r>
            <a:r>
              <a:rPr lang="en-US" altLang="en-US" sz="2000" b="1">
                <a:latin typeface="Times New Roman" panose="02020603050405020304" pitchFamily="18" charset="0"/>
                <a:cs typeface="Times New Roman" panose="02020603050405020304" pitchFamily="18" charset="0"/>
              </a:rPr>
              <a:t> v</a:t>
            </a:r>
            <a:r>
              <a:rPr lang="vi-VN" altLang="en-US" sz="2000" b="1">
                <a:latin typeface="Times New Roman" panose="02020603050405020304" pitchFamily="18" charset="0"/>
                <a:cs typeface="Times New Roman" panose="02020603050405020304" pitchFamily="18" charset="0"/>
              </a:rPr>
              <a:t>à</a:t>
            </a:r>
            <a:r>
              <a:rPr lang="en-US" altLang="en-US" sz="2000" b="1">
                <a:latin typeface="Times New Roman" panose="02020603050405020304" pitchFamily="18" charset="0"/>
                <a:cs typeface="Times New Roman" panose="02020603050405020304" pitchFamily="18" charset="0"/>
              </a:rPr>
              <a:t> kh</a:t>
            </a:r>
            <a:r>
              <a:rPr lang="vi-VN" altLang="en-US" sz="2000" b="1">
                <a:latin typeface="Times New Roman" panose="02020603050405020304" pitchFamily="18" charset="0"/>
                <a:cs typeface="Times New Roman" panose="02020603050405020304" pitchFamily="18" charset="0"/>
              </a:rPr>
              <a:t>ô</a:t>
            </a:r>
            <a:r>
              <a:rPr lang="en-US" altLang="en-US" sz="2000" b="1">
                <a:latin typeface="Times New Roman" panose="02020603050405020304" pitchFamily="18" charset="0"/>
                <a:cs typeface="Times New Roman" panose="02020603050405020304" pitchFamily="18" charset="0"/>
              </a:rPr>
              <a:t>ng c</a:t>
            </a:r>
            <a:r>
              <a:rPr lang="vi-VN" altLang="en-US" sz="2000" b="1">
                <a:latin typeface="Times New Roman" panose="02020603050405020304" pitchFamily="18" charset="0"/>
                <a:cs typeface="Times New Roman" panose="02020603050405020304" pitchFamily="18" charset="0"/>
              </a:rPr>
              <a:t>ó</a:t>
            </a:r>
            <a:r>
              <a:rPr lang="en-US" altLang="en-US" sz="2000" b="1">
                <a:latin typeface="Times New Roman" panose="02020603050405020304" pitchFamily="18" charset="0"/>
                <a:cs typeface="Times New Roman" panose="02020603050405020304" pitchFamily="18" charset="0"/>
              </a:rPr>
              <a:t> ch</a:t>
            </a:r>
            <a:r>
              <a:rPr lang="vi-VN" altLang="en-US" sz="2000" b="1">
                <a:latin typeface="Times New Roman" panose="02020603050405020304" pitchFamily="18" charset="0"/>
                <a:cs typeface="Times New Roman" panose="02020603050405020304" pitchFamily="18" charset="0"/>
              </a:rPr>
              <a:t>áy</a:t>
            </a:r>
            <a:r>
              <a:rPr lang="en-US" altLang="en-US" sz="2000" b="1">
                <a:latin typeface="Times New Roman" panose="02020603050405020304" pitchFamily="18" charset="0"/>
                <a:cs typeface="Times New Roman" panose="02020603050405020304" pitchFamily="18" charset="0"/>
              </a:rPr>
              <a:t>. Cu</a:t>
            </a:r>
            <a:r>
              <a:rPr lang="vi-VN" altLang="en-US" sz="2000" b="1">
                <a:latin typeface="Times New Roman" panose="02020603050405020304" pitchFamily="18" charset="0"/>
                <a:cs typeface="Times New Roman" panose="02020603050405020304" pitchFamily="18" charset="0"/>
              </a:rPr>
              <a:t>ộc</a:t>
            </a:r>
            <a:r>
              <a:rPr lang="en-US" altLang="en-US" sz="2000" b="1">
                <a:latin typeface="Times New Roman" panose="02020603050405020304" pitchFamily="18" charset="0"/>
                <a:cs typeface="Times New Roman" panose="02020603050405020304" pitchFamily="18" charset="0"/>
              </a:rPr>
              <a:t> thi n</a:t>
            </a:r>
            <a:r>
              <a:rPr lang="vi-VN" altLang="en-US" sz="2000" b="1">
                <a:latin typeface="Times New Roman" panose="02020603050405020304" pitchFamily="18" charset="0"/>
                <a:cs typeface="Times New Roman" panose="02020603050405020304" pitchFamily="18" charset="0"/>
              </a:rPr>
              <a:t>ào</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ũng</a:t>
            </a:r>
            <a:r>
              <a:rPr lang="en-US" altLang="en-US" sz="2000" b="1">
                <a:latin typeface="Times New Roman" panose="02020603050405020304" pitchFamily="18" charset="0"/>
                <a:cs typeface="Times New Roman" panose="02020603050405020304" pitchFamily="18" charset="0"/>
              </a:rPr>
              <a:t> h</a:t>
            </a:r>
            <a:r>
              <a:rPr lang="vi-VN" altLang="en-US" sz="2000" b="1">
                <a:latin typeface="Times New Roman" panose="02020603050405020304" pitchFamily="18" charset="0"/>
                <a:cs typeface="Times New Roman" panose="02020603050405020304" pitchFamily="18" charset="0"/>
              </a:rPr>
              <a:t>ồi</a:t>
            </a:r>
            <a:r>
              <a:rPr lang="en-US" altLang="en-US" sz="2000" b="1">
                <a:latin typeface="Times New Roman" panose="02020603050405020304" pitchFamily="18" charset="0"/>
                <a:cs typeface="Times New Roman" panose="02020603050405020304" pitchFamily="18" charset="0"/>
              </a:rPr>
              <a:t> h</a:t>
            </a:r>
            <a:r>
              <a:rPr lang="vi-VN" altLang="en-US" sz="2000" b="1">
                <a:latin typeface="Times New Roman" panose="02020603050405020304" pitchFamily="18" charset="0"/>
                <a:cs typeface="Times New Roman" panose="02020603050405020304" pitchFamily="18" charset="0"/>
              </a:rPr>
              <a:t>ộp</a:t>
            </a:r>
            <a:r>
              <a:rPr lang="en-US" altLang="en-US" sz="2000" b="1">
                <a:latin typeface="Times New Roman" panose="02020603050405020304" pitchFamily="18" charset="0"/>
                <a:cs typeface="Times New Roman" panose="02020603050405020304" pitchFamily="18" charset="0"/>
              </a:rPr>
              <a:t> v</a:t>
            </a:r>
            <a:r>
              <a:rPr lang="vi-VN" altLang="en-US" sz="2000" b="1">
                <a:latin typeface="Times New Roman" panose="02020603050405020304" pitchFamily="18" charset="0"/>
                <a:cs typeface="Times New Roman" panose="02020603050405020304" pitchFamily="18" charset="0"/>
              </a:rPr>
              <a:t>à</a:t>
            </a:r>
            <a:r>
              <a:rPr lang="en-US" altLang="en-US" sz="2000" b="1">
                <a:latin typeface="Times New Roman" panose="02020603050405020304" pitchFamily="18" charset="0"/>
                <a:cs typeface="Times New Roman" panose="02020603050405020304" pitchFamily="18" charset="0"/>
              </a:rPr>
              <a:t> vi</a:t>
            </a:r>
            <a:r>
              <a:rPr lang="vi-VN" altLang="en-US" sz="2000" b="1">
                <a:latin typeface="Times New Roman" panose="02020603050405020304" pitchFamily="18" charset="0"/>
                <a:cs typeface="Times New Roman" panose="02020603050405020304" pitchFamily="18" charset="0"/>
              </a:rPr>
              <a:t>ệc</a:t>
            </a:r>
            <a:r>
              <a:rPr lang="en-US" altLang="en-US" sz="2000" b="1">
                <a:latin typeface="Times New Roman" panose="02020603050405020304" pitchFamily="18" charset="0"/>
                <a:cs typeface="Times New Roman" panose="02020603050405020304" pitchFamily="18" charset="0"/>
              </a:rPr>
              <a:t> gi</a:t>
            </a:r>
            <a:r>
              <a:rPr lang="vi-VN" altLang="en-US" sz="2000" b="1">
                <a:latin typeface="Times New Roman" panose="02020603050405020304" pitchFamily="18" charset="0"/>
                <a:cs typeface="Times New Roman" panose="02020603050405020304" pitchFamily="18" charset="0"/>
              </a:rPr>
              <a:t>ật</a:t>
            </a:r>
            <a:r>
              <a:rPr lang="en-US" altLang="en-US" sz="2000" b="1">
                <a:latin typeface="Times New Roman" panose="02020603050405020304" pitchFamily="18" charset="0"/>
                <a:cs typeface="Times New Roman" panose="02020603050405020304" pitchFamily="18" charset="0"/>
              </a:rPr>
              <a:t> gi</a:t>
            </a:r>
            <a:r>
              <a:rPr lang="vi-VN" altLang="en-US" sz="2000" b="1">
                <a:latin typeface="Times New Roman" panose="02020603050405020304" pitchFamily="18" charset="0"/>
                <a:cs typeface="Times New Roman" panose="02020603050405020304" pitchFamily="18" charset="0"/>
              </a:rPr>
              <a:t>ải</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đã</a:t>
            </a:r>
            <a:r>
              <a:rPr lang="en-US" altLang="en-US" sz="2000" b="1">
                <a:latin typeface="Times New Roman" panose="02020603050405020304" pitchFamily="18" charset="0"/>
                <a:cs typeface="Times New Roman" panose="02020603050405020304" pitchFamily="18" charset="0"/>
              </a:rPr>
              <a:t> tr</a:t>
            </a:r>
            <a:r>
              <a:rPr lang="vi-VN" altLang="en-US" sz="2000" b="1">
                <a:latin typeface="Times New Roman" panose="02020603050405020304" pitchFamily="18" charset="0"/>
                <a:cs typeface="Times New Roman" panose="02020603050405020304" pitchFamily="18" charset="0"/>
              </a:rPr>
              <a:t>ở</a:t>
            </a:r>
            <a:r>
              <a:rPr lang="en-US" altLang="en-US" sz="2000" b="1">
                <a:latin typeface="Times New Roman" panose="02020603050405020304" pitchFamily="18" charset="0"/>
                <a:cs typeface="Times New Roman" panose="02020603050405020304" pitchFamily="18" charset="0"/>
              </a:rPr>
              <a:t> th</a:t>
            </a:r>
            <a:r>
              <a:rPr lang="vi-VN" altLang="en-US" sz="2000" b="1">
                <a:latin typeface="Times New Roman" panose="02020603050405020304" pitchFamily="18" charset="0"/>
                <a:cs typeface="Times New Roman" panose="02020603050405020304" pitchFamily="18" charset="0"/>
              </a:rPr>
              <a:t>ành</a:t>
            </a:r>
            <a:r>
              <a:rPr lang="en-US" altLang="en-US" sz="2000" b="1">
                <a:latin typeface="Times New Roman" panose="02020603050405020304" pitchFamily="18" charset="0"/>
                <a:cs typeface="Times New Roman" panose="02020603050405020304" pitchFamily="18" charset="0"/>
              </a:rPr>
              <a:t> ni</a:t>
            </a:r>
            <a:r>
              <a:rPr lang="vi-VN" altLang="en-US" sz="2000" b="1">
                <a:latin typeface="Times New Roman" panose="02020603050405020304" pitchFamily="18" charset="0"/>
                <a:cs typeface="Times New Roman" panose="02020603050405020304" pitchFamily="18" charset="0"/>
              </a:rPr>
              <a:t>ềm</a:t>
            </a:r>
            <a:r>
              <a:rPr lang="en-US" altLang="en-US" sz="2000" b="1">
                <a:latin typeface="Times New Roman" panose="02020603050405020304" pitchFamily="18" charset="0"/>
                <a:cs typeface="Times New Roman" panose="02020603050405020304" pitchFamily="18" charset="0"/>
              </a:rPr>
              <a:t> t</a:t>
            </a:r>
            <a:r>
              <a:rPr lang="vi-VN" altLang="en-US" sz="2000" b="1">
                <a:latin typeface="Times New Roman" panose="02020603050405020304" pitchFamily="18" charset="0"/>
                <a:cs typeface="Times New Roman" panose="02020603050405020304" pitchFamily="18" charset="0"/>
              </a:rPr>
              <a:t>ự</a:t>
            </a:r>
            <a:r>
              <a:rPr lang="en-US" altLang="en-US" sz="2000" b="1">
                <a:latin typeface="Times New Roman" panose="02020603050405020304" pitchFamily="18" charset="0"/>
                <a:cs typeface="Times New Roman" panose="02020603050405020304" pitchFamily="18" charset="0"/>
              </a:rPr>
              <a:t> h</a:t>
            </a:r>
            <a:r>
              <a:rPr lang="vi-VN" altLang="en-US" sz="2000" b="1">
                <a:latin typeface="Times New Roman" panose="02020603050405020304" pitchFamily="18" charset="0"/>
                <a:cs typeface="Times New Roman" panose="02020603050405020304" pitchFamily="18" charset="0"/>
              </a:rPr>
              <a:t>ào</a:t>
            </a:r>
            <a:r>
              <a:rPr lang="en-US" altLang="en-US" sz="2000" b="1">
                <a:latin typeface="Times New Roman" panose="02020603050405020304" pitchFamily="18" charset="0"/>
                <a:cs typeface="Times New Roman" panose="02020603050405020304" pitchFamily="18" charset="0"/>
              </a:rPr>
              <a:t> kh</a:t>
            </a:r>
            <a:r>
              <a:rPr lang="vi-VN" altLang="en-US" sz="2000" b="1">
                <a:latin typeface="Times New Roman" panose="02020603050405020304" pitchFamily="18" charset="0"/>
                <a:cs typeface="Times New Roman" panose="02020603050405020304" pitchFamily="18" charset="0"/>
              </a:rPr>
              <a:t>ó</a:t>
            </a:r>
            <a:r>
              <a:rPr lang="en-US" altLang="en-US" sz="2000" b="1">
                <a:latin typeface="Times New Roman" panose="02020603050405020304" pitchFamily="18" charset="0"/>
                <a:cs typeface="Times New Roman" panose="02020603050405020304" pitchFamily="18" charset="0"/>
              </a:rPr>
              <a:t> c</a:t>
            </a:r>
            <a:r>
              <a:rPr lang="vi-VN" altLang="en-US" sz="2000" b="1">
                <a:latin typeface="Times New Roman" panose="02020603050405020304" pitchFamily="18" charset="0"/>
                <a:cs typeface="Times New Roman" panose="02020603050405020304" pitchFamily="18" charset="0"/>
              </a:rPr>
              <a:t>ó</a:t>
            </a:r>
            <a:r>
              <a:rPr lang="en-US" altLang="en-US" sz="2000" b="1">
                <a:latin typeface="Times New Roman" panose="02020603050405020304" pitchFamily="18" charset="0"/>
                <a:cs typeface="Times New Roman" panose="02020603050405020304" pitchFamily="18" charset="0"/>
              </a:rPr>
              <a:t> g</a:t>
            </a:r>
            <a:r>
              <a:rPr lang="vi-VN" altLang="en-US" sz="2000" b="1">
                <a:latin typeface="Times New Roman" panose="02020603050405020304" pitchFamily="18" charset="0"/>
                <a:cs typeface="Times New Roman" panose="02020603050405020304" pitchFamily="18" charset="0"/>
              </a:rPr>
              <a:t>ì</a:t>
            </a:r>
            <a:r>
              <a:rPr lang="en-US" altLang="en-US" sz="2000" b="1">
                <a:latin typeface="Times New Roman" panose="02020603050405020304" pitchFamily="18" charset="0"/>
                <a:cs typeface="Times New Roman" panose="02020603050405020304" pitchFamily="18" charset="0"/>
              </a:rPr>
              <a:t> s</a:t>
            </a:r>
            <a:r>
              <a:rPr lang="vi-VN" altLang="en-US" sz="2000" b="1">
                <a:latin typeface="Times New Roman" panose="02020603050405020304" pitchFamily="18" charset="0"/>
                <a:cs typeface="Times New Roman" panose="02020603050405020304" pitchFamily="18" charset="0"/>
              </a:rPr>
              <a:t>ánh</a:t>
            </a:r>
            <a:r>
              <a:rPr lang="en-US" altLang="en-US" sz="2000" b="1">
                <a:latin typeface="Times New Roman" panose="02020603050405020304" pitchFamily="18" charset="0"/>
                <a:cs typeface="Times New Roman" panose="02020603050405020304" pitchFamily="18" charset="0"/>
              </a:rPr>
              <a:t> n</a:t>
            </a:r>
            <a:r>
              <a:rPr lang="vi-VN" altLang="en-US" sz="2000" b="1">
                <a:latin typeface="Times New Roman" panose="02020603050405020304" pitchFamily="18" charset="0"/>
                <a:cs typeface="Times New Roman" panose="02020603050405020304" pitchFamily="18" charset="0"/>
              </a:rPr>
              <a:t>ổi</a:t>
            </a:r>
            <a:r>
              <a:rPr lang="en-US" altLang="en-US" sz="2000" b="1">
                <a:latin typeface="Times New Roman" panose="02020603050405020304" pitchFamily="18" charset="0"/>
                <a:cs typeface="Times New Roman" panose="02020603050405020304" pitchFamily="18" charset="0"/>
              </a:rPr>
              <a:t> </a:t>
            </a:r>
            <a:r>
              <a:rPr lang="vi-VN" altLang="en-US" sz="2000" b="1">
                <a:latin typeface="Times New Roman" panose="02020603050405020304" pitchFamily="18" charset="0"/>
                <a:cs typeface="Times New Roman" panose="02020603050405020304" pitchFamily="18" charset="0"/>
              </a:rPr>
              <a:t>đối</a:t>
            </a:r>
            <a:r>
              <a:rPr lang="en-US" altLang="en-US" sz="2000" b="1">
                <a:latin typeface="Times New Roman" panose="02020603050405020304" pitchFamily="18" charset="0"/>
                <a:cs typeface="Times New Roman" panose="02020603050405020304" pitchFamily="18" charset="0"/>
              </a:rPr>
              <a:t> v</a:t>
            </a:r>
            <a:r>
              <a:rPr lang="vi-VN" altLang="en-US" sz="2000" b="1">
                <a:latin typeface="Times New Roman" panose="02020603050405020304" pitchFamily="18" charset="0"/>
                <a:cs typeface="Times New Roman" panose="02020603050405020304" pitchFamily="18" charset="0"/>
              </a:rPr>
              <a:t>ới</a:t>
            </a:r>
            <a:r>
              <a:rPr lang="en-US" altLang="en-US" sz="2000" b="1">
                <a:latin typeface="Times New Roman" panose="02020603050405020304" pitchFamily="18" charset="0"/>
                <a:cs typeface="Times New Roman" panose="02020603050405020304" pitchFamily="18" charset="0"/>
              </a:rPr>
              <a:t> d</a:t>
            </a:r>
            <a:r>
              <a:rPr lang="vi-VN" altLang="en-US" sz="2000" b="1">
                <a:latin typeface="Times New Roman" panose="02020603050405020304" pitchFamily="18" charset="0"/>
                <a:cs typeface="Times New Roman" panose="02020603050405020304" pitchFamily="18" charset="0"/>
              </a:rPr>
              <a:t>â</a:t>
            </a:r>
            <a:r>
              <a:rPr lang="en-US" altLang="en-US" sz="2000" b="1">
                <a:latin typeface="Times New Roman" panose="02020603050405020304" pitchFamily="18" charset="0"/>
                <a:cs typeface="Times New Roman" panose="02020603050405020304" pitchFamily="18" charset="0"/>
              </a:rPr>
              <a:t>n l</a:t>
            </a:r>
            <a:r>
              <a:rPr lang="vi-VN" altLang="en-US" sz="2000" b="1">
                <a:latin typeface="Times New Roman" panose="02020603050405020304" pitchFamily="18" charset="0"/>
                <a:cs typeface="Times New Roman" panose="02020603050405020304" pitchFamily="18" charset="0"/>
              </a:rPr>
              <a:t>àng</a:t>
            </a:r>
            <a:r>
              <a:rPr lang="en-US" altLang="en-US" sz="2000" b="1">
                <a:latin typeface="Times New Roman" panose="02020603050405020304" pitchFamily="18" charset="0"/>
                <a:cs typeface="Times New Roman" panose="02020603050405020304" pitchFamily="18" charset="0"/>
              </a:rPr>
              <a:t>.</a:t>
            </a:r>
            <a:endParaRPr lang="vi-VN" altLang="en-US" sz="2000" b="1">
              <a:latin typeface="Times New Roman" panose="02020603050405020304" pitchFamily="18" charset="0"/>
              <a:cs typeface="Times New Roman" panose="02020603050405020304" pitchFamily="18" charset="0"/>
            </a:endParaRPr>
          </a:p>
        </p:txBody>
      </p:sp>
      <p:sp>
        <p:nvSpPr>
          <p:cNvPr id="64522" name="Text Box 10"/>
          <p:cNvSpPr txBox="1">
            <a:spLocks noChangeArrowheads="1"/>
          </p:cNvSpPr>
          <p:nvPr/>
        </p:nvSpPr>
        <p:spPr bwMode="auto">
          <a:xfrm>
            <a:off x="7416800" y="6443663"/>
            <a:ext cx="3200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i="1">
                <a:latin typeface="Times New Roman" panose="02020603050405020304" pitchFamily="18" charset="0"/>
              </a:rPr>
              <a:t>Theo</a:t>
            </a:r>
            <a:r>
              <a:rPr lang="en-US" altLang="en-US">
                <a:latin typeface="Times New Roman" panose="02020603050405020304" pitchFamily="18" charset="0"/>
              </a:rPr>
              <a:t> </a:t>
            </a:r>
            <a:r>
              <a:rPr lang="en-US" altLang="en-US" b="1">
                <a:latin typeface="Times New Roman" panose="02020603050405020304" pitchFamily="18" charset="0"/>
              </a:rPr>
              <a:t>MINH NH</a:t>
            </a:r>
            <a:r>
              <a:rPr lang="vi-VN" altLang="en-US" b="1">
                <a:latin typeface="Times New Roman" panose="02020603050405020304" pitchFamily="18" charset="0"/>
              </a:rPr>
              <a:t>ƯƠNG</a:t>
            </a:r>
          </a:p>
        </p:txBody>
      </p:sp>
      <p:sp>
        <p:nvSpPr>
          <p:cNvPr id="64527" name="Rectangle 15"/>
          <p:cNvSpPr>
            <a:spLocks noGrp="1" noChangeArrowheads="1"/>
          </p:cNvSpPr>
          <p:nvPr>
            <p:ph type="title"/>
          </p:nvPr>
        </p:nvSpPr>
        <p:spPr>
          <a:xfrm>
            <a:off x="9067800" y="228600"/>
            <a:ext cx="1600200" cy="381000"/>
          </a:xfrm>
        </p:spPr>
        <p:txBody>
          <a:bodyPr/>
          <a:lstStyle/>
          <a:p>
            <a:r>
              <a:rPr lang="en-US" altLang="en-US" sz="800">
                <a:solidFill>
                  <a:schemeClr val="bg1"/>
                </a:solidFill>
              </a:rPr>
              <a:t>LUY</a:t>
            </a:r>
            <a:r>
              <a:rPr lang="vi-VN" altLang="en-US" sz="800">
                <a:solidFill>
                  <a:schemeClr val="bg1"/>
                </a:solidFill>
              </a:rPr>
              <a:t>ỆN</a:t>
            </a:r>
            <a:r>
              <a:rPr lang="en-US" altLang="en-US" sz="800">
                <a:solidFill>
                  <a:schemeClr val="bg1"/>
                </a:solidFill>
              </a:rPr>
              <a:t> </a:t>
            </a:r>
            <a:r>
              <a:rPr lang="vi-VN" altLang="en-US" sz="800">
                <a:solidFill>
                  <a:schemeClr val="bg1"/>
                </a:solidFill>
              </a:rPr>
              <a:t>ĐỌC</a:t>
            </a:r>
          </a:p>
        </p:txBody>
      </p:sp>
      <p:pic>
        <p:nvPicPr>
          <p:cNvPr id="12" name="Picture 10" descr="Premium Vector | Cartoon number collection with colorful style">
            <a:extLst>
              <a:ext uri="{FF2B5EF4-FFF2-40B4-BE49-F238E27FC236}">
                <a16:creationId xmlns:a16="http://schemas.microsoft.com/office/drawing/2014/main" id="{089A7D43-C8EF-46A9-A013-93EEECDBD10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6712" b="46301" l="3807" r="19747"/>
                    </a14:imgEffect>
                  </a14:imgLayer>
                </a14:imgProps>
              </a:ext>
              <a:ext uri="{28A0092B-C50C-407E-A947-70E740481C1C}">
                <a14:useLocalDpi xmlns:a14="http://schemas.microsoft.com/office/drawing/2010/main" val="0"/>
              </a:ext>
            </a:extLst>
          </a:blip>
          <a:srcRect l="1815" t="13013" r="78261" b="50000"/>
          <a:stretch/>
        </p:blipFill>
        <p:spPr bwMode="auto">
          <a:xfrm>
            <a:off x="1052348" y="467770"/>
            <a:ext cx="331182" cy="614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remium Vector | Cartoon number collection with colorful style">
            <a:extLst>
              <a:ext uri="{FF2B5EF4-FFF2-40B4-BE49-F238E27FC236}">
                <a16:creationId xmlns:a16="http://schemas.microsoft.com/office/drawing/2014/main" id="{E70251A8-C4EA-43D1-A91D-8842F4957995}"/>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18238" b="46471" l="21061" r="39374"/>
                    </a14:imgEffect>
                  </a14:imgLayer>
                </a14:imgProps>
              </a:ext>
              <a:ext uri="{28A0092B-C50C-407E-A947-70E740481C1C}">
                <a14:useLocalDpi xmlns:a14="http://schemas.microsoft.com/office/drawing/2010/main" val="0"/>
              </a:ext>
            </a:extLst>
          </a:blip>
          <a:srcRect l="18772" t="14709" r="58337" b="50000"/>
          <a:stretch/>
        </p:blipFill>
        <p:spPr bwMode="auto">
          <a:xfrm>
            <a:off x="1018214" y="1237713"/>
            <a:ext cx="365316" cy="5866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Premium Vector | Cartoon number collection with colorful style">
            <a:extLst>
              <a:ext uri="{FF2B5EF4-FFF2-40B4-BE49-F238E27FC236}">
                <a16:creationId xmlns:a16="http://schemas.microsoft.com/office/drawing/2014/main" id="{DF2B20E6-BE59-4D11-A95D-94B4775BDDA2}"/>
              </a:ext>
            </a:extLst>
          </p:cNvPr>
          <p:cNvPicPr>
            <a:picLocks noChangeAspect="1" noChangeArrowheads="1"/>
          </p:cNvPicPr>
          <p:nvPr/>
        </p:nvPicPr>
        <p:blipFill rotWithShape="1">
          <a:blip r:embed="rId6">
            <a:extLst>
              <a:ext uri="{BEBA8EAE-BF5A-486C-A8C5-ECC9F3942E4B}">
                <a14:imgProps xmlns:a14="http://schemas.microsoft.com/office/drawing/2010/main">
                  <a14:imgLayer r:embed="rId4">
                    <a14:imgEffect>
                      <a14:backgroundRemoval t="17390" b="45623" l="41535" r="57475"/>
                    </a14:imgEffect>
                  </a14:imgLayer>
                </a14:imgProps>
              </a:ext>
              <a:ext uri="{28A0092B-C50C-407E-A947-70E740481C1C}">
                <a14:useLocalDpi xmlns:a14="http://schemas.microsoft.com/office/drawing/2010/main" val="0"/>
              </a:ext>
            </a:extLst>
          </a:blip>
          <a:srcRect l="39543" t="13861" r="40533" b="50848"/>
          <a:stretch/>
        </p:blipFill>
        <p:spPr bwMode="auto">
          <a:xfrm>
            <a:off x="1018214" y="3601259"/>
            <a:ext cx="320706" cy="568059"/>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632175">
            <a:off x="768983" y="5065992"/>
            <a:ext cx="566728" cy="511098"/>
          </a:xfrm>
          <a:prstGeom prst="rect">
            <a:avLst/>
          </a:prstGeom>
        </p:spPr>
      </p:pic>
    </p:spTree>
    <p:custDataLst>
      <p:tags r:id="rId1"/>
    </p:custDataLst>
    <p:extLst>
      <p:ext uri="{BB962C8B-B14F-4D97-AF65-F5344CB8AC3E}">
        <p14:creationId xmlns:p14="http://schemas.microsoft.com/office/powerpoint/2010/main" val="3746663505"/>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80">
                                          <p:stCondLst>
                                            <p:cond delay="0"/>
                                          </p:stCondLst>
                                        </p:cTn>
                                        <p:tgtEl>
                                          <p:spTgt spid="12"/>
                                        </p:tgtEl>
                                      </p:cBhvr>
                                    </p:animEffect>
                                    <p:anim calcmode="lin" valueType="num">
                                      <p:cBhvr>
                                        <p:cTn id="2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9" dur="26">
                                          <p:stCondLst>
                                            <p:cond delay="650"/>
                                          </p:stCondLst>
                                        </p:cTn>
                                        <p:tgtEl>
                                          <p:spTgt spid="12"/>
                                        </p:tgtEl>
                                      </p:cBhvr>
                                      <p:to x="100000" y="60000"/>
                                    </p:animScale>
                                    <p:animScale>
                                      <p:cBhvr>
                                        <p:cTn id="30" dur="166" decel="50000">
                                          <p:stCondLst>
                                            <p:cond delay="676"/>
                                          </p:stCondLst>
                                        </p:cTn>
                                        <p:tgtEl>
                                          <p:spTgt spid="12"/>
                                        </p:tgtEl>
                                      </p:cBhvr>
                                      <p:to x="100000" y="100000"/>
                                    </p:animScale>
                                    <p:animScale>
                                      <p:cBhvr>
                                        <p:cTn id="31" dur="26">
                                          <p:stCondLst>
                                            <p:cond delay="1312"/>
                                          </p:stCondLst>
                                        </p:cTn>
                                        <p:tgtEl>
                                          <p:spTgt spid="12"/>
                                        </p:tgtEl>
                                      </p:cBhvr>
                                      <p:to x="100000" y="80000"/>
                                    </p:animScale>
                                    <p:animScale>
                                      <p:cBhvr>
                                        <p:cTn id="32" dur="166" decel="50000">
                                          <p:stCondLst>
                                            <p:cond delay="1338"/>
                                          </p:stCondLst>
                                        </p:cTn>
                                        <p:tgtEl>
                                          <p:spTgt spid="12"/>
                                        </p:tgtEl>
                                      </p:cBhvr>
                                      <p:to x="100000" y="100000"/>
                                    </p:animScale>
                                    <p:animScale>
                                      <p:cBhvr>
                                        <p:cTn id="33" dur="26">
                                          <p:stCondLst>
                                            <p:cond delay="1642"/>
                                          </p:stCondLst>
                                        </p:cTn>
                                        <p:tgtEl>
                                          <p:spTgt spid="12"/>
                                        </p:tgtEl>
                                      </p:cBhvr>
                                      <p:to x="100000" y="90000"/>
                                    </p:animScale>
                                    <p:animScale>
                                      <p:cBhvr>
                                        <p:cTn id="34" dur="166" decel="50000">
                                          <p:stCondLst>
                                            <p:cond delay="1668"/>
                                          </p:stCondLst>
                                        </p:cTn>
                                        <p:tgtEl>
                                          <p:spTgt spid="12"/>
                                        </p:tgtEl>
                                      </p:cBhvr>
                                      <p:to x="100000" y="100000"/>
                                    </p:animScale>
                                    <p:animScale>
                                      <p:cBhvr>
                                        <p:cTn id="35" dur="26">
                                          <p:stCondLst>
                                            <p:cond delay="1808"/>
                                          </p:stCondLst>
                                        </p:cTn>
                                        <p:tgtEl>
                                          <p:spTgt spid="12"/>
                                        </p:tgtEl>
                                      </p:cBhvr>
                                      <p:to x="100000" y="95000"/>
                                    </p:animScale>
                                    <p:animScale>
                                      <p:cBhvr>
                                        <p:cTn id="36" dur="166" decel="50000">
                                          <p:stCondLst>
                                            <p:cond delay="1834"/>
                                          </p:stCondLst>
                                        </p:cTn>
                                        <p:tgtEl>
                                          <p:spTgt spid="12"/>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80">
                                          <p:stCondLst>
                                            <p:cond delay="0"/>
                                          </p:stCondLst>
                                        </p:cTn>
                                        <p:tgtEl>
                                          <p:spTgt spid="13"/>
                                        </p:tgtEl>
                                      </p:cBhvr>
                                    </p:animEffect>
                                    <p:anim calcmode="lin" valueType="num">
                                      <p:cBhvr>
                                        <p:cTn id="4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5" dur="26">
                                          <p:stCondLst>
                                            <p:cond delay="650"/>
                                          </p:stCondLst>
                                        </p:cTn>
                                        <p:tgtEl>
                                          <p:spTgt spid="13"/>
                                        </p:tgtEl>
                                      </p:cBhvr>
                                      <p:to x="100000" y="60000"/>
                                    </p:animScale>
                                    <p:animScale>
                                      <p:cBhvr>
                                        <p:cTn id="46" dur="166" decel="50000">
                                          <p:stCondLst>
                                            <p:cond delay="676"/>
                                          </p:stCondLst>
                                        </p:cTn>
                                        <p:tgtEl>
                                          <p:spTgt spid="13"/>
                                        </p:tgtEl>
                                      </p:cBhvr>
                                      <p:to x="100000" y="100000"/>
                                    </p:animScale>
                                    <p:animScale>
                                      <p:cBhvr>
                                        <p:cTn id="47" dur="26">
                                          <p:stCondLst>
                                            <p:cond delay="1312"/>
                                          </p:stCondLst>
                                        </p:cTn>
                                        <p:tgtEl>
                                          <p:spTgt spid="13"/>
                                        </p:tgtEl>
                                      </p:cBhvr>
                                      <p:to x="100000" y="80000"/>
                                    </p:animScale>
                                    <p:animScale>
                                      <p:cBhvr>
                                        <p:cTn id="48" dur="166" decel="50000">
                                          <p:stCondLst>
                                            <p:cond delay="1338"/>
                                          </p:stCondLst>
                                        </p:cTn>
                                        <p:tgtEl>
                                          <p:spTgt spid="13"/>
                                        </p:tgtEl>
                                      </p:cBhvr>
                                      <p:to x="100000" y="100000"/>
                                    </p:animScale>
                                    <p:animScale>
                                      <p:cBhvr>
                                        <p:cTn id="49" dur="26">
                                          <p:stCondLst>
                                            <p:cond delay="1642"/>
                                          </p:stCondLst>
                                        </p:cTn>
                                        <p:tgtEl>
                                          <p:spTgt spid="13"/>
                                        </p:tgtEl>
                                      </p:cBhvr>
                                      <p:to x="100000" y="90000"/>
                                    </p:animScale>
                                    <p:animScale>
                                      <p:cBhvr>
                                        <p:cTn id="50" dur="166" decel="50000">
                                          <p:stCondLst>
                                            <p:cond delay="1668"/>
                                          </p:stCondLst>
                                        </p:cTn>
                                        <p:tgtEl>
                                          <p:spTgt spid="13"/>
                                        </p:tgtEl>
                                      </p:cBhvr>
                                      <p:to x="100000" y="100000"/>
                                    </p:animScale>
                                    <p:animScale>
                                      <p:cBhvr>
                                        <p:cTn id="51" dur="26">
                                          <p:stCondLst>
                                            <p:cond delay="1808"/>
                                          </p:stCondLst>
                                        </p:cTn>
                                        <p:tgtEl>
                                          <p:spTgt spid="13"/>
                                        </p:tgtEl>
                                      </p:cBhvr>
                                      <p:to x="100000" y="95000"/>
                                    </p:animScale>
                                    <p:animScale>
                                      <p:cBhvr>
                                        <p:cTn id="52" dur="166" decel="50000">
                                          <p:stCondLst>
                                            <p:cond delay="1834"/>
                                          </p:stCondLst>
                                        </p:cTn>
                                        <p:tgtEl>
                                          <p:spTgt spid="13"/>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80">
                                          <p:stCondLst>
                                            <p:cond delay="0"/>
                                          </p:stCondLst>
                                        </p:cTn>
                                        <p:tgtEl>
                                          <p:spTgt spid="14"/>
                                        </p:tgtEl>
                                      </p:cBhvr>
                                    </p:animEffect>
                                    <p:anim calcmode="lin" valueType="num">
                                      <p:cBhvr>
                                        <p:cTn id="5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1" dur="26">
                                          <p:stCondLst>
                                            <p:cond delay="650"/>
                                          </p:stCondLst>
                                        </p:cTn>
                                        <p:tgtEl>
                                          <p:spTgt spid="14"/>
                                        </p:tgtEl>
                                      </p:cBhvr>
                                      <p:to x="100000" y="60000"/>
                                    </p:animScale>
                                    <p:animScale>
                                      <p:cBhvr>
                                        <p:cTn id="62" dur="166" decel="50000">
                                          <p:stCondLst>
                                            <p:cond delay="676"/>
                                          </p:stCondLst>
                                        </p:cTn>
                                        <p:tgtEl>
                                          <p:spTgt spid="14"/>
                                        </p:tgtEl>
                                      </p:cBhvr>
                                      <p:to x="100000" y="100000"/>
                                    </p:animScale>
                                    <p:animScale>
                                      <p:cBhvr>
                                        <p:cTn id="63" dur="26">
                                          <p:stCondLst>
                                            <p:cond delay="1312"/>
                                          </p:stCondLst>
                                        </p:cTn>
                                        <p:tgtEl>
                                          <p:spTgt spid="14"/>
                                        </p:tgtEl>
                                      </p:cBhvr>
                                      <p:to x="100000" y="80000"/>
                                    </p:animScale>
                                    <p:animScale>
                                      <p:cBhvr>
                                        <p:cTn id="64" dur="166" decel="50000">
                                          <p:stCondLst>
                                            <p:cond delay="1338"/>
                                          </p:stCondLst>
                                        </p:cTn>
                                        <p:tgtEl>
                                          <p:spTgt spid="14"/>
                                        </p:tgtEl>
                                      </p:cBhvr>
                                      <p:to x="100000" y="100000"/>
                                    </p:animScale>
                                    <p:animScale>
                                      <p:cBhvr>
                                        <p:cTn id="65" dur="26">
                                          <p:stCondLst>
                                            <p:cond delay="1642"/>
                                          </p:stCondLst>
                                        </p:cTn>
                                        <p:tgtEl>
                                          <p:spTgt spid="14"/>
                                        </p:tgtEl>
                                      </p:cBhvr>
                                      <p:to x="100000" y="90000"/>
                                    </p:animScale>
                                    <p:animScale>
                                      <p:cBhvr>
                                        <p:cTn id="66" dur="166" decel="50000">
                                          <p:stCondLst>
                                            <p:cond delay="1668"/>
                                          </p:stCondLst>
                                        </p:cTn>
                                        <p:tgtEl>
                                          <p:spTgt spid="14"/>
                                        </p:tgtEl>
                                      </p:cBhvr>
                                      <p:to x="100000" y="100000"/>
                                    </p:animScale>
                                    <p:animScale>
                                      <p:cBhvr>
                                        <p:cTn id="67" dur="26">
                                          <p:stCondLst>
                                            <p:cond delay="1808"/>
                                          </p:stCondLst>
                                        </p:cTn>
                                        <p:tgtEl>
                                          <p:spTgt spid="14"/>
                                        </p:tgtEl>
                                      </p:cBhvr>
                                      <p:to x="100000" y="95000"/>
                                    </p:animScale>
                                    <p:animScale>
                                      <p:cBhvr>
                                        <p:cTn id="68"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87" name="TextBox 86">
            <a:hlinkClick r:id="rId3" action="ppaction://hlinksldjump"/>
            <a:extLst>
              <a:ext uri="{FF2B5EF4-FFF2-40B4-BE49-F238E27FC236}">
                <a16:creationId xmlns:a16="http://schemas.microsoft.com/office/drawing/2014/main" id="{355638C3-40B8-419E-AE46-3224EBC7C192}"/>
              </a:ext>
            </a:extLst>
          </p:cNvPr>
          <p:cNvSpPr txBox="1"/>
          <p:nvPr/>
        </p:nvSpPr>
        <p:spPr>
          <a:xfrm>
            <a:off x="4813384" y="962048"/>
            <a:ext cx="2857192" cy="623248"/>
          </a:xfrm>
          <a:prstGeom prst="rect">
            <a:avLst/>
          </a:prstGeom>
          <a:noFill/>
        </p:spPr>
        <p:txBody>
          <a:bodyPr vert="horz" wrap="non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3600" dirty="0">
                <a:latin typeface="Arial" panose="020B0604020202020204" pitchFamily="34" charset="0"/>
                <a:cs typeface="Arial" panose="020B0604020202020204" pitchFamily="34" charset="0"/>
              </a:rPr>
              <a:t>LUYỆN ĐỌC</a:t>
            </a:r>
          </a:p>
        </p:txBody>
      </p:sp>
      <p:sp>
        <p:nvSpPr>
          <p:cNvPr id="15" name="Text Box 10"/>
          <p:cNvSpPr txBox="1">
            <a:spLocks noChangeArrowheads="1"/>
          </p:cNvSpPr>
          <p:nvPr/>
        </p:nvSpPr>
        <p:spPr bwMode="auto">
          <a:xfrm>
            <a:off x="4813384" y="1918796"/>
            <a:ext cx="341685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en-US" altLang="en-US" sz="3200" b="1">
                <a:solidFill>
                  <a:srgbClr val="0000FF"/>
                </a:solidFill>
                <a:latin typeface="Cambria" panose="02040503050406030204" pitchFamily="18" charset="0"/>
                <a:ea typeface="Cambria" panose="02040503050406030204" pitchFamily="18" charset="0"/>
                <a:cs typeface="Cambria" panose="02040503050406030204" pitchFamily="18" charset="0"/>
              </a:rPr>
              <a:t>- trẩy quân</a:t>
            </a:r>
          </a:p>
          <a:p>
            <a:pPr>
              <a:lnSpc>
                <a:spcPct val="150000"/>
              </a:lnSpc>
              <a:buFontTx/>
              <a:buChar char="-"/>
            </a:pPr>
            <a:r>
              <a:rPr lang="en-US" altLang="en-US" sz="3200" b="1">
                <a:solidFill>
                  <a:srgbClr val="0000FF"/>
                </a:solidFill>
                <a:latin typeface="Cambria" panose="02040503050406030204" pitchFamily="18" charset="0"/>
                <a:ea typeface="Cambria" panose="02040503050406030204" pitchFamily="18" charset="0"/>
                <a:cs typeface="Cambria" panose="02040503050406030204" pitchFamily="18" charset="0"/>
              </a:rPr>
              <a:t> thoăn thoắt</a:t>
            </a:r>
          </a:p>
          <a:p>
            <a:pPr>
              <a:lnSpc>
                <a:spcPct val="150000"/>
              </a:lnSpc>
              <a:buFontTx/>
              <a:buChar char="-"/>
            </a:pPr>
            <a:r>
              <a:rPr lang="en-US" altLang="en-US" sz="3200" b="1">
                <a:solidFill>
                  <a:srgbClr val="0000FF"/>
                </a:solidFill>
                <a:latin typeface="Cambria" panose="02040503050406030204" pitchFamily="18" charset="0"/>
                <a:ea typeface="Cambria" panose="02040503050406030204" pitchFamily="18" charset="0"/>
                <a:cs typeface="Cambria" panose="02040503050406030204" pitchFamily="18" charset="0"/>
              </a:rPr>
              <a:t> bóng nhẫy  </a:t>
            </a:r>
          </a:p>
          <a:p>
            <a:pPr>
              <a:lnSpc>
                <a:spcPct val="150000"/>
              </a:lnSpc>
              <a:buFontTx/>
              <a:buChar char="-"/>
            </a:pPr>
            <a:r>
              <a:rPr lang="en-US" altLang="en-US" sz="3200" b="1">
                <a:solidFill>
                  <a:srgbClr val="0000FF"/>
                </a:solidFill>
                <a:latin typeface="Cambria" panose="02040503050406030204" pitchFamily="18" charset="0"/>
                <a:ea typeface="Cambria" panose="02040503050406030204" pitchFamily="18" charset="0"/>
                <a:cs typeface="Cambria" panose="02040503050406030204" pitchFamily="18" charset="0"/>
              </a:rPr>
              <a:t> uốn lượn</a:t>
            </a:r>
          </a:p>
          <a:p>
            <a:pPr>
              <a:lnSpc>
                <a:spcPct val="150000"/>
              </a:lnSpc>
              <a:buFontTx/>
              <a:buChar char="-"/>
            </a:pPr>
            <a:r>
              <a:rPr lang="en-US" altLang="en-US" sz="3200" b="1">
                <a:solidFill>
                  <a:srgbClr val="0000FF"/>
                </a:solidFill>
                <a:latin typeface="Cambria" panose="02040503050406030204" pitchFamily="18" charset="0"/>
                <a:ea typeface="Cambria" panose="02040503050406030204" pitchFamily="18" charset="0"/>
                <a:cs typeface="Cambria" panose="02040503050406030204" pitchFamily="18" charset="0"/>
              </a:rPr>
              <a:t> giật giải</a:t>
            </a:r>
          </a:p>
        </p:txBody>
      </p:sp>
    </p:spTree>
    <p:extLst>
      <p:ext uri="{BB962C8B-B14F-4D97-AF65-F5344CB8AC3E}">
        <p14:creationId xmlns:p14="http://schemas.microsoft.com/office/powerpoint/2010/main" val="12582297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864830-876B-4EE9-B1B2-E56C9C842265}"/>
              </a:ext>
            </a:extLst>
          </p:cNvPr>
          <p:cNvSpPr/>
          <p:nvPr/>
        </p:nvSpPr>
        <p:spPr>
          <a:xfrm>
            <a:off x="2286340" y="710290"/>
            <a:ext cx="2201245" cy="707886"/>
          </a:xfrm>
          <a:prstGeom prst="rect">
            <a:avLst/>
          </a:prstGeom>
        </p:spPr>
        <p:txBody>
          <a:bodyPr wrap="none">
            <a:spAutoFit/>
          </a:bodyPr>
          <a:lstStyle/>
          <a:p>
            <a:pPr algn="ctr"/>
            <a:r>
              <a:rPr lang="vi-VN" sz="4000" b="1" dirty="0">
                <a:solidFill>
                  <a:srgbClr val="000000"/>
                </a:solidFill>
                <a:latin typeface="Pattaya" panose="00000500000000000000" pitchFamily="2" charset="-34"/>
                <a:cs typeface="Pattaya" panose="00000500000000000000" pitchFamily="2" charset="-34"/>
              </a:rPr>
              <a:t>Chú thích:</a:t>
            </a:r>
          </a:p>
        </p:txBody>
      </p:sp>
      <p:sp>
        <p:nvSpPr>
          <p:cNvPr id="6" name="Rectangle 5">
            <a:extLst>
              <a:ext uri="{FF2B5EF4-FFF2-40B4-BE49-F238E27FC236}">
                <a16:creationId xmlns:a16="http://schemas.microsoft.com/office/drawing/2014/main" id="{93864830-876B-4EE9-B1B2-E56C9C842265}"/>
              </a:ext>
            </a:extLst>
          </p:cNvPr>
          <p:cNvSpPr/>
          <p:nvPr/>
        </p:nvSpPr>
        <p:spPr>
          <a:xfrm>
            <a:off x="1126635" y="1771679"/>
            <a:ext cx="3918770" cy="584775"/>
          </a:xfrm>
          <a:prstGeom prst="rect">
            <a:avLst/>
          </a:prstGeom>
        </p:spPr>
        <p:txBody>
          <a:bodyPr wrap="square">
            <a:spAutoFit/>
          </a:bodyPr>
          <a:lstStyle/>
          <a:p>
            <a:r>
              <a:rPr lang="en-US" sz="3200" b="1" dirty="0" err="1">
                <a:solidFill>
                  <a:srgbClr val="000000"/>
                </a:solidFill>
                <a:latin typeface="Times New Roman" panose="02020603050405020304" pitchFamily="18" charset="0"/>
                <a:cs typeface="Times New Roman" panose="02020603050405020304" pitchFamily="18" charset="0"/>
              </a:rPr>
              <a:t>Làng</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Đồng</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Vân</a:t>
            </a:r>
            <a:r>
              <a:rPr lang="en-US" sz="3200" b="1" dirty="0">
                <a:solidFill>
                  <a:srgbClr val="000000"/>
                </a:solidFill>
                <a:latin typeface="Times New Roman" panose="02020603050405020304" pitchFamily="18" charset="0"/>
                <a:cs typeface="Times New Roman" panose="02020603050405020304" pitchFamily="18" charset="0"/>
              </a:rPr>
              <a:t>:</a:t>
            </a:r>
            <a:endParaRPr lang="vi-VN" sz="3200" b="1" dirty="0">
              <a:solidFill>
                <a:srgbClr val="00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3864830-876B-4EE9-B1B2-E56C9C842265}"/>
              </a:ext>
            </a:extLst>
          </p:cNvPr>
          <p:cNvSpPr/>
          <p:nvPr/>
        </p:nvSpPr>
        <p:spPr>
          <a:xfrm>
            <a:off x="4487585" y="1749282"/>
            <a:ext cx="7091058" cy="1077218"/>
          </a:xfrm>
          <a:prstGeom prst="rect">
            <a:avLst/>
          </a:prstGeom>
        </p:spPr>
        <p:txBody>
          <a:bodyPr wrap="square">
            <a:spAutoFit/>
          </a:bodyPr>
          <a:lstStyle/>
          <a:p>
            <a:r>
              <a:rPr lang="en-US" sz="3200" dirty="0" err="1">
                <a:solidFill>
                  <a:srgbClr val="000000"/>
                </a:solidFill>
                <a:latin typeface="Times New Roman" panose="02020603050405020304" pitchFamily="18" charset="0"/>
                <a:cs typeface="Times New Roman" panose="02020603050405020304" pitchFamily="18" charset="0"/>
              </a:rPr>
              <a:t>một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làng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thuộc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xã</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Đồng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Tháp</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huyện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Đan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Phượng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Hà</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Nội</a:t>
            </a:r>
            <a:endParaRPr lang="vi-VN" sz="3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376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0"/>
            <a:ext cx="9067800" cy="68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Freeform 4"/>
          <p:cNvSpPr>
            <a:spLocks/>
          </p:cNvSpPr>
          <p:nvPr/>
        </p:nvSpPr>
        <p:spPr bwMode="auto">
          <a:xfrm>
            <a:off x="4152900" y="2219326"/>
            <a:ext cx="1843088" cy="2886075"/>
          </a:xfrm>
          <a:custGeom>
            <a:avLst/>
            <a:gdLst>
              <a:gd name="T0" fmla="*/ 0 w 1161"/>
              <a:gd name="T1" fmla="*/ 0 h 1818"/>
              <a:gd name="T2" fmla="*/ 9525 w 1161"/>
              <a:gd name="T3" fmla="*/ 47625 h 1818"/>
              <a:gd name="T4" fmla="*/ 38100 w 1161"/>
              <a:gd name="T5" fmla="*/ 57150 h 1818"/>
              <a:gd name="T6" fmla="*/ 152400 w 1161"/>
              <a:gd name="T7" fmla="*/ 114300 h 1818"/>
              <a:gd name="T8" fmla="*/ 247650 w 1161"/>
              <a:gd name="T9" fmla="*/ 238125 h 1818"/>
              <a:gd name="T10" fmla="*/ 266700 w 1161"/>
              <a:gd name="T11" fmla="*/ 266700 h 1818"/>
              <a:gd name="T12" fmla="*/ 276225 w 1161"/>
              <a:gd name="T13" fmla="*/ 314325 h 1818"/>
              <a:gd name="T14" fmla="*/ 361950 w 1161"/>
              <a:gd name="T15" fmla="*/ 361950 h 1818"/>
              <a:gd name="T16" fmla="*/ 381000 w 1161"/>
              <a:gd name="T17" fmla="*/ 390525 h 1818"/>
              <a:gd name="T18" fmla="*/ 409575 w 1161"/>
              <a:gd name="T19" fmla="*/ 409575 h 1818"/>
              <a:gd name="T20" fmla="*/ 419100 w 1161"/>
              <a:gd name="T21" fmla="*/ 485775 h 1818"/>
              <a:gd name="T22" fmla="*/ 466725 w 1161"/>
              <a:gd name="T23" fmla="*/ 495300 h 1818"/>
              <a:gd name="T24" fmla="*/ 523875 w 1161"/>
              <a:gd name="T25" fmla="*/ 514350 h 1818"/>
              <a:gd name="T26" fmla="*/ 676275 w 1161"/>
              <a:gd name="T27" fmla="*/ 609600 h 1818"/>
              <a:gd name="T28" fmla="*/ 685800 w 1161"/>
              <a:gd name="T29" fmla="*/ 638175 h 1818"/>
              <a:gd name="T30" fmla="*/ 714375 w 1161"/>
              <a:gd name="T31" fmla="*/ 657225 h 1818"/>
              <a:gd name="T32" fmla="*/ 733425 w 1161"/>
              <a:gd name="T33" fmla="*/ 714375 h 1818"/>
              <a:gd name="T34" fmla="*/ 752475 w 1161"/>
              <a:gd name="T35" fmla="*/ 742950 h 1818"/>
              <a:gd name="T36" fmla="*/ 828675 w 1161"/>
              <a:gd name="T37" fmla="*/ 857250 h 1818"/>
              <a:gd name="T38" fmla="*/ 752475 w 1161"/>
              <a:gd name="T39" fmla="*/ 981075 h 1818"/>
              <a:gd name="T40" fmla="*/ 809625 w 1161"/>
              <a:gd name="T41" fmla="*/ 1057275 h 1818"/>
              <a:gd name="T42" fmla="*/ 800100 w 1161"/>
              <a:gd name="T43" fmla="*/ 1209675 h 1818"/>
              <a:gd name="T44" fmla="*/ 866775 w 1161"/>
              <a:gd name="T45" fmla="*/ 1257300 h 1818"/>
              <a:gd name="T46" fmla="*/ 933450 w 1161"/>
              <a:gd name="T47" fmla="*/ 1390650 h 1818"/>
              <a:gd name="T48" fmla="*/ 1019175 w 1161"/>
              <a:gd name="T49" fmla="*/ 1428750 h 1818"/>
              <a:gd name="T50" fmla="*/ 1028700 w 1161"/>
              <a:gd name="T51" fmla="*/ 1466850 h 1818"/>
              <a:gd name="T52" fmla="*/ 1143000 w 1161"/>
              <a:gd name="T53" fmla="*/ 1504950 h 1818"/>
              <a:gd name="T54" fmla="*/ 1181100 w 1161"/>
              <a:gd name="T55" fmla="*/ 1590675 h 1818"/>
              <a:gd name="T56" fmla="*/ 1162050 w 1161"/>
              <a:gd name="T57" fmla="*/ 1619250 h 1818"/>
              <a:gd name="T58" fmla="*/ 1152525 w 1161"/>
              <a:gd name="T59" fmla="*/ 1647825 h 1818"/>
              <a:gd name="T60" fmla="*/ 1114425 w 1161"/>
              <a:gd name="T61" fmla="*/ 1704975 h 1818"/>
              <a:gd name="T62" fmla="*/ 1123950 w 1161"/>
              <a:gd name="T63" fmla="*/ 1819275 h 1818"/>
              <a:gd name="T64" fmla="*/ 1152525 w 1161"/>
              <a:gd name="T65" fmla="*/ 1838325 h 1818"/>
              <a:gd name="T66" fmla="*/ 1219200 w 1161"/>
              <a:gd name="T67" fmla="*/ 1876425 h 1818"/>
              <a:gd name="T68" fmla="*/ 1228725 w 1161"/>
              <a:gd name="T69" fmla="*/ 1905000 h 1818"/>
              <a:gd name="T70" fmla="*/ 1257300 w 1161"/>
              <a:gd name="T71" fmla="*/ 1924050 h 1818"/>
              <a:gd name="T72" fmla="*/ 1266825 w 1161"/>
              <a:gd name="T73" fmla="*/ 2019300 h 1818"/>
              <a:gd name="T74" fmla="*/ 1504950 w 1161"/>
              <a:gd name="T75" fmla="*/ 2209800 h 1818"/>
              <a:gd name="T76" fmla="*/ 1514475 w 1161"/>
              <a:gd name="T77" fmla="*/ 2238375 h 1818"/>
              <a:gd name="T78" fmla="*/ 1504950 w 1161"/>
              <a:gd name="T79" fmla="*/ 2266950 h 1818"/>
              <a:gd name="T80" fmla="*/ 1590675 w 1161"/>
              <a:gd name="T81" fmla="*/ 2286000 h 1818"/>
              <a:gd name="T82" fmla="*/ 1657350 w 1161"/>
              <a:gd name="T83" fmla="*/ 2219325 h 1818"/>
              <a:gd name="T84" fmla="*/ 1666875 w 1161"/>
              <a:gd name="T85" fmla="*/ 2305050 h 1818"/>
              <a:gd name="T86" fmla="*/ 1714500 w 1161"/>
              <a:gd name="T87" fmla="*/ 2295525 h 1818"/>
              <a:gd name="T88" fmla="*/ 1790700 w 1161"/>
              <a:gd name="T89" fmla="*/ 2305050 h 1818"/>
              <a:gd name="T90" fmla="*/ 1676400 w 1161"/>
              <a:gd name="T91" fmla="*/ 2762250 h 1818"/>
              <a:gd name="T92" fmla="*/ 1619250 w 1161"/>
              <a:gd name="T93" fmla="*/ 2886075 h 18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61" h="1818">
                <a:moveTo>
                  <a:pt x="0" y="0"/>
                </a:moveTo>
                <a:cubicBezTo>
                  <a:pt x="2" y="10"/>
                  <a:pt x="0" y="22"/>
                  <a:pt x="6" y="30"/>
                </a:cubicBezTo>
                <a:cubicBezTo>
                  <a:pt x="10" y="35"/>
                  <a:pt x="18" y="33"/>
                  <a:pt x="24" y="36"/>
                </a:cubicBezTo>
                <a:cubicBezTo>
                  <a:pt x="48" y="48"/>
                  <a:pt x="70" y="63"/>
                  <a:pt x="96" y="72"/>
                </a:cubicBezTo>
                <a:cubicBezTo>
                  <a:pt x="164" y="26"/>
                  <a:pt x="106" y="116"/>
                  <a:pt x="156" y="150"/>
                </a:cubicBezTo>
                <a:cubicBezTo>
                  <a:pt x="160" y="156"/>
                  <a:pt x="165" y="161"/>
                  <a:pt x="168" y="168"/>
                </a:cubicBezTo>
                <a:cubicBezTo>
                  <a:pt x="172" y="178"/>
                  <a:pt x="169" y="189"/>
                  <a:pt x="174" y="198"/>
                </a:cubicBezTo>
                <a:cubicBezTo>
                  <a:pt x="181" y="211"/>
                  <a:pt x="216" y="220"/>
                  <a:pt x="228" y="228"/>
                </a:cubicBezTo>
                <a:cubicBezTo>
                  <a:pt x="232" y="234"/>
                  <a:pt x="235" y="241"/>
                  <a:pt x="240" y="246"/>
                </a:cubicBezTo>
                <a:cubicBezTo>
                  <a:pt x="245" y="251"/>
                  <a:pt x="255" y="251"/>
                  <a:pt x="258" y="258"/>
                </a:cubicBezTo>
                <a:cubicBezTo>
                  <a:pt x="264" y="273"/>
                  <a:pt x="255" y="293"/>
                  <a:pt x="264" y="306"/>
                </a:cubicBezTo>
                <a:cubicBezTo>
                  <a:pt x="270" y="314"/>
                  <a:pt x="284" y="309"/>
                  <a:pt x="294" y="312"/>
                </a:cubicBezTo>
                <a:cubicBezTo>
                  <a:pt x="306" y="315"/>
                  <a:pt x="330" y="324"/>
                  <a:pt x="330" y="324"/>
                </a:cubicBezTo>
                <a:cubicBezTo>
                  <a:pt x="358" y="352"/>
                  <a:pt x="387" y="376"/>
                  <a:pt x="426" y="384"/>
                </a:cubicBezTo>
                <a:cubicBezTo>
                  <a:pt x="428" y="390"/>
                  <a:pt x="428" y="397"/>
                  <a:pt x="432" y="402"/>
                </a:cubicBezTo>
                <a:cubicBezTo>
                  <a:pt x="437" y="408"/>
                  <a:pt x="446" y="408"/>
                  <a:pt x="450" y="414"/>
                </a:cubicBezTo>
                <a:cubicBezTo>
                  <a:pt x="457" y="425"/>
                  <a:pt x="455" y="439"/>
                  <a:pt x="462" y="450"/>
                </a:cubicBezTo>
                <a:cubicBezTo>
                  <a:pt x="466" y="456"/>
                  <a:pt x="470" y="462"/>
                  <a:pt x="474" y="468"/>
                </a:cubicBezTo>
                <a:cubicBezTo>
                  <a:pt x="485" y="521"/>
                  <a:pt x="471" y="530"/>
                  <a:pt x="522" y="540"/>
                </a:cubicBezTo>
                <a:cubicBezTo>
                  <a:pt x="514" y="623"/>
                  <a:pt x="522" y="586"/>
                  <a:pt x="474" y="618"/>
                </a:cubicBezTo>
                <a:cubicBezTo>
                  <a:pt x="481" y="645"/>
                  <a:pt x="483" y="657"/>
                  <a:pt x="510" y="666"/>
                </a:cubicBezTo>
                <a:cubicBezTo>
                  <a:pt x="518" y="706"/>
                  <a:pt x="550" y="732"/>
                  <a:pt x="504" y="762"/>
                </a:cubicBezTo>
                <a:cubicBezTo>
                  <a:pt x="493" y="795"/>
                  <a:pt x="516" y="786"/>
                  <a:pt x="546" y="792"/>
                </a:cubicBezTo>
                <a:cubicBezTo>
                  <a:pt x="563" y="843"/>
                  <a:pt x="527" y="864"/>
                  <a:pt x="588" y="876"/>
                </a:cubicBezTo>
                <a:cubicBezTo>
                  <a:pt x="603" y="921"/>
                  <a:pt x="578" y="865"/>
                  <a:pt x="642" y="900"/>
                </a:cubicBezTo>
                <a:cubicBezTo>
                  <a:pt x="649" y="904"/>
                  <a:pt x="643" y="917"/>
                  <a:pt x="648" y="924"/>
                </a:cubicBezTo>
                <a:cubicBezTo>
                  <a:pt x="661" y="943"/>
                  <a:pt x="700" y="943"/>
                  <a:pt x="720" y="948"/>
                </a:cubicBezTo>
                <a:cubicBezTo>
                  <a:pt x="727" y="968"/>
                  <a:pt x="737" y="982"/>
                  <a:pt x="744" y="1002"/>
                </a:cubicBezTo>
                <a:cubicBezTo>
                  <a:pt x="740" y="1008"/>
                  <a:pt x="735" y="1014"/>
                  <a:pt x="732" y="1020"/>
                </a:cubicBezTo>
                <a:cubicBezTo>
                  <a:pt x="729" y="1026"/>
                  <a:pt x="729" y="1032"/>
                  <a:pt x="726" y="1038"/>
                </a:cubicBezTo>
                <a:cubicBezTo>
                  <a:pt x="719" y="1051"/>
                  <a:pt x="702" y="1074"/>
                  <a:pt x="702" y="1074"/>
                </a:cubicBezTo>
                <a:cubicBezTo>
                  <a:pt x="704" y="1098"/>
                  <a:pt x="701" y="1123"/>
                  <a:pt x="708" y="1146"/>
                </a:cubicBezTo>
                <a:cubicBezTo>
                  <a:pt x="710" y="1153"/>
                  <a:pt x="721" y="1152"/>
                  <a:pt x="726" y="1158"/>
                </a:cubicBezTo>
                <a:cubicBezTo>
                  <a:pt x="752" y="1190"/>
                  <a:pt x="695" y="1170"/>
                  <a:pt x="768" y="1182"/>
                </a:cubicBezTo>
                <a:cubicBezTo>
                  <a:pt x="770" y="1188"/>
                  <a:pt x="770" y="1195"/>
                  <a:pt x="774" y="1200"/>
                </a:cubicBezTo>
                <a:cubicBezTo>
                  <a:pt x="779" y="1206"/>
                  <a:pt x="790" y="1205"/>
                  <a:pt x="792" y="1212"/>
                </a:cubicBezTo>
                <a:cubicBezTo>
                  <a:pt x="798" y="1231"/>
                  <a:pt x="795" y="1252"/>
                  <a:pt x="798" y="1272"/>
                </a:cubicBezTo>
                <a:cubicBezTo>
                  <a:pt x="814" y="1377"/>
                  <a:pt x="854" y="1379"/>
                  <a:pt x="948" y="1392"/>
                </a:cubicBezTo>
                <a:cubicBezTo>
                  <a:pt x="950" y="1398"/>
                  <a:pt x="954" y="1404"/>
                  <a:pt x="954" y="1410"/>
                </a:cubicBezTo>
                <a:cubicBezTo>
                  <a:pt x="954" y="1416"/>
                  <a:pt x="951" y="1422"/>
                  <a:pt x="948" y="1428"/>
                </a:cubicBezTo>
                <a:cubicBezTo>
                  <a:pt x="930" y="1464"/>
                  <a:pt x="909" y="1448"/>
                  <a:pt x="1002" y="1440"/>
                </a:cubicBezTo>
                <a:cubicBezTo>
                  <a:pt x="1010" y="1416"/>
                  <a:pt x="1020" y="1406"/>
                  <a:pt x="1044" y="1398"/>
                </a:cubicBezTo>
                <a:cubicBezTo>
                  <a:pt x="1046" y="1416"/>
                  <a:pt x="1039" y="1438"/>
                  <a:pt x="1050" y="1452"/>
                </a:cubicBezTo>
                <a:cubicBezTo>
                  <a:pt x="1056" y="1460"/>
                  <a:pt x="1070" y="1446"/>
                  <a:pt x="1080" y="1446"/>
                </a:cubicBezTo>
                <a:cubicBezTo>
                  <a:pt x="1096" y="1446"/>
                  <a:pt x="1112" y="1450"/>
                  <a:pt x="1128" y="1452"/>
                </a:cubicBezTo>
                <a:cubicBezTo>
                  <a:pt x="1136" y="1537"/>
                  <a:pt x="1161" y="1705"/>
                  <a:pt x="1056" y="1740"/>
                </a:cubicBezTo>
                <a:cubicBezTo>
                  <a:pt x="1030" y="1766"/>
                  <a:pt x="1020" y="1782"/>
                  <a:pt x="1020" y="1818"/>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5" name="Freeform 5"/>
          <p:cNvSpPr>
            <a:spLocks/>
          </p:cNvSpPr>
          <p:nvPr/>
        </p:nvSpPr>
        <p:spPr bwMode="auto">
          <a:xfrm>
            <a:off x="4371975" y="2362201"/>
            <a:ext cx="539750" cy="206375"/>
          </a:xfrm>
          <a:custGeom>
            <a:avLst/>
            <a:gdLst>
              <a:gd name="T0" fmla="*/ 250825 w 340"/>
              <a:gd name="T1" fmla="*/ 15875 h 130"/>
              <a:gd name="T2" fmla="*/ 82550 w 340"/>
              <a:gd name="T3" fmla="*/ 31750 h 130"/>
              <a:gd name="T4" fmla="*/ 19050 w 340"/>
              <a:gd name="T5" fmla="*/ 82550 h 130"/>
              <a:gd name="T6" fmla="*/ 6350 w 340"/>
              <a:gd name="T7" fmla="*/ 104775 h 130"/>
              <a:gd name="T8" fmla="*/ 0 w 340"/>
              <a:gd name="T9" fmla="*/ 123825 h 130"/>
              <a:gd name="T10" fmla="*/ 19050 w 340"/>
              <a:gd name="T11" fmla="*/ 190500 h 130"/>
              <a:gd name="T12" fmla="*/ 47625 w 340"/>
              <a:gd name="T13" fmla="*/ 203200 h 130"/>
              <a:gd name="T14" fmla="*/ 196850 w 340"/>
              <a:gd name="T15" fmla="*/ 200025 h 130"/>
              <a:gd name="T16" fmla="*/ 228600 w 340"/>
              <a:gd name="T17" fmla="*/ 200025 h 130"/>
              <a:gd name="T18" fmla="*/ 355600 w 340"/>
              <a:gd name="T19" fmla="*/ 193675 h 130"/>
              <a:gd name="T20" fmla="*/ 390525 w 340"/>
              <a:gd name="T21" fmla="*/ 180975 h 130"/>
              <a:gd name="T22" fmla="*/ 415925 w 340"/>
              <a:gd name="T23" fmla="*/ 174625 h 130"/>
              <a:gd name="T24" fmla="*/ 479425 w 340"/>
              <a:gd name="T25" fmla="*/ 142875 h 130"/>
              <a:gd name="T26" fmla="*/ 539750 w 340"/>
              <a:gd name="T27" fmla="*/ 95250 h 130"/>
              <a:gd name="T28" fmla="*/ 533400 w 340"/>
              <a:gd name="T29" fmla="*/ 57150 h 130"/>
              <a:gd name="T30" fmla="*/ 504825 w 340"/>
              <a:gd name="T31" fmla="*/ 34925 h 130"/>
              <a:gd name="T32" fmla="*/ 419100 w 340"/>
              <a:gd name="T33" fmla="*/ 0 h 130"/>
              <a:gd name="T34" fmla="*/ 142875 w 340"/>
              <a:gd name="T35" fmla="*/ 15875 h 1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40" h="130">
                <a:moveTo>
                  <a:pt x="158" y="10"/>
                </a:moveTo>
                <a:cubicBezTo>
                  <a:pt x="131" y="1"/>
                  <a:pt x="81" y="16"/>
                  <a:pt x="52" y="20"/>
                </a:cubicBezTo>
                <a:cubicBezTo>
                  <a:pt x="38" y="27"/>
                  <a:pt x="21" y="39"/>
                  <a:pt x="12" y="52"/>
                </a:cubicBezTo>
                <a:cubicBezTo>
                  <a:pt x="9" y="57"/>
                  <a:pt x="6" y="61"/>
                  <a:pt x="4" y="66"/>
                </a:cubicBezTo>
                <a:cubicBezTo>
                  <a:pt x="2" y="70"/>
                  <a:pt x="0" y="78"/>
                  <a:pt x="0" y="78"/>
                </a:cubicBezTo>
                <a:cubicBezTo>
                  <a:pt x="1" y="89"/>
                  <a:pt x="0" y="112"/>
                  <a:pt x="12" y="120"/>
                </a:cubicBezTo>
                <a:cubicBezTo>
                  <a:pt x="17" y="124"/>
                  <a:pt x="30" y="128"/>
                  <a:pt x="30" y="128"/>
                </a:cubicBezTo>
                <a:cubicBezTo>
                  <a:pt x="61" y="127"/>
                  <a:pt x="93" y="128"/>
                  <a:pt x="124" y="126"/>
                </a:cubicBezTo>
                <a:cubicBezTo>
                  <a:pt x="131" y="126"/>
                  <a:pt x="144" y="126"/>
                  <a:pt x="144" y="126"/>
                </a:cubicBezTo>
                <a:cubicBezTo>
                  <a:pt x="171" y="125"/>
                  <a:pt x="199" y="130"/>
                  <a:pt x="224" y="122"/>
                </a:cubicBezTo>
                <a:cubicBezTo>
                  <a:pt x="231" y="120"/>
                  <a:pt x="238" y="116"/>
                  <a:pt x="246" y="114"/>
                </a:cubicBezTo>
                <a:cubicBezTo>
                  <a:pt x="251" y="113"/>
                  <a:pt x="262" y="110"/>
                  <a:pt x="262" y="110"/>
                </a:cubicBezTo>
                <a:cubicBezTo>
                  <a:pt x="270" y="105"/>
                  <a:pt x="293" y="93"/>
                  <a:pt x="302" y="90"/>
                </a:cubicBezTo>
                <a:cubicBezTo>
                  <a:pt x="313" y="79"/>
                  <a:pt x="325" y="65"/>
                  <a:pt x="340" y="60"/>
                </a:cubicBezTo>
                <a:cubicBezTo>
                  <a:pt x="339" y="52"/>
                  <a:pt x="339" y="44"/>
                  <a:pt x="336" y="36"/>
                </a:cubicBezTo>
                <a:cubicBezTo>
                  <a:pt x="334" y="29"/>
                  <a:pt x="318" y="22"/>
                  <a:pt x="318" y="22"/>
                </a:cubicBezTo>
                <a:cubicBezTo>
                  <a:pt x="307" y="6"/>
                  <a:pt x="281" y="2"/>
                  <a:pt x="264" y="0"/>
                </a:cubicBezTo>
                <a:cubicBezTo>
                  <a:pt x="206" y="1"/>
                  <a:pt x="147" y="10"/>
                  <a:pt x="90" y="10"/>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 name="AutoShape 8"/>
          <p:cNvSpPr>
            <a:spLocks noChangeArrowheads="1"/>
          </p:cNvSpPr>
          <p:nvPr/>
        </p:nvSpPr>
        <p:spPr bwMode="auto">
          <a:xfrm>
            <a:off x="4440238" y="476250"/>
            <a:ext cx="1655762" cy="1512888"/>
          </a:xfrm>
          <a:prstGeom prst="wedgeEllipseCallout">
            <a:avLst>
              <a:gd name="adj1" fmla="val -31977"/>
              <a:gd name="adj2" fmla="val 7780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00FF"/>
                </a:solidFill>
              </a:rPr>
              <a:t>làng Đồng Vân</a:t>
            </a:r>
          </a:p>
        </p:txBody>
      </p:sp>
    </p:spTree>
    <p:extLst>
      <p:ext uri="{BB962C8B-B14F-4D97-AF65-F5344CB8AC3E}">
        <p14:creationId xmlns:p14="http://schemas.microsoft.com/office/powerpoint/2010/main" val="34561676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25605"/>
                                        </p:tgtEl>
                                      </p:cBhvr>
                                    </p:animEffect>
                                    <p:animScale>
                                      <p:cBhvr>
                                        <p:cTn id="7" dur="250" autoRev="1" fill="hold"/>
                                        <p:tgtEl>
                                          <p:spTgt spid="25605"/>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608"/>
                                        </p:tgtEl>
                                        <p:attrNameLst>
                                          <p:attrName>style.visibility</p:attrName>
                                        </p:attrNameLst>
                                      </p:cBhvr>
                                      <p:to>
                                        <p:strVal val="visible"/>
                                      </p:to>
                                    </p:set>
                                    <p:animEffect transition="in" filter="checkerboard(across)">
                                      <p:cBhvr>
                                        <p:cTn id="12" dur="500"/>
                                        <p:tgtEl>
                                          <p:spTgt spid="256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5604"/>
                                        </p:tgtEl>
                                        <p:attrNameLst>
                                          <p:attrName>style.visibility</p:attrName>
                                        </p:attrNameLst>
                                      </p:cBhvr>
                                      <p:to>
                                        <p:strVal val="visible"/>
                                      </p:to>
                                    </p:set>
                                    <p:animEffect transition="in" filter="box(in)">
                                      <p:cBhvr>
                                        <p:cTn id="17" dur="5000"/>
                                        <p:tgtEl>
                                          <p:spTgt spid="25604"/>
                                        </p:tgtEl>
                                      </p:cBhvr>
                                    </p:animEffect>
                                  </p:childTnLst>
                                </p:cTn>
                              </p:par>
                            </p:childTnLst>
                          </p:cTn>
                        </p:par>
                        <p:par>
                          <p:cTn id="18" fill="hold" nodeType="afterGroup">
                            <p:stCondLst>
                              <p:cond delay="5000"/>
                            </p:stCondLst>
                            <p:childTnLst>
                              <p:par>
                                <p:cTn id="19" presetID="29" presetClass="entr" presetSubtype="0" fill="hold" nodeType="afterEffect">
                                  <p:stCondLst>
                                    <p:cond delay="0"/>
                                  </p:stCondLst>
                                  <p:childTnLst>
                                    <p:set>
                                      <p:cBhvr>
                                        <p:cTn id="20" dur="1" fill="hold">
                                          <p:stCondLst>
                                            <p:cond delay="0"/>
                                          </p:stCondLst>
                                        </p:cTn>
                                        <p:tgtEl>
                                          <p:spTgt spid="25605"/>
                                        </p:tgtEl>
                                        <p:attrNameLst>
                                          <p:attrName>style.visibility</p:attrName>
                                        </p:attrNameLst>
                                      </p:cBhvr>
                                      <p:to>
                                        <p:strVal val="visible"/>
                                      </p:to>
                                    </p:set>
                                    <p:anim calcmode="lin" valueType="num">
                                      <p:cBhvr>
                                        <p:cTn id="21" dur="1000" fill="hold"/>
                                        <p:tgtEl>
                                          <p:spTgt spid="25605"/>
                                        </p:tgtEl>
                                        <p:attrNameLst>
                                          <p:attrName>ppt_x</p:attrName>
                                        </p:attrNameLst>
                                      </p:cBhvr>
                                      <p:tavLst>
                                        <p:tav tm="0">
                                          <p:val>
                                            <p:strVal val="#ppt_x-.2"/>
                                          </p:val>
                                        </p:tav>
                                        <p:tav tm="100000">
                                          <p:val>
                                            <p:strVal val="#ppt_x"/>
                                          </p:val>
                                        </p:tav>
                                      </p:tavLst>
                                    </p:anim>
                                    <p:anim calcmode="lin" valueType="num">
                                      <p:cBhvr>
                                        <p:cTn id="22" dur="1000" fill="hold"/>
                                        <p:tgtEl>
                                          <p:spTgt spid="2560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5605"/>
                                        </p:tgtEl>
                                      </p:cBhvr>
                                    </p:animEffect>
                                  </p:childTnLst>
                                </p:cTn>
                              </p:par>
                            </p:childTnLst>
                          </p:cTn>
                        </p:par>
                        <p:par>
                          <p:cTn id="24" fill="hold" nodeType="afterGroup">
                            <p:stCondLst>
                              <p:cond delay="6000"/>
                            </p:stCondLst>
                            <p:childTnLst>
                              <p:par>
                                <p:cTn id="25" presetID="26" presetClass="emph" presetSubtype="0" fill="hold" nodeType="afterEffect">
                                  <p:stCondLst>
                                    <p:cond delay="0"/>
                                  </p:stCondLst>
                                  <p:childTnLst>
                                    <p:animEffect transition="out" filter="fade">
                                      <p:cBhvr>
                                        <p:cTn id="26" dur="500" tmFilter="0, 0; .2, .5; .8, .5; 1, 0"/>
                                        <p:tgtEl>
                                          <p:spTgt spid="25605"/>
                                        </p:tgtEl>
                                      </p:cBhvr>
                                    </p:animEffect>
                                    <p:animScale>
                                      <p:cBhvr>
                                        <p:cTn id="27" dur="250" autoRev="1" fill="hold"/>
                                        <p:tgtEl>
                                          <p:spTgt spid="25605"/>
                                        </p:tgtEl>
                                      </p:cBhvr>
                                      <p:by x="105000" y="105000"/>
                                    </p:animScale>
                                  </p:childTnLst>
                                </p:cTn>
                              </p:par>
                            </p:childTnLst>
                          </p:cTn>
                        </p:par>
                        <p:par>
                          <p:cTn id="28" fill="hold" nodeType="afterGroup">
                            <p:stCondLst>
                              <p:cond delay="6500"/>
                            </p:stCondLst>
                            <p:childTnLst>
                              <p:par>
                                <p:cTn id="29" presetID="26" presetClass="emph" presetSubtype="0" fill="hold" nodeType="afterEffect">
                                  <p:stCondLst>
                                    <p:cond delay="0"/>
                                  </p:stCondLst>
                                  <p:childTnLst>
                                    <p:animEffect transition="out" filter="fade">
                                      <p:cBhvr>
                                        <p:cTn id="30" dur="500" tmFilter="0, 0; .2, .5; .8, .5; 1, 0"/>
                                        <p:tgtEl>
                                          <p:spTgt spid="25605"/>
                                        </p:tgtEl>
                                      </p:cBhvr>
                                    </p:animEffect>
                                    <p:animScale>
                                      <p:cBhvr>
                                        <p:cTn id="31" dur="250" autoRev="1" fill="hold"/>
                                        <p:tgtEl>
                                          <p:spTgt spid="2560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864830-876B-4EE9-B1B2-E56C9C842265}"/>
              </a:ext>
            </a:extLst>
          </p:cNvPr>
          <p:cNvSpPr/>
          <p:nvPr/>
        </p:nvSpPr>
        <p:spPr>
          <a:xfrm>
            <a:off x="2286340" y="710290"/>
            <a:ext cx="2201245" cy="707886"/>
          </a:xfrm>
          <a:prstGeom prst="rect">
            <a:avLst/>
          </a:prstGeom>
        </p:spPr>
        <p:txBody>
          <a:bodyPr wrap="none">
            <a:spAutoFit/>
          </a:bodyPr>
          <a:lstStyle/>
          <a:p>
            <a:pPr algn="ctr"/>
            <a:r>
              <a:rPr lang="vi-VN" sz="4000" b="1" dirty="0">
                <a:solidFill>
                  <a:srgbClr val="000000"/>
                </a:solidFill>
                <a:latin typeface="Pattaya" panose="00000500000000000000" pitchFamily="2" charset="-34"/>
                <a:cs typeface="Pattaya" panose="00000500000000000000" pitchFamily="2" charset="-34"/>
              </a:rPr>
              <a:t>Chú thích:</a:t>
            </a:r>
          </a:p>
        </p:txBody>
      </p:sp>
      <p:sp>
        <p:nvSpPr>
          <p:cNvPr id="6" name="Rectangle 5">
            <a:extLst>
              <a:ext uri="{FF2B5EF4-FFF2-40B4-BE49-F238E27FC236}">
                <a16:creationId xmlns:a16="http://schemas.microsoft.com/office/drawing/2014/main" id="{93864830-876B-4EE9-B1B2-E56C9C842265}"/>
              </a:ext>
            </a:extLst>
          </p:cNvPr>
          <p:cNvSpPr/>
          <p:nvPr/>
        </p:nvSpPr>
        <p:spPr>
          <a:xfrm>
            <a:off x="1427577" y="1777091"/>
            <a:ext cx="3918770" cy="584775"/>
          </a:xfrm>
          <a:prstGeom prst="rect">
            <a:avLst/>
          </a:prstGeom>
        </p:spPr>
        <p:txBody>
          <a:bodyPr wrap="square">
            <a:spAutoFit/>
          </a:bodyPr>
          <a:lstStyle/>
          <a:p>
            <a:r>
              <a:rPr lang="en-US" sz="3200" b="1" dirty="0" err="1">
                <a:solidFill>
                  <a:srgbClr val="000000"/>
                </a:solidFill>
                <a:latin typeface="Times New Roman" panose="02020603050405020304" pitchFamily="18" charset="0"/>
                <a:cs typeface="Times New Roman" panose="02020603050405020304" pitchFamily="18" charset="0"/>
              </a:rPr>
              <a:t>Sông</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Đáy</a:t>
            </a:r>
            <a:r>
              <a:rPr lang="en-US" sz="3200" b="1" dirty="0">
                <a:solidFill>
                  <a:srgbClr val="000000"/>
                </a:solidFill>
                <a:latin typeface="Times New Roman" panose="02020603050405020304" pitchFamily="18" charset="0"/>
                <a:cs typeface="Times New Roman" panose="02020603050405020304" pitchFamily="18" charset="0"/>
              </a:rPr>
              <a:t>:</a:t>
            </a:r>
            <a:endParaRPr lang="vi-VN" sz="3200" b="1" dirty="0">
              <a:solidFill>
                <a:srgbClr val="00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3864830-876B-4EE9-B1B2-E56C9C842265}"/>
              </a:ext>
            </a:extLst>
          </p:cNvPr>
          <p:cNvSpPr/>
          <p:nvPr/>
        </p:nvSpPr>
        <p:spPr>
          <a:xfrm>
            <a:off x="3739852" y="1777091"/>
            <a:ext cx="7091058" cy="1077218"/>
          </a:xfrm>
          <a:prstGeom prst="rect">
            <a:avLst/>
          </a:prstGeom>
        </p:spPr>
        <p:txBody>
          <a:bodyPr wrap="square">
            <a:spAutoFit/>
          </a:bodyPr>
          <a:lstStyle/>
          <a:p>
            <a:r>
              <a:rPr lang="en-US" sz="3200">
                <a:solidFill>
                  <a:srgbClr val="000000"/>
                </a:solidFill>
                <a:latin typeface="Times New Roman" panose="02020603050405020304" pitchFamily="18" charset="0"/>
                <a:cs typeface="Times New Roman" panose="02020603050405020304" pitchFamily="18" charset="0"/>
              </a:rPr>
              <a:t>một nhánh của sông Hồng, chảy qua Hà Nội, Hà Nam và Ninh Bình</a:t>
            </a:r>
            <a:endParaRPr lang="vi-VN" sz="3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885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ong song 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178" y="110359"/>
            <a:ext cx="8500281"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p:cNvSpPr txBox="1">
            <a:spLocks noChangeArrowheads="1"/>
          </p:cNvSpPr>
          <p:nvPr/>
        </p:nvSpPr>
        <p:spPr bwMode="auto">
          <a:xfrm>
            <a:off x="3048000" y="5943600"/>
            <a:ext cx="5791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FF0000"/>
                </a:solidFill>
              </a:rPr>
              <a:t>Dòng sông Đáy</a:t>
            </a:r>
          </a:p>
        </p:txBody>
      </p:sp>
    </p:spTree>
    <p:extLst>
      <p:ext uri="{BB962C8B-B14F-4D97-AF65-F5344CB8AC3E}">
        <p14:creationId xmlns:p14="http://schemas.microsoft.com/office/powerpoint/2010/main" val="1940923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28674"/>
                                        </p:tgtEl>
                                      </p:cBhvr>
                                    </p:animEffect>
                                    <p:set>
                                      <p:cBhvr>
                                        <p:cTn id="7" dur="1" fill="hold">
                                          <p:stCondLst>
                                            <p:cond delay="499"/>
                                          </p:stCondLst>
                                        </p:cTn>
                                        <p:tgtEl>
                                          <p:spTgt spid="28674"/>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28675"/>
                                        </p:tgtEl>
                                      </p:cBhvr>
                                    </p:animEffect>
                                    <p:set>
                                      <p:cBhvr>
                                        <p:cTn id="10" dur="1" fill="hold">
                                          <p:stCondLst>
                                            <p:cond delay="499"/>
                                          </p:stCondLst>
                                        </p:cTn>
                                        <p:tgtEl>
                                          <p:spTgt spid="286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864830-876B-4EE9-B1B2-E56C9C842265}"/>
              </a:ext>
            </a:extLst>
          </p:cNvPr>
          <p:cNvSpPr/>
          <p:nvPr/>
        </p:nvSpPr>
        <p:spPr>
          <a:xfrm>
            <a:off x="2286340" y="710290"/>
            <a:ext cx="2201245" cy="707886"/>
          </a:xfrm>
          <a:prstGeom prst="rect">
            <a:avLst/>
          </a:prstGeom>
        </p:spPr>
        <p:txBody>
          <a:bodyPr wrap="none">
            <a:spAutoFit/>
          </a:bodyPr>
          <a:lstStyle/>
          <a:p>
            <a:pPr algn="ctr"/>
            <a:r>
              <a:rPr lang="vi-VN" sz="4000" b="1" dirty="0">
                <a:solidFill>
                  <a:srgbClr val="000000"/>
                </a:solidFill>
                <a:latin typeface="Pattaya" panose="00000500000000000000" pitchFamily="2" charset="-34"/>
                <a:cs typeface="Pattaya" panose="00000500000000000000" pitchFamily="2" charset="-34"/>
              </a:rPr>
              <a:t>Chú thích:</a:t>
            </a:r>
          </a:p>
        </p:txBody>
      </p:sp>
      <p:sp>
        <p:nvSpPr>
          <p:cNvPr id="6" name="Rectangle 5">
            <a:extLst>
              <a:ext uri="{FF2B5EF4-FFF2-40B4-BE49-F238E27FC236}">
                <a16:creationId xmlns:a16="http://schemas.microsoft.com/office/drawing/2014/main" id="{93864830-876B-4EE9-B1B2-E56C9C842265}"/>
              </a:ext>
            </a:extLst>
          </p:cNvPr>
          <p:cNvSpPr/>
          <p:nvPr/>
        </p:nvSpPr>
        <p:spPr>
          <a:xfrm>
            <a:off x="1427577" y="1777091"/>
            <a:ext cx="3918770" cy="584775"/>
          </a:xfrm>
          <a:prstGeom prst="rect">
            <a:avLst/>
          </a:prstGeom>
        </p:spPr>
        <p:txBody>
          <a:bodyPr wrap="square">
            <a:spAutoFit/>
          </a:bodyPr>
          <a:lstStyle/>
          <a:p>
            <a:r>
              <a:rPr lang="en-US" sz="3200" b="1" dirty="0" err="1">
                <a:solidFill>
                  <a:srgbClr val="000000"/>
                </a:solidFill>
                <a:latin typeface="Times New Roman" panose="02020603050405020304" pitchFamily="18" charset="0"/>
                <a:cs typeface="Times New Roman" panose="02020603050405020304" pitchFamily="18" charset="0"/>
              </a:rPr>
              <a:t>Đình</a:t>
            </a:r>
            <a:r>
              <a:rPr lang="en-US" sz="3200" b="1" dirty="0">
                <a:solidFill>
                  <a:srgbClr val="000000"/>
                </a:solidFill>
                <a:latin typeface="Times New Roman" panose="02020603050405020304" pitchFamily="18" charset="0"/>
                <a:cs typeface="Times New Roman" panose="02020603050405020304" pitchFamily="18" charset="0"/>
              </a:rPr>
              <a:t>:</a:t>
            </a:r>
            <a:endParaRPr lang="vi-VN" sz="3200" b="1" dirty="0">
              <a:solidFill>
                <a:srgbClr val="00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3864830-876B-4EE9-B1B2-E56C9C842265}"/>
              </a:ext>
            </a:extLst>
          </p:cNvPr>
          <p:cNvSpPr/>
          <p:nvPr/>
        </p:nvSpPr>
        <p:spPr>
          <a:xfrm>
            <a:off x="2809686" y="1777091"/>
            <a:ext cx="8289237" cy="1077218"/>
          </a:xfrm>
          <a:prstGeom prst="rect">
            <a:avLst/>
          </a:prstGeom>
        </p:spPr>
        <p:txBody>
          <a:bodyPr wrap="square">
            <a:spAutoFit/>
          </a:bodyPr>
          <a:lstStyle/>
          <a:p>
            <a:r>
              <a:rPr lang="en-US" sz="3200">
                <a:solidFill>
                  <a:srgbClr val="000000"/>
                </a:solidFill>
                <a:latin typeface="Times New Roman" panose="02020603050405020304" pitchFamily="18" charset="0"/>
                <a:cs typeface="Times New Roman" panose="02020603050405020304" pitchFamily="18" charset="0"/>
              </a:rPr>
              <a:t>ngôi nhà to rộng của làng thời xưa, dùng làm nơi thờ thành hoàng và họp việc làng</a:t>
            </a:r>
            <a:endParaRPr lang="vi-VN" sz="3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556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anh ngoi d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4914900" y="6165850"/>
            <a:ext cx="2362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FF0000"/>
                </a:solidFill>
              </a:rPr>
              <a:t>Đình </a:t>
            </a:r>
          </a:p>
        </p:txBody>
      </p:sp>
    </p:spTree>
    <p:extLst>
      <p:ext uri="{BB962C8B-B14F-4D97-AF65-F5344CB8AC3E}">
        <p14:creationId xmlns:p14="http://schemas.microsoft.com/office/powerpoint/2010/main" val="4017887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29698"/>
                                        </p:tgtEl>
                                      </p:cBhvr>
                                    </p:animEffect>
                                    <p:set>
                                      <p:cBhvr>
                                        <p:cTn id="7" dur="1" fill="hold">
                                          <p:stCondLst>
                                            <p:cond delay="499"/>
                                          </p:stCondLst>
                                        </p:cTn>
                                        <p:tgtEl>
                                          <p:spTgt spid="29698"/>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29699"/>
                                        </p:tgtEl>
                                      </p:cBhvr>
                                    </p:animEffect>
                                    <p:set>
                                      <p:cBhvr>
                                        <p:cTn id="10" dur="1" fill="hold">
                                          <p:stCondLst>
                                            <p:cond delay="499"/>
                                          </p:stCondLst>
                                        </p:cTn>
                                        <p:tgtEl>
                                          <p:spTgt spid="296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hlinkClick r:id="rId2" action="ppaction://hlinksldjump"/>
            <a:extLst>
              <a:ext uri="{FF2B5EF4-FFF2-40B4-BE49-F238E27FC236}">
                <a16:creationId xmlns:a16="http://schemas.microsoft.com/office/drawing/2014/main" id="{355638C3-40B8-419E-AE46-3224EBC7C192}"/>
              </a:ext>
            </a:extLst>
          </p:cNvPr>
          <p:cNvSpPr txBox="1"/>
          <p:nvPr/>
        </p:nvSpPr>
        <p:spPr>
          <a:xfrm>
            <a:off x="4495401" y="635443"/>
            <a:ext cx="3088025" cy="623248"/>
          </a:xfrm>
          <a:prstGeom prst="rect">
            <a:avLst/>
          </a:prstGeom>
          <a:noFill/>
        </p:spPr>
        <p:txBody>
          <a:bodyPr vert="horz" wrap="non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3600" dirty="0"/>
              <a:t>TÌM HIỂU BÀI</a:t>
            </a:r>
          </a:p>
        </p:txBody>
      </p:sp>
      <p:sp>
        <p:nvSpPr>
          <p:cNvPr id="16" name="Rectangle 15"/>
          <p:cNvSpPr/>
          <p:nvPr/>
        </p:nvSpPr>
        <p:spPr>
          <a:xfrm>
            <a:off x="1268586" y="1433263"/>
            <a:ext cx="10587083" cy="646331"/>
          </a:xfrm>
          <a:prstGeom prst="rect">
            <a:avLst/>
          </a:prstGeom>
        </p:spPr>
        <p:txBody>
          <a:bodyPr wrap="square">
            <a:spAutoFit/>
          </a:bodyPr>
          <a:lstStyle/>
          <a:p>
            <a:r>
              <a:rPr lang="en-US" altLang="en-US" sz="3600" b="1">
                <a:solidFill>
                  <a:srgbClr val="008000"/>
                </a:solidFill>
                <a:latin typeface="Times New Roman" panose="02020603050405020304" pitchFamily="18" charset="0"/>
              </a:rPr>
              <a:t>Hội thổi cơm thi ở làng Đồng Vân bắt nguồn từ đâu?</a:t>
            </a:r>
          </a:p>
        </p:txBody>
      </p:sp>
      <p:sp>
        <p:nvSpPr>
          <p:cNvPr id="17" name="Arrow: Chevron 6">
            <a:extLst>
              <a:ext uri="{FF2B5EF4-FFF2-40B4-BE49-F238E27FC236}">
                <a16:creationId xmlns:a16="http://schemas.microsoft.com/office/drawing/2014/main" id="{0951DAEF-921C-4661-9674-FEB0853CB9B7}"/>
              </a:ext>
            </a:extLst>
          </p:cNvPr>
          <p:cNvSpPr/>
          <p:nvPr/>
        </p:nvSpPr>
        <p:spPr>
          <a:xfrm>
            <a:off x="861795" y="1552631"/>
            <a:ext cx="406791" cy="334301"/>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a:solidFill>
                <a:schemeClr val="tx1"/>
              </a:solidFill>
              <a:latin typeface="Arial" panose="020B0604020202020204" pitchFamily="34" charset="0"/>
              <a:cs typeface="Arial" panose="020B0604020202020204" pitchFamily="34" charset="0"/>
            </a:endParaRPr>
          </a:p>
        </p:txBody>
      </p:sp>
      <p:sp>
        <p:nvSpPr>
          <p:cNvPr id="18" name="Flowchart: Document 17"/>
          <p:cNvSpPr/>
          <p:nvPr/>
        </p:nvSpPr>
        <p:spPr>
          <a:xfrm>
            <a:off x="2014714" y="2474074"/>
            <a:ext cx="8548183" cy="3095855"/>
          </a:xfrm>
          <a:prstGeom prst="flowChartDocumen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2188546" y="2730024"/>
            <a:ext cx="7995977" cy="2277547"/>
          </a:xfrm>
          <a:prstGeom prst="rect">
            <a:avLst/>
          </a:prstGeom>
          <a:noFill/>
        </p:spPr>
        <p:txBody>
          <a:bodyPr wrap="square" lIns="91440" tIns="45720" rIns="91440" bIns="45720">
            <a:spAutoFit/>
          </a:bodyPr>
          <a:lstStyle/>
          <a:p>
            <a:pPr algn="just"/>
            <a:r>
              <a:rPr lang="en-US" altLang="en-US" sz="3600" b="1">
                <a:solidFill>
                  <a:srgbClr val="0000FF"/>
                </a:solidFill>
                <a:latin typeface="Times New Roman" panose="02020603050405020304" pitchFamily="18" charset="0"/>
              </a:rPr>
              <a:t>Hội thổi cơm thi ở làng Đồng Vân bắt nguồn từ các cuộc trẩy quân đánh giặc của người Việt cổ bên bờ sông Đáy xưa.</a:t>
            </a:r>
          </a:p>
          <a:p>
            <a:pPr algn="just"/>
            <a:endParaRPr lang="en-US" sz="3400" b="0" cap="none" spc="0" dirty="0">
              <a:ln w="0"/>
              <a:solidFill>
                <a:schemeClr val="tx1"/>
              </a:solidFill>
              <a:effectLst>
                <a:outerShdw blurRad="38100" dist="19050" dir="2700000" algn="tl" rotWithShape="0">
                  <a:schemeClr val="dk1">
                    <a:alpha val="40000"/>
                  </a:schemeClr>
                </a:outerShdw>
              </a:effectLst>
            </a:endParaRPr>
          </a:p>
        </p:txBody>
      </p:sp>
      <p:sp>
        <p:nvSpPr>
          <p:cNvPr id="7" name="Text Box 10"/>
          <p:cNvSpPr txBox="1">
            <a:spLocks noChangeArrowheads="1"/>
          </p:cNvSpPr>
          <p:nvPr/>
        </p:nvSpPr>
        <p:spPr bwMode="auto">
          <a:xfrm>
            <a:off x="2014714" y="5751753"/>
            <a:ext cx="7262375" cy="58477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defRPr/>
            </a:pPr>
            <a:r>
              <a:rPr lang="en-US" altLang="en-US" b="1">
                <a:solidFill>
                  <a:srgbClr val="FF0000"/>
                </a:solidFill>
                <a:latin typeface="Times New Roman" panose="02020603050405020304" pitchFamily="18" charset="0"/>
                <a:cs typeface="Times New Roman" panose="02020603050405020304" pitchFamily="18" charset="0"/>
              </a:rPr>
              <a:t>=&gt; Ý </a:t>
            </a:r>
            <a:r>
              <a:rPr lang="en-US" altLang="en-US" b="1" dirty="0">
                <a:solidFill>
                  <a:srgbClr val="FF0000"/>
                </a:solidFill>
                <a:latin typeface="Times New Roman" panose="02020603050405020304" pitchFamily="18" charset="0"/>
                <a:cs typeface="Times New Roman" panose="02020603050405020304" pitchFamily="18" charset="0"/>
              </a:rPr>
              <a:t>1</a:t>
            </a:r>
            <a:r>
              <a:rPr lang="en-US" altLang="en-US" b="1">
                <a:solidFill>
                  <a:srgbClr val="FF0000"/>
                </a:solidFill>
                <a:latin typeface="Times New Roman" panose="02020603050405020304" pitchFamily="18" charset="0"/>
                <a:cs typeface="Times New Roman" panose="02020603050405020304" pitchFamily="18" charset="0"/>
              </a:rPr>
              <a:t>: Nguồn gốc hội thi thổi cơm.</a:t>
            </a:r>
          </a:p>
        </p:txBody>
      </p:sp>
    </p:spTree>
    <p:extLst>
      <p:ext uri="{BB962C8B-B14F-4D97-AF65-F5344CB8AC3E}">
        <p14:creationId xmlns:p14="http://schemas.microsoft.com/office/powerpoint/2010/main" val="27378326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9" name="Slide Number Placeholder 3"/>
          <p:cNvSpPr txBox="1">
            <a:spLocks/>
          </p:cNvSpPr>
          <p:nvPr/>
        </p:nvSpPr>
        <p:spPr bwMode="auto">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Tx/>
              <a:buNone/>
            </a:pPr>
            <a:fld id="{A77A7CFE-B033-456A-A7C2-FE6887F4D3F1}" type="slidenum">
              <a:rPr lang="en-US" altLang="en-US" sz="1200" smtClean="0">
                <a:solidFill>
                  <a:srgbClr val="898989"/>
                </a:solidFill>
                <a:latin typeface="Cambria" panose="02040503050406030204" pitchFamily="18" charset="0"/>
                <a:ea typeface="Cambria" panose="02040503050406030204" pitchFamily="18" charset="0"/>
                <a:cs typeface="Arial" panose="020B0604020202020204" pitchFamily="34" charset="0"/>
              </a:rPr>
              <a:pPr>
                <a:spcBef>
                  <a:spcPct val="0"/>
                </a:spcBef>
                <a:buFontTx/>
                <a:buNone/>
              </a:pPr>
              <a:t>2</a:t>
            </a:fld>
            <a:endParaRPr lang="en-US" altLang="en-US" sz="1200">
              <a:solidFill>
                <a:srgbClr val="898989"/>
              </a:solidFill>
              <a:latin typeface="Cambria" panose="02040503050406030204" pitchFamily="18" charset="0"/>
              <a:ea typeface="Cambria" panose="02040503050406030204" pitchFamily="18" charset="0"/>
              <a:cs typeface="Arial" panose="020B0604020202020204" pitchFamily="34" charset="0"/>
            </a:endParaRPr>
          </a:p>
        </p:txBody>
      </p:sp>
      <p:sp>
        <p:nvSpPr>
          <p:cNvPr id="10" name="Title 1"/>
          <p:cNvSpPr>
            <a:spLocks noGrp="1"/>
          </p:cNvSpPr>
          <p:nvPr>
            <p:ph type="title" idx="4294967295"/>
          </p:nvPr>
        </p:nvSpPr>
        <p:spPr>
          <a:xfrm>
            <a:off x="3751264" y="549275"/>
            <a:ext cx="4325937" cy="685800"/>
          </a:xfrm>
          <a:solidFill>
            <a:schemeClr val="bg1"/>
          </a:solidFill>
        </p:spPr>
        <p:txBody>
          <a:bodyPr/>
          <a:lstStyle/>
          <a:p>
            <a:pPr algn="r" eaLnBrk="1" hangingPunct="1"/>
            <a:r>
              <a:rPr lang="en-US" altLang="en-US" sz="5400">
                <a:solidFill>
                  <a:srgbClr val="FF3300"/>
                </a:solidFill>
                <a:effectLst>
                  <a:outerShdw blurRad="38100" dist="38100" dir="2700000" algn="tl">
                    <a:srgbClr val="C0C0C0"/>
                  </a:outerShdw>
                </a:effectLst>
                <a:latin typeface="Cambria" panose="02040503050406030204" pitchFamily="18" charset="0"/>
                <a:ea typeface="Cambria" panose="02040503050406030204" pitchFamily="18" charset="0"/>
                <a:cs typeface="Cambria" panose="02040503050406030204" pitchFamily="18" charset="0"/>
              </a:rPr>
              <a:t>KHỞI ĐỘNG</a:t>
            </a:r>
          </a:p>
        </p:txBody>
      </p:sp>
      <p:sp>
        <p:nvSpPr>
          <p:cNvPr id="11" name="Content Placeholder 2"/>
          <p:cNvSpPr txBox="1">
            <a:spLocks/>
          </p:cNvSpPr>
          <p:nvPr/>
        </p:nvSpPr>
        <p:spPr>
          <a:xfrm>
            <a:off x="1551339" y="1629105"/>
            <a:ext cx="10011769" cy="12811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000000"/>
              </a:buClr>
              <a:buSzPts val="1400"/>
              <a:buFont typeface="Lato"/>
              <a:buChar char="●"/>
              <a:defRPr sz="1867" b="0" i="0" u="none" strike="noStrike" cap="none">
                <a:solidFill>
                  <a:srgbClr val="000000"/>
                </a:solidFill>
                <a:latin typeface="Lato"/>
                <a:ea typeface="Lato"/>
                <a:cs typeface="Lato"/>
                <a:sym typeface="Lato"/>
              </a:defRPr>
            </a:lvl1pPr>
            <a:lvl2pPr marL="914400" marR="0" lvl="1" indent="-317500" algn="l" rtl="0">
              <a:lnSpc>
                <a:spcPct val="115000"/>
              </a:lnSpc>
              <a:spcBef>
                <a:spcPts val="1600"/>
              </a:spcBef>
              <a:spcAft>
                <a:spcPts val="0"/>
              </a:spcAft>
              <a:buClr>
                <a:srgbClr val="000000"/>
              </a:buClr>
              <a:buSzPts val="1400"/>
              <a:buFont typeface="Lato"/>
              <a:buChar char="○"/>
              <a:defRPr sz="1867" b="0" i="0" u="none" strike="noStrike" cap="none">
                <a:solidFill>
                  <a:srgbClr val="000000"/>
                </a:solidFill>
                <a:latin typeface="Lato"/>
                <a:ea typeface="Lato"/>
                <a:cs typeface="Lato"/>
                <a:sym typeface="Lato"/>
              </a:defRPr>
            </a:lvl2pPr>
            <a:lvl3pPr marL="1371600" marR="0" lvl="2" indent="-317500" algn="l" rtl="0">
              <a:lnSpc>
                <a:spcPct val="115000"/>
              </a:lnSpc>
              <a:spcBef>
                <a:spcPts val="1600"/>
              </a:spcBef>
              <a:spcAft>
                <a:spcPts val="0"/>
              </a:spcAft>
              <a:buClr>
                <a:srgbClr val="000000"/>
              </a:buClr>
              <a:buSzPts val="1400"/>
              <a:buFont typeface="Lato"/>
              <a:buChar char="■"/>
              <a:defRPr sz="1867" b="0" i="0" u="none" strike="noStrike" cap="none">
                <a:solidFill>
                  <a:srgbClr val="000000"/>
                </a:solidFill>
                <a:latin typeface="Lato"/>
                <a:ea typeface="Lato"/>
                <a:cs typeface="Lato"/>
                <a:sym typeface="Lato"/>
              </a:defRPr>
            </a:lvl3pPr>
            <a:lvl4pPr marL="1828800" marR="0" lvl="3" indent="-317500" algn="l" rtl="0">
              <a:lnSpc>
                <a:spcPct val="115000"/>
              </a:lnSpc>
              <a:spcBef>
                <a:spcPts val="1600"/>
              </a:spcBef>
              <a:spcAft>
                <a:spcPts val="0"/>
              </a:spcAft>
              <a:buClr>
                <a:srgbClr val="000000"/>
              </a:buClr>
              <a:buSzPts val="1400"/>
              <a:buFont typeface="Lato"/>
              <a:buChar char="●"/>
              <a:defRPr sz="1867" b="0" i="0" u="none" strike="noStrike" cap="none">
                <a:solidFill>
                  <a:srgbClr val="000000"/>
                </a:solidFill>
                <a:latin typeface="Lato"/>
                <a:ea typeface="Lato"/>
                <a:cs typeface="Lato"/>
                <a:sym typeface="Lato"/>
              </a:defRPr>
            </a:lvl4pPr>
            <a:lvl5pPr marL="2286000" marR="0" lvl="4" indent="-317500" algn="l" rtl="0">
              <a:lnSpc>
                <a:spcPct val="115000"/>
              </a:lnSpc>
              <a:spcBef>
                <a:spcPts val="1600"/>
              </a:spcBef>
              <a:spcAft>
                <a:spcPts val="0"/>
              </a:spcAft>
              <a:buClr>
                <a:srgbClr val="000000"/>
              </a:buClr>
              <a:buSzPts val="1400"/>
              <a:buFont typeface="Lato"/>
              <a:buChar char="○"/>
              <a:defRPr sz="1867" b="0" i="0" u="none" strike="noStrike" cap="none">
                <a:solidFill>
                  <a:srgbClr val="000000"/>
                </a:solidFill>
                <a:latin typeface="Lato"/>
                <a:ea typeface="Lato"/>
                <a:cs typeface="Lato"/>
                <a:sym typeface="Lato"/>
              </a:defRPr>
            </a:lvl5pPr>
            <a:lvl6pPr marL="2743200" marR="0" lvl="5" indent="-317500" algn="l" rtl="0">
              <a:lnSpc>
                <a:spcPct val="115000"/>
              </a:lnSpc>
              <a:spcBef>
                <a:spcPts val="1600"/>
              </a:spcBef>
              <a:spcAft>
                <a:spcPts val="0"/>
              </a:spcAft>
              <a:buClr>
                <a:srgbClr val="000000"/>
              </a:buClr>
              <a:buSzPts val="1400"/>
              <a:buFont typeface="Lato"/>
              <a:buChar char="■"/>
              <a:defRPr sz="1867" b="0" i="0" u="none" strike="noStrike" cap="none">
                <a:solidFill>
                  <a:srgbClr val="000000"/>
                </a:solidFill>
                <a:latin typeface="Lato"/>
                <a:ea typeface="Lato"/>
                <a:cs typeface="Lato"/>
                <a:sym typeface="Lato"/>
              </a:defRPr>
            </a:lvl6pPr>
            <a:lvl7pPr marL="3200400" marR="0" lvl="6" indent="-317500" algn="l" rtl="0">
              <a:lnSpc>
                <a:spcPct val="115000"/>
              </a:lnSpc>
              <a:spcBef>
                <a:spcPts val="1600"/>
              </a:spcBef>
              <a:spcAft>
                <a:spcPts val="0"/>
              </a:spcAft>
              <a:buClr>
                <a:srgbClr val="000000"/>
              </a:buClr>
              <a:buSzPts val="1400"/>
              <a:buFont typeface="Lato"/>
              <a:buChar char="●"/>
              <a:defRPr sz="1867" b="0" i="0" u="none" strike="noStrike" cap="none">
                <a:solidFill>
                  <a:srgbClr val="000000"/>
                </a:solidFill>
                <a:latin typeface="Lato"/>
                <a:ea typeface="Lato"/>
                <a:cs typeface="Lato"/>
                <a:sym typeface="Lato"/>
              </a:defRPr>
            </a:lvl7pPr>
            <a:lvl8pPr marL="3657600" marR="0" lvl="7" indent="-317500" algn="l" rtl="0">
              <a:lnSpc>
                <a:spcPct val="115000"/>
              </a:lnSpc>
              <a:spcBef>
                <a:spcPts val="1600"/>
              </a:spcBef>
              <a:spcAft>
                <a:spcPts val="0"/>
              </a:spcAft>
              <a:buClr>
                <a:srgbClr val="000000"/>
              </a:buClr>
              <a:buSzPts val="1400"/>
              <a:buFont typeface="Lato"/>
              <a:buChar char="○"/>
              <a:defRPr sz="1867" b="0" i="0" u="none" strike="noStrike" cap="none">
                <a:solidFill>
                  <a:srgbClr val="000000"/>
                </a:solidFill>
                <a:latin typeface="Lato"/>
                <a:ea typeface="Lato"/>
                <a:cs typeface="Lato"/>
                <a:sym typeface="Lato"/>
              </a:defRPr>
            </a:lvl8pPr>
            <a:lvl9pPr marL="4114800" marR="0" lvl="8" indent="-317500" algn="l" rtl="0">
              <a:lnSpc>
                <a:spcPct val="115000"/>
              </a:lnSpc>
              <a:spcBef>
                <a:spcPts val="1600"/>
              </a:spcBef>
              <a:spcAft>
                <a:spcPts val="1600"/>
              </a:spcAft>
              <a:buClr>
                <a:srgbClr val="000000"/>
              </a:buClr>
              <a:buSzPts val="1400"/>
              <a:buFont typeface="Lato"/>
              <a:buChar char="■"/>
              <a:defRPr sz="1867" b="0" i="0" u="none" strike="noStrike" cap="none">
                <a:solidFill>
                  <a:srgbClr val="000000"/>
                </a:solidFill>
                <a:latin typeface="Lato"/>
                <a:ea typeface="Lato"/>
                <a:cs typeface="Lato"/>
                <a:sym typeface="Lato"/>
              </a:defRPr>
            </a:lvl9pPr>
          </a:lstStyle>
          <a:p>
            <a:pPr>
              <a:buFont typeface="Arial" panose="020B0604020202020204" pitchFamily="34" charset="0"/>
              <a:buNone/>
            </a:pPr>
            <a:r>
              <a:rPr lang="en-US" altLang="en-US" sz="2800" kern="0" dirty="0">
                <a:solidFill>
                  <a:schemeClr val="tx1"/>
                </a:solidFill>
                <a:latin typeface="Cambria" panose="02040503050406030204" pitchFamily="18" charset="0"/>
                <a:ea typeface="Cambria" panose="02040503050406030204" pitchFamily="18" charset="0"/>
                <a:cs typeface="Cambria" panose="02040503050406030204" pitchFamily="18" charset="0"/>
              </a:rPr>
              <a:t>1. </a:t>
            </a:r>
            <a:r>
              <a:rPr lang="en-US" altLang="en-US" sz="2800" kern="0" dirty="0" err="1">
                <a:solidFill>
                  <a:schemeClr val="tx1"/>
                </a:solidFill>
                <a:latin typeface="Cambria" panose="02040503050406030204" pitchFamily="18" charset="0"/>
                <a:ea typeface="Cambria" panose="02040503050406030204" pitchFamily="18" charset="0"/>
                <a:cs typeface="Cambria" panose="02040503050406030204" pitchFamily="18" charset="0"/>
              </a:rPr>
              <a:t>Các</a:t>
            </a:r>
            <a:r>
              <a:rPr lang="en-US" altLang="en-US" sz="2800" kern="0"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altLang="en-US" sz="2800" kern="0" dirty="0" err="1">
                <a:solidFill>
                  <a:schemeClr val="tx1"/>
                </a:solidFill>
                <a:latin typeface="Cambria" panose="02040503050406030204" pitchFamily="18" charset="0"/>
                <a:ea typeface="Cambria" panose="02040503050406030204" pitchFamily="18" charset="0"/>
                <a:cs typeface="Cambria" panose="02040503050406030204" pitchFamily="18" charset="0"/>
              </a:rPr>
              <a:t>môn</a:t>
            </a:r>
            <a:r>
              <a:rPr lang="en-US" altLang="en-US" sz="2800" kern="0"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altLang="en-US" sz="2800" kern="0" dirty="0" err="1">
                <a:solidFill>
                  <a:schemeClr val="tx1"/>
                </a:solidFill>
                <a:latin typeface="Cambria" panose="02040503050406030204" pitchFamily="18" charset="0"/>
                <a:ea typeface="Cambria" panose="02040503050406030204" pitchFamily="18" charset="0"/>
                <a:cs typeface="Cambria" panose="02040503050406030204" pitchFamily="18" charset="0"/>
              </a:rPr>
              <a:t>sinh</a:t>
            </a:r>
            <a:r>
              <a:rPr lang="en-US" altLang="en-US" sz="2800" kern="0"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altLang="en-US" sz="2800" kern="0" dirty="0" err="1">
                <a:solidFill>
                  <a:schemeClr val="tx1"/>
                </a:solidFill>
                <a:latin typeface="Cambria" panose="02040503050406030204" pitchFamily="18" charset="0"/>
                <a:ea typeface="Cambria" panose="02040503050406030204" pitchFamily="18" charset="0"/>
                <a:cs typeface="Cambria" panose="02040503050406030204" pitchFamily="18" charset="0"/>
              </a:rPr>
              <a:t>của</a:t>
            </a:r>
            <a:r>
              <a:rPr lang="en-US" altLang="en-US" sz="2800" kern="0"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altLang="en-US" sz="2800" kern="0" dirty="0" err="1">
                <a:solidFill>
                  <a:schemeClr val="tx1"/>
                </a:solidFill>
                <a:latin typeface="Cambria" panose="02040503050406030204" pitchFamily="18" charset="0"/>
                <a:ea typeface="Cambria" panose="02040503050406030204" pitchFamily="18" charset="0"/>
                <a:cs typeface="Cambria" panose="02040503050406030204" pitchFamily="18" charset="0"/>
              </a:rPr>
              <a:t>cụ</a:t>
            </a:r>
            <a:r>
              <a:rPr lang="en-US" altLang="en-US" sz="2800" kern="0"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altLang="en-US" sz="2800" kern="0" dirty="0" err="1">
                <a:solidFill>
                  <a:schemeClr val="tx1"/>
                </a:solidFill>
                <a:latin typeface="Cambria" panose="02040503050406030204" pitchFamily="18" charset="0"/>
                <a:ea typeface="Cambria" panose="02040503050406030204" pitchFamily="18" charset="0"/>
                <a:cs typeface="Cambria" panose="02040503050406030204" pitchFamily="18" charset="0"/>
              </a:rPr>
              <a:t>giáo</a:t>
            </a:r>
            <a:r>
              <a:rPr lang="en-US" altLang="en-US" sz="2800" kern="0" dirty="0">
                <a:solidFill>
                  <a:schemeClr val="tx1"/>
                </a:solidFill>
                <a:latin typeface="Cambria" panose="02040503050406030204" pitchFamily="18" charset="0"/>
                <a:ea typeface="Cambria" panose="02040503050406030204" pitchFamily="18" charset="0"/>
                <a:cs typeface="Cambria" panose="02040503050406030204" pitchFamily="18" charset="0"/>
              </a:rPr>
              <a:t> Chu </a:t>
            </a:r>
            <a:r>
              <a:rPr lang="en-US" altLang="en-US" sz="2800" kern="0" dirty="0" err="1">
                <a:solidFill>
                  <a:schemeClr val="tx1"/>
                </a:solidFill>
                <a:latin typeface="Cambria" panose="02040503050406030204" pitchFamily="18" charset="0"/>
                <a:ea typeface="Cambria" panose="02040503050406030204" pitchFamily="18" charset="0"/>
                <a:cs typeface="Cambria" panose="02040503050406030204" pitchFamily="18" charset="0"/>
              </a:rPr>
              <a:t>đến</a:t>
            </a:r>
            <a:r>
              <a:rPr lang="en-US" altLang="en-US" sz="2800" kern="0"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altLang="en-US" sz="2800" kern="0" dirty="0" err="1">
                <a:solidFill>
                  <a:schemeClr val="tx1"/>
                </a:solidFill>
                <a:latin typeface="Cambria" panose="02040503050406030204" pitchFamily="18" charset="0"/>
                <a:ea typeface="Cambria" panose="02040503050406030204" pitchFamily="18" charset="0"/>
                <a:cs typeface="Cambria" panose="02040503050406030204" pitchFamily="18" charset="0"/>
              </a:rPr>
              <a:t>nhà</a:t>
            </a:r>
            <a:r>
              <a:rPr lang="en-US" altLang="en-US" sz="2800" kern="0"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altLang="en-US" sz="2800" kern="0" dirty="0" err="1">
                <a:solidFill>
                  <a:schemeClr val="tx1"/>
                </a:solidFill>
                <a:latin typeface="Cambria" panose="02040503050406030204" pitchFamily="18" charset="0"/>
                <a:ea typeface="Cambria" panose="02040503050406030204" pitchFamily="18" charset="0"/>
                <a:cs typeface="Cambria" panose="02040503050406030204" pitchFamily="18" charset="0"/>
              </a:rPr>
              <a:t>thầy</a:t>
            </a:r>
            <a:r>
              <a:rPr lang="en-US" altLang="en-US" sz="2800" kern="0"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altLang="en-US" sz="2800" kern="0" dirty="0" err="1">
                <a:solidFill>
                  <a:schemeClr val="tx1"/>
                </a:solidFill>
                <a:latin typeface="Cambria" panose="02040503050406030204" pitchFamily="18" charset="0"/>
                <a:ea typeface="Cambria" panose="02040503050406030204" pitchFamily="18" charset="0"/>
                <a:cs typeface="Cambria" panose="02040503050406030204" pitchFamily="18" charset="0"/>
              </a:rPr>
              <a:t>để</a:t>
            </a:r>
            <a:r>
              <a:rPr lang="en-US" altLang="en-US" sz="2800" kern="0"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altLang="en-US" sz="2800" kern="0" dirty="0" err="1">
                <a:solidFill>
                  <a:schemeClr val="tx1"/>
                </a:solidFill>
                <a:latin typeface="Cambria" panose="02040503050406030204" pitchFamily="18" charset="0"/>
                <a:ea typeface="Cambria" panose="02040503050406030204" pitchFamily="18" charset="0"/>
                <a:cs typeface="Cambria" panose="02040503050406030204" pitchFamily="18" charset="0"/>
              </a:rPr>
              <a:t>làm</a:t>
            </a:r>
            <a:r>
              <a:rPr lang="en-US" altLang="en-US" sz="2800" kern="0"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altLang="en-US" sz="2800" kern="0" dirty="0" err="1">
                <a:solidFill>
                  <a:schemeClr val="tx1"/>
                </a:solidFill>
                <a:latin typeface="Cambria" panose="02040503050406030204" pitchFamily="18" charset="0"/>
                <a:ea typeface="Cambria" panose="02040503050406030204" pitchFamily="18" charset="0"/>
                <a:cs typeface="Cambria" panose="02040503050406030204" pitchFamily="18" charset="0"/>
              </a:rPr>
              <a:t>gì</a:t>
            </a:r>
            <a:r>
              <a:rPr lang="en-US" altLang="en-US" sz="2800" kern="0"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altLang="en-US" sz="2800" kern="0" dirty="0" err="1">
                <a:solidFill>
                  <a:schemeClr val="tx1"/>
                </a:solidFill>
                <a:latin typeface="Cambria" panose="02040503050406030204" pitchFamily="18" charset="0"/>
                <a:ea typeface="Cambria" panose="02040503050406030204" pitchFamily="18" charset="0"/>
                <a:cs typeface="Cambria" panose="02040503050406030204" pitchFamily="18" charset="0"/>
              </a:rPr>
              <a:t>Tìm</a:t>
            </a:r>
            <a:r>
              <a:rPr lang="en-US" altLang="en-US" sz="2800" kern="0"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altLang="en-US" sz="2800" kern="0" dirty="0" err="1">
                <a:solidFill>
                  <a:schemeClr val="tx1"/>
                </a:solidFill>
                <a:latin typeface="Cambria" panose="02040503050406030204" pitchFamily="18" charset="0"/>
                <a:ea typeface="Cambria" panose="02040503050406030204" pitchFamily="18" charset="0"/>
                <a:cs typeface="Cambria" panose="02040503050406030204" pitchFamily="18" charset="0"/>
              </a:rPr>
              <a:t>những</a:t>
            </a:r>
            <a:r>
              <a:rPr lang="en-US" altLang="en-US" sz="2800" kern="0" dirty="0">
                <a:solidFill>
                  <a:schemeClr val="tx1"/>
                </a:solidFill>
                <a:latin typeface="Cambria" panose="02040503050406030204" pitchFamily="18" charset="0"/>
                <a:ea typeface="Cambria" panose="02040503050406030204" pitchFamily="18" charset="0"/>
                <a:cs typeface="Cambria" panose="02040503050406030204" pitchFamily="18" charset="0"/>
              </a:rPr>
              <a:t> chi </a:t>
            </a:r>
            <a:r>
              <a:rPr lang="en-US" altLang="en-US" sz="2800" kern="0" dirty="0" err="1">
                <a:solidFill>
                  <a:schemeClr val="tx1"/>
                </a:solidFill>
                <a:latin typeface="Cambria" panose="02040503050406030204" pitchFamily="18" charset="0"/>
                <a:ea typeface="Cambria" panose="02040503050406030204" pitchFamily="18" charset="0"/>
                <a:cs typeface="Cambria" panose="02040503050406030204" pitchFamily="18" charset="0"/>
              </a:rPr>
              <a:t>tiết</a:t>
            </a:r>
            <a:r>
              <a:rPr lang="en-US" altLang="en-US" sz="2800" kern="0"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altLang="en-US" sz="2800" kern="0" dirty="0" err="1">
                <a:solidFill>
                  <a:schemeClr val="tx1"/>
                </a:solidFill>
                <a:latin typeface="Cambria" panose="02040503050406030204" pitchFamily="18" charset="0"/>
                <a:ea typeface="Cambria" panose="02040503050406030204" pitchFamily="18" charset="0"/>
                <a:cs typeface="Cambria" panose="02040503050406030204" pitchFamily="18" charset="0"/>
              </a:rPr>
              <a:t>cho</a:t>
            </a:r>
            <a:r>
              <a:rPr lang="en-US" altLang="en-US" sz="2800" kern="0"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altLang="en-US" sz="2800" kern="0" dirty="0" err="1">
                <a:solidFill>
                  <a:schemeClr val="tx1"/>
                </a:solidFill>
                <a:latin typeface="Cambria" panose="02040503050406030204" pitchFamily="18" charset="0"/>
                <a:ea typeface="Cambria" panose="02040503050406030204" pitchFamily="18" charset="0"/>
                <a:cs typeface="Cambria" panose="02040503050406030204" pitchFamily="18" charset="0"/>
              </a:rPr>
              <a:t>thấy</a:t>
            </a:r>
            <a:r>
              <a:rPr lang="en-US" altLang="en-US" sz="2800" kern="0"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altLang="en-US" sz="2800" kern="0" dirty="0" err="1">
                <a:solidFill>
                  <a:schemeClr val="tx1"/>
                </a:solidFill>
                <a:latin typeface="Cambria" panose="02040503050406030204" pitchFamily="18" charset="0"/>
                <a:ea typeface="Cambria" panose="02040503050406030204" pitchFamily="18" charset="0"/>
                <a:cs typeface="Cambria" panose="02040503050406030204" pitchFamily="18" charset="0"/>
              </a:rPr>
              <a:t>học</a:t>
            </a:r>
            <a:r>
              <a:rPr lang="en-US" altLang="en-US" sz="2800" kern="0"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altLang="en-US" sz="2800" kern="0" dirty="0" err="1">
                <a:solidFill>
                  <a:schemeClr val="tx1"/>
                </a:solidFill>
                <a:latin typeface="Cambria" panose="02040503050406030204" pitchFamily="18" charset="0"/>
                <a:ea typeface="Cambria" panose="02040503050406030204" pitchFamily="18" charset="0"/>
                <a:cs typeface="Cambria" panose="02040503050406030204" pitchFamily="18" charset="0"/>
              </a:rPr>
              <a:t>trò</a:t>
            </a:r>
            <a:r>
              <a:rPr lang="en-US" altLang="en-US" sz="2800" kern="0"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altLang="en-US" sz="2800" kern="0" dirty="0" err="1">
                <a:solidFill>
                  <a:schemeClr val="tx1"/>
                </a:solidFill>
                <a:latin typeface="Cambria" panose="02040503050406030204" pitchFamily="18" charset="0"/>
                <a:ea typeface="Cambria" panose="02040503050406030204" pitchFamily="18" charset="0"/>
                <a:cs typeface="Cambria" panose="02040503050406030204" pitchFamily="18" charset="0"/>
              </a:rPr>
              <a:t>rất</a:t>
            </a:r>
            <a:r>
              <a:rPr lang="en-US" altLang="en-US" sz="2800" kern="0"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altLang="en-US" sz="2800" kern="0" dirty="0" err="1">
                <a:solidFill>
                  <a:schemeClr val="tx1"/>
                </a:solidFill>
                <a:latin typeface="Cambria" panose="02040503050406030204" pitchFamily="18" charset="0"/>
                <a:ea typeface="Cambria" panose="02040503050406030204" pitchFamily="18" charset="0"/>
                <a:cs typeface="Cambria" panose="02040503050406030204" pitchFamily="18" charset="0"/>
              </a:rPr>
              <a:t>tôn</a:t>
            </a:r>
            <a:r>
              <a:rPr lang="en-US" altLang="en-US" sz="2800" kern="0"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altLang="en-US" sz="2800" kern="0" dirty="0" err="1">
                <a:solidFill>
                  <a:schemeClr val="tx1"/>
                </a:solidFill>
                <a:latin typeface="Cambria" panose="02040503050406030204" pitchFamily="18" charset="0"/>
                <a:ea typeface="Cambria" panose="02040503050406030204" pitchFamily="18" charset="0"/>
                <a:cs typeface="Cambria" panose="02040503050406030204" pitchFamily="18" charset="0"/>
              </a:rPr>
              <a:t>kính</a:t>
            </a:r>
            <a:r>
              <a:rPr lang="en-US" altLang="en-US" sz="2800" kern="0"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altLang="en-US" sz="2800" kern="0" dirty="0" err="1">
                <a:solidFill>
                  <a:schemeClr val="tx1"/>
                </a:solidFill>
                <a:latin typeface="Cambria" panose="02040503050406030204" pitchFamily="18" charset="0"/>
                <a:ea typeface="Cambria" panose="02040503050406030204" pitchFamily="18" charset="0"/>
                <a:cs typeface="Cambria" panose="02040503050406030204" pitchFamily="18" charset="0"/>
              </a:rPr>
              <a:t>cụ</a:t>
            </a:r>
            <a:r>
              <a:rPr lang="en-US" altLang="en-US" sz="2800" kern="0" dirty="0">
                <a:solidFill>
                  <a:schemeClr val="tx1"/>
                </a:solidFill>
                <a:latin typeface="Cambria" panose="02040503050406030204" pitchFamily="18" charset="0"/>
                <a:ea typeface="Cambria" panose="02040503050406030204" pitchFamily="18" charset="0"/>
                <a:cs typeface="Cambria" panose="02040503050406030204" pitchFamily="18" charset="0"/>
              </a:rPr>
              <a:t> </a:t>
            </a:r>
            <a:r>
              <a:rPr lang="en-US" altLang="en-US" sz="2800" kern="0" dirty="0" err="1">
                <a:solidFill>
                  <a:schemeClr val="tx1"/>
                </a:solidFill>
                <a:latin typeface="Cambria" panose="02040503050406030204" pitchFamily="18" charset="0"/>
                <a:ea typeface="Cambria" panose="02040503050406030204" pitchFamily="18" charset="0"/>
                <a:cs typeface="Cambria" panose="02040503050406030204" pitchFamily="18" charset="0"/>
              </a:rPr>
              <a:t>giáo</a:t>
            </a:r>
            <a:r>
              <a:rPr lang="en-US" altLang="en-US" sz="2800" kern="0" dirty="0">
                <a:solidFill>
                  <a:schemeClr val="tx1"/>
                </a:solidFill>
                <a:latin typeface="Cambria" panose="02040503050406030204" pitchFamily="18" charset="0"/>
                <a:ea typeface="Cambria" panose="02040503050406030204" pitchFamily="18" charset="0"/>
                <a:cs typeface="Cambria" panose="02040503050406030204" pitchFamily="18" charset="0"/>
              </a:rPr>
              <a:t> Chu.</a:t>
            </a:r>
          </a:p>
        </p:txBody>
      </p:sp>
      <p:sp>
        <p:nvSpPr>
          <p:cNvPr id="12" name="Rectangle 11"/>
          <p:cNvSpPr/>
          <p:nvPr/>
        </p:nvSpPr>
        <p:spPr>
          <a:xfrm>
            <a:off x="1551340" y="3487660"/>
            <a:ext cx="4934364" cy="523220"/>
          </a:xfrm>
          <a:prstGeom prst="rect">
            <a:avLst/>
          </a:prstGeom>
        </p:spPr>
        <p:txBody>
          <a:bodyPr wrap="none">
            <a:spAutoFit/>
          </a:bodyPr>
          <a:lstStyle/>
          <a:p>
            <a:pPr algn="ctr"/>
            <a:r>
              <a:rPr lang="en-US" altLang="en-US" sz="2800">
                <a:solidFill>
                  <a:srgbClr val="000000"/>
                </a:solidFill>
                <a:latin typeface="Cambria" panose="02040503050406030204" pitchFamily="18" charset="0"/>
                <a:ea typeface="Cambria" panose="02040503050406030204" pitchFamily="18" charset="0"/>
                <a:cs typeface="Arial" panose="020B0604020202020204" pitchFamily="34" charset="0"/>
              </a:rPr>
              <a:t>2.Nêu nội dung của bài tập đọc.</a:t>
            </a:r>
          </a:p>
        </p:txBody>
      </p:sp>
    </p:spTree>
    <p:extLst>
      <p:ext uri="{BB962C8B-B14F-4D97-AF65-F5344CB8AC3E}">
        <p14:creationId xmlns:p14="http://schemas.microsoft.com/office/powerpoint/2010/main" val="7762187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World%20War%20II%20soldiers%20trai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260" y="155576"/>
            <a:ext cx="7848600" cy="6083300"/>
          </a:xfrm>
          <a:prstGeom prst="rect">
            <a:avLst/>
          </a:prstGeom>
          <a:noFill/>
          <a:ln w="76200">
            <a:solidFill>
              <a:srgbClr val="CC00CC"/>
            </a:solidFill>
            <a:miter lim="800000"/>
            <a:headEnd/>
            <a:tailEnd/>
          </a:ln>
          <a:extLst>
            <a:ext uri="{909E8E84-426E-40DD-AFC4-6F175D3DCCD1}">
              <a14:hiddenFill xmlns:a14="http://schemas.microsoft.com/office/drawing/2010/main">
                <a:solidFill>
                  <a:srgbClr val="FFFFFF"/>
                </a:solidFill>
              </a14:hiddenFill>
            </a:ext>
          </a:extLst>
        </p:spPr>
      </p:pic>
      <p:sp>
        <p:nvSpPr>
          <p:cNvPr id="36867" name="WordArt 3"/>
          <p:cNvSpPr>
            <a:spLocks noChangeArrowheads="1" noChangeShapeType="1" noTextEdit="1"/>
          </p:cNvSpPr>
          <p:nvPr/>
        </p:nvSpPr>
        <p:spPr bwMode="auto">
          <a:xfrm>
            <a:off x="4273551" y="6238876"/>
            <a:ext cx="4003675" cy="619125"/>
          </a:xfrm>
          <a:prstGeom prst="rect">
            <a:avLst/>
          </a:prstGeom>
        </p:spPr>
        <p:txBody>
          <a:bodyPr wrap="none" fromWordArt="1">
            <a:prstTxWarp prst="textPlain">
              <a:avLst>
                <a:gd name="adj" fmla="val 50000"/>
              </a:avLst>
            </a:prstTxWarp>
          </a:bodyPr>
          <a:lstStyle/>
          <a:p>
            <a:pPr algn="ctr"/>
            <a:r>
              <a:rPr lang="en-US" sz="3600" b="1" kern="10">
                <a:ln w="19050">
                  <a:solidFill>
                    <a:srgbClr val="07B4BD"/>
                  </a:solidFill>
                  <a:round/>
                  <a:headEnd/>
                  <a:tailEnd/>
                </a:ln>
                <a:solidFill>
                  <a:srgbClr val="0066CC"/>
                </a:solidFill>
                <a:effectLst>
                  <a:outerShdw dist="35921" dir="2700000" algn="ctr" rotWithShape="0">
                    <a:srgbClr val="990000"/>
                  </a:outerShdw>
                </a:effectLst>
                <a:latin typeface="Cambria" panose="02040503050406030204" pitchFamily="18" charset="0"/>
                <a:ea typeface="Cambria" panose="02040503050406030204" pitchFamily="18" charset="0"/>
              </a:rPr>
              <a:t>Trẩy quân</a:t>
            </a:r>
          </a:p>
        </p:txBody>
      </p:sp>
    </p:spTree>
    <p:extLst>
      <p:ext uri="{BB962C8B-B14F-4D97-AF65-F5344CB8AC3E}">
        <p14:creationId xmlns:p14="http://schemas.microsoft.com/office/powerpoint/2010/main" val="1877246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500" fill="hold"/>
                                        <p:tgtEl>
                                          <p:spTgt spid="36866"/>
                                        </p:tgtEl>
                                        <p:attrNameLst>
                                          <p:attrName>ppt_w</p:attrName>
                                        </p:attrNameLst>
                                      </p:cBhvr>
                                      <p:tavLst>
                                        <p:tav tm="0">
                                          <p:val>
                                            <p:strVal val="#ppt_w*0.05"/>
                                          </p:val>
                                        </p:tav>
                                        <p:tav tm="100000">
                                          <p:val>
                                            <p:strVal val="#ppt_w"/>
                                          </p:val>
                                        </p:tav>
                                      </p:tavLst>
                                    </p:anim>
                                    <p:anim calcmode="lin" valueType="num">
                                      <p:cBhvr>
                                        <p:cTn id="8" dur="500" fill="hold"/>
                                        <p:tgtEl>
                                          <p:spTgt spid="36866"/>
                                        </p:tgtEl>
                                        <p:attrNameLst>
                                          <p:attrName>ppt_h</p:attrName>
                                        </p:attrNameLst>
                                      </p:cBhvr>
                                      <p:tavLst>
                                        <p:tav tm="0">
                                          <p:val>
                                            <p:strVal val="#ppt_h"/>
                                          </p:val>
                                        </p:tav>
                                        <p:tav tm="100000">
                                          <p:val>
                                            <p:strVal val="#ppt_h"/>
                                          </p:val>
                                        </p:tav>
                                      </p:tavLst>
                                    </p:anim>
                                    <p:anim calcmode="lin" valueType="num">
                                      <p:cBhvr>
                                        <p:cTn id="9" dur="500" fill="hold"/>
                                        <p:tgtEl>
                                          <p:spTgt spid="36866"/>
                                        </p:tgtEl>
                                        <p:attrNameLst>
                                          <p:attrName>ppt_x</p:attrName>
                                        </p:attrNameLst>
                                      </p:cBhvr>
                                      <p:tavLst>
                                        <p:tav tm="0">
                                          <p:val>
                                            <p:strVal val="#ppt_x-.2"/>
                                          </p:val>
                                        </p:tav>
                                        <p:tav tm="100000">
                                          <p:val>
                                            <p:strVal val="#ppt_x"/>
                                          </p:val>
                                        </p:tav>
                                      </p:tavLst>
                                    </p:anim>
                                    <p:anim calcmode="lin" valueType="num">
                                      <p:cBhvr>
                                        <p:cTn id="10" dur="500" fill="hold"/>
                                        <p:tgtEl>
                                          <p:spTgt spid="36866"/>
                                        </p:tgtEl>
                                        <p:attrNameLst>
                                          <p:attrName>ppt_y</p:attrName>
                                        </p:attrNameLst>
                                      </p:cBhvr>
                                      <p:tavLst>
                                        <p:tav tm="0">
                                          <p:val>
                                            <p:strVal val="#ppt_y"/>
                                          </p:val>
                                        </p:tav>
                                        <p:tav tm="100000">
                                          <p:val>
                                            <p:strVal val="#ppt_y"/>
                                          </p:val>
                                        </p:tav>
                                      </p:tavLst>
                                    </p:anim>
                                    <p:animEffect transition="in" filter="fade">
                                      <p:cBhvr>
                                        <p:cTn id="11" dur="500"/>
                                        <p:tgtEl>
                                          <p:spTgt spid="368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3" presetClass="exit" presetSubtype="16" fill="hold" nodeType="clickEffect">
                                  <p:stCondLst>
                                    <p:cond delay="0"/>
                                  </p:stCondLst>
                                  <p:childTnLst>
                                    <p:animEffect transition="out" filter="plus(in)">
                                      <p:cBhvr>
                                        <p:cTn id="15" dur="2000"/>
                                        <p:tgtEl>
                                          <p:spTgt spid="36866"/>
                                        </p:tgtEl>
                                      </p:cBhvr>
                                    </p:animEffect>
                                    <p:set>
                                      <p:cBhvr>
                                        <p:cTn id="16" dur="1" fill="hold">
                                          <p:stCondLst>
                                            <p:cond delay="1999"/>
                                          </p:stCondLst>
                                        </p:cTn>
                                        <p:tgtEl>
                                          <p:spTgt spid="36866"/>
                                        </p:tgtEl>
                                        <p:attrNameLst>
                                          <p:attrName>style.visibility</p:attrName>
                                        </p:attrNameLst>
                                      </p:cBhvr>
                                      <p:to>
                                        <p:strVal val="hidden"/>
                                      </p:to>
                                    </p:set>
                                  </p:childTnLst>
                                </p:cTn>
                              </p:par>
                              <p:par>
                                <p:cTn id="17" presetID="4" presetClass="exit" presetSubtype="16" fill="hold" nodeType="withEffect">
                                  <p:stCondLst>
                                    <p:cond delay="0"/>
                                  </p:stCondLst>
                                  <p:childTnLst>
                                    <p:animEffect transition="out" filter="box(in)">
                                      <p:cBhvr>
                                        <p:cTn id="18" dur="500"/>
                                        <p:tgtEl>
                                          <p:spTgt spid="36867"/>
                                        </p:tgtEl>
                                      </p:cBhvr>
                                    </p:animEffect>
                                    <p:set>
                                      <p:cBhvr>
                                        <p:cTn id="19" dur="1" fill="hold">
                                          <p:stCondLst>
                                            <p:cond delay="499"/>
                                          </p:stCondLst>
                                        </p:cTn>
                                        <p:tgtEl>
                                          <p:spTgt spid="368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hlinkClick r:id="rId2" action="ppaction://hlinksldjump"/>
            <a:extLst>
              <a:ext uri="{FF2B5EF4-FFF2-40B4-BE49-F238E27FC236}">
                <a16:creationId xmlns:a16="http://schemas.microsoft.com/office/drawing/2014/main" id="{355638C3-40B8-419E-AE46-3224EBC7C192}"/>
              </a:ext>
            </a:extLst>
          </p:cNvPr>
          <p:cNvSpPr txBox="1"/>
          <p:nvPr/>
        </p:nvSpPr>
        <p:spPr>
          <a:xfrm>
            <a:off x="4495401" y="635443"/>
            <a:ext cx="3088025" cy="623248"/>
          </a:xfrm>
          <a:prstGeom prst="rect">
            <a:avLst/>
          </a:prstGeom>
          <a:noFill/>
        </p:spPr>
        <p:txBody>
          <a:bodyPr vert="horz" wrap="non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3600" dirty="0"/>
              <a:t>TÌM HIỂU BÀI</a:t>
            </a:r>
          </a:p>
        </p:txBody>
      </p:sp>
      <p:sp>
        <p:nvSpPr>
          <p:cNvPr id="16" name="Rectangle 15"/>
          <p:cNvSpPr/>
          <p:nvPr/>
        </p:nvSpPr>
        <p:spPr>
          <a:xfrm>
            <a:off x="1468229" y="1396615"/>
            <a:ext cx="9641152" cy="584775"/>
          </a:xfrm>
          <a:prstGeom prst="rect">
            <a:avLst/>
          </a:prstGeom>
        </p:spPr>
        <p:txBody>
          <a:bodyPr wrap="square">
            <a:spAutoFit/>
          </a:bodyPr>
          <a:lstStyle/>
          <a:p>
            <a:r>
              <a:rPr lang="en-US" altLang="en-US" sz="3200" b="1">
                <a:solidFill>
                  <a:srgbClr val="008000"/>
                </a:solidFill>
                <a:latin typeface="Cambria" panose="02040503050406030204" pitchFamily="18" charset="0"/>
                <a:ea typeface="Cambria" panose="02040503050406030204" pitchFamily="18" charset="0"/>
                <a:cs typeface="Cambria" panose="02040503050406030204" pitchFamily="18" charset="0"/>
              </a:rPr>
              <a:t>Kể lại việc lấy lửa trước khi nấu cơm ?</a:t>
            </a:r>
          </a:p>
        </p:txBody>
      </p:sp>
      <p:sp>
        <p:nvSpPr>
          <p:cNvPr id="17" name="Arrow: Chevron 6">
            <a:extLst>
              <a:ext uri="{FF2B5EF4-FFF2-40B4-BE49-F238E27FC236}">
                <a16:creationId xmlns:a16="http://schemas.microsoft.com/office/drawing/2014/main" id="{0951DAEF-921C-4661-9674-FEB0853CB9B7}"/>
              </a:ext>
            </a:extLst>
          </p:cNvPr>
          <p:cNvSpPr/>
          <p:nvPr/>
        </p:nvSpPr>
        <p:spPr>
          <a:xfrm>
            <a:off x="861795" y="1552631"/>
            <a:ext cx="406791" cy="334301"/>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a:solidFill>
                <a:schemeClr val="tx1"/>
              </a:solidFill>
              <a:latin typeface="Arial" panose="020B0604020202020204" pitchFamily="34" charset="0"/>
              <a:cs typeface="Arial" panose="020B0604020202020204" pitchFamily="34" charset="0"/>
            </a:endParaRPr>
          </a:p>
        </p:txBody>
      </p:sp>
      <p:sp>
        <p:nvSpPr>
          <p:cNvPr id="18" name="Flowchart: Document 17"/>
          <p:cNvSpPr/>
          <p:nvPr/>
        </p:nvSpPr>
        <p:spPr>
          <a:xfrm>
            <a:off x="1468229" y="2237591"/>
            <a:ext cx="8548183" cy="3627181"/>
          </a:xfrm>
          <a:prstGeom prst="flowChartDocumen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1642061" y="2493541"/>
            <a:ext cx="7995977" cy="2630015"/>
          </a:xfrm>
          <a:prstGeom prst="rect">
            <a:avLst/>
          </a:prstGeom>
          <a:noFill/>
        </p:spPr>
        <p:txBody>
          <a:bodyPr wrap="square" lIns="91440" tIns="45720" rIns="91440" bIns="45720">
            <a:spAutoFit/>
          </a:bodyPr>
          <a:lstStyle/>
          <a:p>
            <a:pPr>
              <a:lnSpc>
                <a:spcPct val="120000"/>
              </a:lnSpc>
            </a:pPr>
            <a:r>
              <a:rPr lang="en-US" altLang="en-US" sz="2800" b="1">
                <a:solidFill>
                  <a:srgbClr val="0000FF"/>
                </a:solidFill>
                <a:latin typeface="Cambria" panose="02040503050406030204" pitchFamily="18" charset="0"/>
                <a:ea typeface="Cambria" panose="02040503050406030204" pitchFamily="18" charset="0"/>
                <a:cs typeface="Cambria" panose="02040503050406030204" pitchFamily="18" charset="0"/>
              </a:rPr>
              <a:t>Khi tiếng trống hiệu vừa dứt, bốn thanh niên của bốn đội nhanh như sóc leo lên bốn cây chuối bôi mỡ bóng nhẫy để lấy nén hương cắm trên ngọn đem xuống, châm vào ba que diêm cho cháy thành ngọn lửa và bắt đầu thổi cơm.  </a:t>
            </a:r>
          </a:p>
        </p:txBody>
      </p:sp>
    </p:spTree>
    <p:extLst>
      <p:ext uri="{BB962C8B-B14F-4D97-AF65-F5344CB8AC3E}">
        <p14:creationId xmlns:p14="http://schemas.microsoft.com/office/powerpoint/2010/main" val="26675279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3839949" y="1189898"/>
            <a:ext cx="5334000" cy="522287"/>
          </a:xfrm>
          <a:prstGeom prst="rect">
            <a:avLst/>
          </a:prstGeom>
          <a:solidFill>
            <a:schemeClr val="bg1"/>
          </a:solidFill>
          <a:ln w="38100" algn="ctr">
            <a:solidFill>
              <a:srgbClr val="FF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000000"/>
                </a:solidFill>
                <a:latin typeface="Times New Roman" panose="02020603050405020304" pitchFamily="18" charset="0"/>
              </a:rPr>
              <a:t>Leo lên cây chuối</a:t>
            </a:r>
          </a:p>
        </p:txBody>
      </p:sp>
      <p:sp>
        <p:nvSpPr>
          <p:cNvPr id="8" name="Text Box 3"/>
          <p:cNvSpPr txBox="1">
            <a:spLocks noChangeArrowheads="1"/>
          </p:cNvSpPr>
          <p:nvPr/>
        </p:nvSpPr>
        <p:spPr bwMode="auto">
          <a:xfrm>
            <a:off x="3839949" y="2444023"/>
            <a:ext cx="5334000" cy="522287"/>
          </a:xfrm>
          <a:prstGeom prst="rect">
            <a:avLst/>
          </a:prstGeom>
          <a:solidFill>
            <a:schemeClr val="bg1"/>
          </a:solidFill>
          <a:ln w="38100" algn="ctr">
            <a:solidFill>
              <a:srgbClr val="FF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800" b="1">
                <a:solidFill>
                  <a:srgbClr val="000000"/>
                </a:solidFill>
                <a:latin typeface="Times New Roman" panose="02020603050405020304" pitchFamily="18" charset="0"/>
              </a:rPr>
              <a:t>Lấy nén hương ở ngọn chuối</a:t>
            </a:r>
          </a:p>
        </p:txBody>
      </p:sp>
      <p:sp>
        <p:nvSpPr>
          <p:cNvPr id="9" name="Text Box 4"/>
          <p:cNvSpPr txBox="1">
            <a:spLocks noChangeArrowheads="1"/>
          </p:cNvSpPr>
          <p:nvPr/>
        </p:nvSpPr>
        <p:spPr bwMode="auto">
          <a:xfrm>
            <a:off x="3839949" y="3739423"/>
            <a:ext cx="5334000" cy="522287"/>
          </a:xfrm>
          <a:prstGeom prst="rect">
            <a:avLst/>
          </a:prstGeom>
          <a:solidFill>
            <a:schemeClr val="bg1"/>
          </a:solidFill>
          <a:ln w="38100" algn="ctr">
            <a:solidFill>
              <a:srgbClr val="FF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en-US" sz="2800" b="1">
                <a:solidFill>
                  <a:srgbClr val="000000"/>
                </a:solidFill>
                <a:latin typeface="Times New Roman" panose="02020603050405020304" pitchFamily="18" charset="0"/>
              </a:rPr>
              <a:t>Châm hương vào 3 que diêm</a:t>
            </a:r>
          </a:p>
        </p:txBody>
      </p:sp>
      <p:sp>
        <p:nvSpPr>
          <p:cNvPr id="10" name="Text Box 5"/>
          <p:cNvSpPr txBox="1">
            <a:spLocks noChangeArrowheads="1"/>
          </p:cNvSpPr>
          <p:nvPr/>
        </p:nvSpPr>
        <p:spPr bwMode="auto">
          <a:xfrm>
            <a:off x="3839949" y="5111023"/>
            <a:ext cx="5334000" cy="522287"/>
          </a:xfrm>
          <a:prstGeom prst="rect">
            <a:avLst/>
          </a:prstGeom>
          <a:solidFill>
            <a:schemeClr val="bg1"/>
          </a:solidFill>
          <a:ln w="38100" algn="ctr">
            <a:solidFill>
              <a:srgbClr val="FF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800" b="1">
                <a:solidFill>
                  <a:srgbClr val="000000"/>
                </a:solidFill>
                <a:latin typeface="Times New Roman" panose="02020603050405020304" pitchFamily="18" charset="0"/>
              </a:rPr>
              <a:t>Hương cháy thành ngọn lửa</a:t>
            </a:r>
          </a:p>
        </p:txBody>
      </p:sp>
      <p:sp>
        <p:nvSpPr>
          <p:cNvPr id="11" name="AutoShape 9"/>
          <p:cNvSpPr>
            <a:spLocks noChangeArrowheads="1"/>
          </p:cNvSpPr>
          <p:nvPr/>
        </p:nvSpPr>
        <p:spPr bwMode="auto">
          <a:xfrm>
            <a:off x="6241836" y="1712185"/>
            <a:ext cx="381000" cy="685800"/>
          </a:xfrm>
          <a:prstGeom prst="downArrow">
            <a:avLst>
              <a:gd name="adj1" fmla="val 50000"/>
              <a:gd name="adj2" fmla="val 450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 name="AutoShape 10"/>
          <p:cNvSpPr>
            <a:spLocks noChangeArrowheads="1"/>
          </p:cNvSpPr>
          <p:nvPr/>
        </p:nvSpPr>
        <p:spPr bwMode="auto">
          <a:xfrm>
            <a:off x="6241836" y="3007585"/>
            <a:ext cx="381000" cy="685800"/>
          </a:xfrm>
          <a:prstGeom prst="downArrow">
            <a:avLst>
              <a:gd name="adj1" fmla="val 50000"/>
              <a:gd name="adj2" fmla="val 450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 name="AutoShape 11"/>
          <p:cNvSpPr>
            <a:spLocks noChangeArrowheads="1"/>
          </p:cNvSpPr>
          <p:nvPr/>
        </p:nvSpPr>
        <p:spPr bwMode="auto">
          <a:xfrm>
            <a:off x="6241836" y="4302985"/>
            <a:ext cx="381000" cy="685800"/>
          </a:xfrm>
          <a:prstGeom prst="downArrow">
            <a:avLst>
              <a:gd name="adj1" fmla="val 50000"/>
              <a:gd name="adj2" fmla="val 450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 name="Text Box 10"/>
          <p:cNvSpPr txBox="1">
            <a:spLocks noChangeArrowheads="1"/>
          </p:cNvSpPr>
          <p:nvPr/>
        </p:nvSpPr>
        <p:spPr bwMode="auto">
          <a:xfrm>
            <a:off x="2291780" y="5897848"/>
            <a:ext cx="7262375" cy="58477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defRPr/>
            </a:pPr>
            <a:r>
              <a:rPr lang="en-US" altLang="en-US" b="1">
                <a:solidFill>
                  <a:srgbClr val="FF0000"/>
                </a:solidFill>
                <a:latin typeface="Times New Roman" panose="02020603050405020304" pitchFamily="18" charset="0"/>
                <a:cs typeface="Times New Roman" panose="02020603050405020304" pitchFamily="18" charset="0"/>
              </a:rPr>
              <a:t>=&gt; Ý 2: </a:t>
            </a:r>
            <a:r>
              <a:rPr lang="en-US" altLang="en-US" b="1">
                <a:solidFill>
                  <a:srgbClr val="FF0000"/>
                </a:solidFill>
                <a:latin typeface="Times New Roman" panose="02020603050405020304" pitchFamily="18" charset="0"/>
              </a:rPr>
              <a:t>Việc lấy lửa chuẩn bị thổi cơm.</a:t>
            </a:r>
          </a:p>
        </p:txBody>
      </p:sp>
    </p:spTree>
    <p:extLst>
      <p:ext uri="{BB962C8B-B14F-4D97-AF65-F5344CB8AC3E}">
        <p14:creationId xmlns:p14="http://schemas.microsoft.com/office/powerpoint/2010/main" val="31933969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style.rotation</p:attrName>
                                        </p:attrNameLst>
                                      </p:cBhvr>
                                      <p:tavLst>
                                        <p:tav tm="0">
                                          <p:val>
                                            <p:fltVal val="720"/>
                                          </p:val>
                                        </p:tav>
                                        <p:tav tm="100000">
                                          <p:val>
                                            <p:fltVal val="0"/>
                                          </p:val>
                                        </p:tav>
                                      </p:tavLst>
                                    </p:anim>
                                    <p:anim calcmode="lin" valueType="num">
                                      <p:cBhvr>
                                        <p:cTn id="9" dur="1000" fill="hold"/>
                                        <p:tgtEl>
                                          <p:spTgt spid="7"/>
                                        </p:tgtEl>
                                        <p:attrNameLst>
                                          <p:attrName>ppt_h</p:attrName>
                                        </p:attrNameLst>
                                      </p:cBhvr>
                                      <p:tavLst>
                                        <p:tav tm="0">
                                          <p:val>
                                            <p:fltVal val="0"/>
                                          </p:val>
                                        </p:tav>
                                        <p:tav tm="100000">
                                          <p:val>
                                            <p:strVal val="#ppt_h"/>
                                          </p:val>
                                        </p:tav>
                                      </p:tavLst>
                                    </p:anim>
                                    <p:anim calcmode="lin" valueType="num">
                                      <p:cBhvr>
                                        <p:cTn id="10" dur="1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style.rotation</p:attrName>
                                        </p:attrNameLst>
                                      </p:cBhvr>
                                      <p:tavLst>
                                        <p:tav tm="0">
                                          <p:val>
                                            <p:fltVal val="720"/>
                                          </p:val>
                                        </p:tav>
                                        <p:tav tm="100000">
                                          <p:val>
                                            <p:fltVal val="0"/>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0-#ppt_h/2"/>
                                          </p:val>
                                        </p:tav>
                                        <p:tav tm="100000">
                                          <p:val>
                                            <p:strVal val="#ppt_y"/>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style.rotation</p:attrName>
                                        </p:attrNameLst>
                                      </p:cBhvr>
                                      <p:tavLst>
                                        <p:tav tm="0">
                                          <p:val>
                                            <p:fltVal val="720"/>
                                          </p:val>
                                        </p:tav>
                                        <p:tav tm="100000">
                                          <p:val>
                                            <p:fltVal val="0"/>
                                          </p:val>
                                        </p:tav>
                                      </p:tavLst>
                                    </p:anim>
                                    <p:anim calcmode="lin" valueType="num">
                                      <p:cBhvr>
                                        <p:cTn id="33" dur="1000" fill="hold"/>
                                        <p:tgtEl>
                                          <p:spTgt spid="9"/>
                                        </p:tgtEl>
                                        <p:attrNameLst>
                                          <p:attrName>ppt_h</p:attrName>
                                        </p:attrNameLst>
                                      </p:cBhvr>
                                      <p:tavLst>
                                        <p:tav tm="0">
                                          <p:val>
                                            <p:fltVal val="0"/>
                                          </p:val>
                                        </p:tav>
                                        <p:tav tm="100000">
                                          <p:val>
                                            <p:strVal val="#ppt_h"/>
                                          </p:val>
                                        </p:tav>
                                      </p:tavLst>
                                    </p:anim>
                                    <p:anim calcmode="lin" valueType="num">
                                      <p:cBhvr>
                                        <p:cTn id="34" dur="1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0-#ppt_h/2"/>
                                          </p:val>
                                        </p:tav>
                                        <p:tav tm="100000">
                                          <p:val>
                                            <p:strVal val="#ppt_y"/>
                                          </p:val>
                                        </p:tav>
                                      </p:tavLst>
                                    </p:anim>
                                  </p:childTnLst>
                                </p:cTn>
                              </p:par>
                              <p:par>
                                <p:cTn id="41" presetID="35"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style.rotation</p:attrName>
                                        </p:attrNameLst>
                                      </p:cBhvr>
                                      <p:tavLst>
                                        <p:tav tm="0">
                                          <p:val>
                                            <p:fltVal val="720"/>
                                          </p:val>
                                        </p:tav>
                                        <p:tav tm="100000">
                                          <p:val>
                                            <p:fltVal val="0"/>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 calcmode="lin" valueType="num">
                                      <p:cBhvr>
                                        <p:cTn id="46" dur="1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barn(inVertical)">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Độc đáo hội thổi cơm thi ở Đồng V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2250"/>
            <a:ext cx="12192000" cy="7110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304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hlinkClick r:id="rId2" action="ppaction://hlinksldjump"/>
            <a:extLst>
              <a:ext uri="{FF2B5EF4-FFF2-40B4-BE49-F238E27FC236}">
                <a16:creationId xmlns:a16="http://schemas.microsoft.com/office/drawing/2014/main" id="{355638C3-40B8-419E-AE46-3224EBC7C192}"/>
              </a:ext>
            </a:extLst>
          </p:cNvPr>
          <p:cNvSpPr txBox="1"/>
          <p:nvPr/>
        </p:nvSpPr>
        <p:spPr>
          <a:xfrm>
            <a:off x="4378954" y="229506"/>
            <a:ext cx="3088025" cy="623248"/>
          </a:xfrm>
          <a:prstGeom prst="rect">
            <a:avLst/>
          </a:prstGeom>
          <a:noFill/>
        </p:spPr>
        <p:txBody>
          <a:bodyPr vert="horz" wrap="non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3600" dirty="0"/>
              <a:t>TÌM HIỂU BÀI</a:t>
            </a:r>
          </a:p>
        </p:txBody>
      </p:sp>
      <p:sp>
        <p:nvSpPr>
          <p:cNvPr id="16" name="Rectangle 15"/>
          <p:cNvSpPr/>
          <p:nvPr/>
        </p:nvSpPr>
        <p:spPr>
          <a:xfrm>
            <a:off x="1468229" y="990678"/>
            <a:ext cx="9641152" cy="954107"/>
          </a:xfrm>
          <a:prstGeom prst="rect">
            <a:avLst/>
          </a:prstGeom>
        </p:spPr>
        <p:txBody>
          <a:bodyPr wrap="square">
            <a:spAutoFit/>
          </a:bodyPr>
          <a:lstStyle/>
          <a:p>
            <a:r>
              <a:rPr lang="en-US" altLang="en-US" sz="2800" b="1">
                <a:solidFill>
                  <a:srgbClr val="008000"/>
                </a:solidFill>
                <a:latin typeface="Times New Roman" panose="02020603050405020304" pitchFamily="18" charset="0"/>
              </a:rPr>
              <a:t>Tìm những chi tiết cho thấy thành viên của mỗi đội thổi cơm thi đều phối hợp nhịp nhàng, ăn ý với nhau ?</a:t>
            </a:r>
          </a:p>
        </p:txBody>
      </p:sp>
      <p:sp>
        <p:nvSpPr>
          <p:cNvPr id="17" name="Arrow: Chevron 6">
            <a:extLst>
              <a:ext uri="{FF2B5EF4-FFF2-40B4-BE49-F238E27FC236}">
                <a16:creationId xmlns:a16="http://schemas.microsoft.com/office/drawing/2014/main" id="{0951DAEF-921C-4661-9674-FEB0853CB9B7}"/>
              </a:ext>
            </a:extLst>
          </p:cNvPr>
          <p:cNvSpPr/>
          <p:nvPr/>
        </p:nvSpPr>
        <p:spPr>
          <a:xfrm>
            <a:off x="861795" y="1284618"/>
            <a:ext cx="406791" cy="334301"/>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a:solidFill>
                <a:schemeClr val="tx1"/>
              </a:solidFill>
              <a:latin typeface="Arial" panose="020B0604020202020204" pitchFamily="34" charset="0"/>
              <a:cs typeface="Arial" panose="020B0604020202020204" pitchFamily="34" charset="0"/>
            </a:endParaRPr>
          </a:p>
        </p:txBody>
      </p:sp>
      <p:sp>
        <p:nvSpPr>
          <p:cNvPr id="7" name="Text Box 12"/>
          <p:cNvSpPr txBox="1">
            <a:spLocks noChangeArrowheads="1"/>
          </p:cNvSpPr>
          <p:nvPr/>
        </p:nvSpPr>
        <p:spPr bwMode="auto">
          <a:xfrm>
            <a:off x="1468229" y="1944785"/>
            <a:ext cx="9326940" cy="4183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20000"/>
              </a:lnSpc>
            </a:pP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Trong khi một người lấy lửa, các thành viên khác mỗi người một việc:</a:t>
            </a:r>
          </a:p>
          <a:p>
            <a:pPr eaLnBrk="1" hangingPunct="1">
              <a:lnSpc>
                <a:spcPct val="120000"/>
              </a:lnSpc>
            </a:pP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Người vót những thanh tre già thành những chiếc đũa bông.</a:t>
            </a:r>
          </a:p>
          <a:p>
            <a:pPr eaLnBrk="1" hangingPunct="1">
              <a:lnSpc>
                <a:spcPct val="120000"/>
              </a:lnSpc>
            </a:pP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Người nhanh tay giã thóc, giần sàng thành gạo.</a:t>
            </a:r>
          </a:p>
          <a:p>
            <a:pPr eaLnBrk="1" hangingPunct="1">
              <a:lnSpc>
                <a:spcPct val="120000"/>
              </a:lnSpc>
            </a:pP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Người thì lấy nước và bắt đầu thổi cơm.</a:t>
            </a:r>
          </a:p>
          <a:p>
            <a:pPr eaLnBrk="1" hangingPunct="1">
              <a:lnSpc>
                <a:spcPct val="120000"/>
              </a:lnSpc>
            </a:pPr>
            <a:r>
              <a:rPr lang="en-US" altLang="en-US" sz="2800" b="1">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Vừa nấu cơm, các đội vừa đan xen uốn lượn trên sân đình trong sự cổ vũ của người xem.</a:t>
            </a:r>
          </a:p>
        </p:txBody>
      </p:sp>
      <p:sp>
        <p:nvSpPr>
          <p:cNvPr id="8" name="Text Box 10"/>
          <p:cNvSpPr txBox="1">
            <a:spLocks noChangeArrowheads="1"/>
          </p:cNvSpPr>
          <p:nvPr/>
        </p:nvSpPr>
        <p:spPr bwMode="auto">
          <a:xfrm>
            <a:off x="2165656" y="6128494"/>
            <a:ext cx="8629513"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defRPr/>
            </a:pPr>
            <a:r>
              <a:rPr lang="en-US" altLang="en-US" sz="2800" b="1">
                <a:solidFill>
                  <a:srgbClr val="FF0000"/>
                </a:solidFill>
                <a:latin typeface="Times New Roman" panose="02020603050405020304" pitchFamily="18" charset="0"/>
                <a:cs typeface="Times New Roman" panose="02020603050405020304" pitchFamily="18" charset="0"/>
              </a:rPr>
              <a:t>=&gt; Ý 3: </a:t>
            </a:r>
            <a:r>
              <a:rPr lang="en-US" altLang="en-US" sz="2800" b="1">
                <a:solidFill>
                  <a:srgbClr val="FF0000"/>
                </a:solidFill>
                <a:latin typeface="Times New Roman" panose="02020603050405020304" pitchFamily="18" charset="0"/>
              </a:rPr>
              <a:t> Sự phối hợp nhịp nhàng trong khi thi.</a:t>
            </a:r>
          </a:p>
        </p:txBody>
      </p:sp>
    </p:spTree>
    <p:extLst>
      <p:ext uri="{BB962C8B-B14F-4D97-AF65-F5344CB8AC3E}">
        <p14:creationId xmlns:p14="http://schemas.microsoft.com/office/powerpoint/2010/main" val="26282183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p:cTn id="15"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p:cTn id="21"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p:cTn id="2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 calcmode="lin" valueType="num">
                                      <p:cBhvr>
                                        <p:cTn id="33"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 calcmode="lin" valueType="num">
                                      <p:cBhvr>
                                        <p:cTn id="39"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7">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290" y="0"/>
            <a:ext cx="8589580" cy="6282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Text Box 3"/>
          <p:cNvSpPr txBox="1">
            <a:spLocks noChangeArrowheads="1"/>
          </p:cNvSpPr>
          <p:nvPr/>
        </p:nvSpPr>
        <p:spPr bwMode="auto">
          <a:xfrm>
            <a:off x="3049588" y="6216650"/>
            <a:ext cx="76184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3600" b="1">
                <a:solidFill>
                  <a:srgbClr val="FF0066"/>
                </a:solidFill>
                <a:latin typeface="Times New Roman" panose="02020603050405020304" pitchFamily="18" charset="0"/>
              </a:rPr>
              <a:t>Người chơi đi lấy nước lấy củi</a:t>
            </a:r>
          </a:p>
        </p:txBody>
      </p:sp>
    </p:spTree>
    <p:extLst>
      <p:ext uri="{BB962C8B-B14F-4D97-AF65-F5344CB8AC3E}">
        <p14:creationId xmlns:p14="http://schemas.microsoft.com/office/powerpoint/2010/main" val="1102474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gia g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566" y="114245"/>
            <a:ext cx="9971689" cy="616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1905000" y="6278562"/>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a:solidFill>
                  <a:srgbClr val="FF0000"/>
                </a:solidFill>
              </a:rPr>
              <a:t>Cảnh vót đũa bông, giã thóc, giần sàng</a:t>
            </a:r>
          </a:p>
        </p:txBody>
      </p:sp>
    </p:spTree>
    <p:extLst>
      <p:ext uri="{BB962C8B-B14F-4D97-AF65-F5344CB8AC3E}">
        <p14:creationId xmlns:p14="http://schemas.microsoft.com/office/powerpoint/2010/main" val="598706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Thi nấu cơm - Nét văn hóa ngày xuân ở miền quê quan họ"/>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739" y="299545"/>
            <a:ext cx="10112225" cy="6006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86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hlinkClick r:id="rId2" action="ppaction://hlinksldjump"/>
            <a:extLst>
              <a:ext uri="{FF2B5EF4-FFF2-40B4-BE49-F238E27FC236}">
                <a16:creationId xmlns:a16="http://schemas.microsoft.com/office/drawing/2014/main" id="{355638C3-40B8-419E-AE46-3224EBC7C192}"/>
              </a:ext>
            </a:extLst>
          </p:cNvPr>
          <p:cNvSpPr txBox="1"/>
          <p:nvPr/>
        </p:nvSpPr>
        <p:spPr>
          <a:xfrm>
            <a:off x="4574229" y="295483"/>
            <a:ext cx="3088025" cy="623248"/>
          </a:xfrm>
          <a:prstGeom prst="rect">
            <a:avLst/>
          </a:prstGeom>
          <a:noFill/>
        </p:spPr>
        <p:txBody>
          <a:bodyPr vert="horz" wrap="non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3600" dirty="0"/>
              <a:t>TÌM HIỂU BÀI</a:t>
            </a:r>
          </a:p>
        </p:txBody>
      </p:sp>
      <p:sp>
        <p:nvSpPr>
          <p:cNvPr id="16" name="Rectangle 15"/>
          <p:cNvSpPr/>
          <p:nvPr/>
        </p:nvSpPr>
        <p:spPr>
          <a:xfrm>
            <a:off x="1468229" y="1348323"/>
            <a:ext cx="9641152" cy="1077218"/>
          </a:xfrm>
          <a:prstGeom prst="rect">
            <a:avLst/>
          </a:prstGeom>
        </p:spPr>
        <p:txBody>
          <a:bodyPr wrap="square">
            <a:spAutoFit/>
          </a:bodyPr>
          <a:lstStyle/>
          <a:p>
            <a:r>
              <a:rPr lang="en-US" altLang="en-US" sz="3200" b="1">
                <a:solidFill>
                  <a:srgbClr val="008000"/>
                </a:solidFill>
                <a:latin typeface="Times New Roman" panose="02020603050405020304" pitchFamily="18" charset="0"/>
              </a:rPr>
              <a:t>Tại sao nói việc giật giải trong cuộc thi là “niềm tự hào khó có gì sánh nổi đối với dân làng” ?</a:t>
            </a:r>
          </a:p>
        </p:txBody>
      </p:sp>
      <p:sp>
        <p:nvSpPr>
          <p:cNvPr id="17" name="Arrow: Chevron 6">
            <a:extLst>
              <a:ext uri="{FF2B5EF4-FFF2-40B4-BE49-F238E27FC236}">
                <a16:creationId xmlns:a16="http://schemas.microsoft.com/office/drawing/2014/main" id="{0951DAEF-921C-4661-9674-FEB0853CB9B7}"/>
              </a:ext>
            </a:extLst>
          </p:cNvPr>
          <p:cNvSpPr/>
          <p:nvPr/>
        </p:nvSpPr>
        <p:spPr>
          <a:xfrm>
            <a:off x="861795" y="1552631"/>
            <a:ext cx="406791" cy="334301"/>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a:solidFill>
                <a:schemeClr val="tx1"/>
              </a:solidFill>
              <a:latin typeface="Arial" panose="020B0604020202020204" pitchFamily="34" charset="0"/>
              <a:cs typeface="Arial" panose="020B0604020202020204" pitchFamily="34" charset="0"/>
            </a:endParaRPr>
          </a:p>
        </p:txBody>
      </p:sp>
      <p:sp>
        <p:nvSpPr>
          <p:cNvPr id="18" name="Flowchart: Document 17"/>
          <p:cNvSpPr/>
          <p:nvPr/>
        </p:nvSpPr>
        <p:spPr>
          <a:xfrm>
            <a:off x="1468229" y="2710557"/>
            <a:ext cx="8548183" cy="2775843"/>
          </a:xfrm>
          <a:prstGeom prst="flowChartDocumen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1642061" y="2966507"/>
            <a:ext cx="7995977" cy="1815882"/>
          </a:xfrm>
          <a:prstGeom prst="rect">
            <a:avLst/>
          </a:prstGeom>
          <a:noFill/>
        </p:spPr>
        <p:txBody>
          <a:bodyPr wrap="square" lIns="91440" tIns="45720" rIns="91440" bIns="45720">
            <a:spAutoFit/>
          </a:bodyPr>
          <a:lstStyle/>
          <a:p>
            <a:r>
              <a:rPr lang="en-US" altLang="en-US" sz="2800" b="1">
                <a:solidFill>
                  <a:srgbClr val="0000FF"/>
                </a:solidFill>
              </a:rPr>
              <a:t>- Vì khẳng định đội thi tài giỏi, khéo léo, phối hợp với nhau nhịp nhàng, ăn ý.</a:t>
            </a:r>
          </a:p>
          <a:p>
            <a:r>
              <a:rPr lang="en-US" altLang="en-US" sz="2800" b="1">
                <a:solidFill>
                  <a:srgbClr val="0000FF"/>
                </a:solidFill>
              </a:rPr>
              <a:t>- Vì giải thưởng là sự nỗ lực, sự đoàn kết của đội.</a:t>
            </a:r>
            <a:r>
              <a:rPr lang="en-US" altLang="en-US" sz="2800">
                <a:solidFill>
                  <a:srgbClr val="0000FF"/>
                </a:solidFill>
              </a:rPr>
              <a:t> </a:t>
            </a:r>
          </a:p>
        </p:txBody>
      </p:sp>
      <p:sp>
        <p:nvSpPr>
          <p:cNvPr id="7" name="Text Box 10"/>
          <p:cNvSpPr txBox="1">
            <a:spLocks noChangeArrowheads="1"/>
          </p:cNvSpPr>
          <p:nvPr/>
        </p:nvSpPr>
        <p:spPr bwMode="auto">
          <a:xfrm>
            <a:off x="1803484" y="5742350"/>
            <a:ext cx="8629513"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defRPr/>
            </a:pPr>
            <a:r>
              <a:rPr lang="en-US" altLang="en-US" sz="2800" b="1">
                <a:solidFill>
                  <a:srgbClr val="FF0000"/>
                </a:solidFill>
                <a:latin typeface="Times New Roman" panose="02020603050405020304" pitchFamily="18" charset="0"/>
                <a:cs typeface="Times New Roman" panose="02020603050405020304" pitchFamily="18" charset="0"/>
              </a:rPr>
              <a:t>=&gt; Ý 4: </a:t>
            </a:r>
            <a:r>
              <a:rPr lang="en-US" altLang="en-US" sz="2800" b="1">
                <a:solidFill>
                  <a:srgbClr val="FF0000"/>
                </a:solidFill>
                <a:latin typeface="Times New Roman" panose="02020603050405020304" pitchFamily="18" charset="0"/>
              </a:rPr>
              <a:t>Kết quả của hội thi.</a:t>
            </a:r>
          </a:p>
        </p:txBody>
      </p:sp>
    </p:spTree>
    <p:extLst>
      <p:ext uri="{BB962C8B-B14F-4D97-AF65-F5344CB8AC3E}">
        <p14:creationId xmlns:p14="http://schemas.microsoft.com/office/powerpoint/2010/main" val="31445195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2220" y="220717"/>
            <a:ext cx="8409809" cy="5989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8" name="Text Box 4"/>
          <p:cNvSpPr txBox="1">
            <a:spLocks noChangeArrowheads="1"/>
          </p:cNvSpPr>
          <p:nvPr/>
        </p:nvSpPr>
        <p:spPr bwMode="auto">
          <a:xfrm>
            <a:off x="1718441" y="6334780"/>
            <a:ext cx="96889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800" b="1">
                <a:solidFill>
                  <a:srgbClr val="660033"/>
                </a:solidFill>
                <a:latin typeface="Times New Roman" panose="02020603050405020304" pitchFamily="18" charset="0"/>
              </a:rPr>
              <a:t>Các cụ cao niên chấm điểm cho những nồi cơm của các đội</a:t>
            </a:r>
          </a:p>
        </p:txBody>
      </p:sp>
    </p:spTree>
    <p:extLst>
      <p:ext uri="{BB962C8B-B14F-4D97-AF65-F5344CB8AC3E}">
        <p14:creationId xmlns:p14="http://schemas.microsoft.com/office/powerpoint/2010/main" val="4016270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 to="" calcmode="lin" valueType="num">
                                      <p:cBhvr>
                                        <p:cTn id="7" dur="1" fill="hold"/>
                                        <p:tgtEl>
                                          <p:spTgt spid="62466"/>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62468">
                                            <p:txEl>
                                              <p:pRg st="0" end="0"/>
                                            </p:txEl>
                                          </p:spTgt>
                                        </p:tgtEl>
                                        <p:attrNameLst>
                                          <p:attrName>style.visibility</p:attrName>
                                        </p:attrNameLst>
                                      </p:cBhvr>
                                      <p:to>
                                        <p:strVal val="visible"/>
                                      </p:to>
                                    </p:set>
                                    <p:animEffect transition="in" filter="randombar(horizontal)">
                                      <p:cBhvr>
                                        <p:cTn id="12" dur="500"/>
                                        <p:tgtEl>
                                          <p:spTgt spid="624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91" name="Title 1"/>
          <p:cNvSpPr txBox="1">
            <a:spLocks/>
          </p:cNvSpPr>
          <p:nvPr/>
        </p:nvSpPr>
        <p:spPr>
          <a:xfrm>
            <a:off x="2658797" y="568362"/>
            <a:ext cx="6858000" cy="8117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w="12700" cmpd="sng">
                  <a:solidFill>
                    <a:srgbClr val="FEBE2F"/>
                  </a:solidFill>
                  <a:prstDash val="solid"/>
                </a:ln>
                <a:solidFill>
                  <a:srgbClr val="FF0000"/>
                </a:solidFill>
                <a:latin typeface="+mn-lt"/>
                <a:cs typeface="Times New Roman" pitchFamily="18" charset="0"/>
              </a:rPr>
              <a:t>YÊU CẦU CẦN ĐẠT</a:t>
            </a:r>
          </a:p>
        </p:txBody>
      </p:sp>
      <p:sp>
        <p:nvSpPr>
          <p:cNvPr id="92" name="Freeform 91"/>
          <p:cNvSpPr/>
          <p:nvPr/>
        </p:nvSpPr>
        <p:spPr>
          <a:xfrm>
            <a:off x="1685700" y="1897251"/>
            <a:ext cx="839123" cy="68093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80B281"/>
          </a:solidFill>
          <a:ln w="3175" cap="flat" cmpd="sng" algn="ctr">
            <a:noFill/>
            <a:prstDash val="solid"/>
          </a:ln>
          <a:effectLst/>
        </p:spPr>
        <p:txBody>
          <a:bodyPr anchor="ctr"/>
          <a:lstStyle/>
          <a:p>
            <a:pPr algn="ctr">
              <a:defRPr/>
            </a:pPr>
            <a:endParaRPr lang="en-US" sz="2800" kern="0">
              <a:solidFill>
                <a:srgbClr val="FFFFFF"/>
              </a:solidFill>
            </a:endParaRPr>
          </a:p>
        </p:txBody>
      </p:sp>
      <p:sp>
        <p:nvSpPr>
          <p:cNvPr id="93" name="Freeform 92"/>
          <p:cNvSpPr/>
          <p:nvPr/>
        </p:nvSpPr>
        <p:spPr>
          <a:xfrm>
            <a:off x="1725443" y="3615895"/>
            <a:ext cx="763991"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5983B5"/>
          </a:solidFill>
          <a:ln w="3175" cap="flat" cmpd="sng" algn="ctr">
            <a:noFill/>
            <a:prstDash val="solid"/>
          </a:ln>
          <a:effectLst/>
        </p:spPr>
        <p:txBody>
          <a:bodyPr anchor="ctr"/>
          <a:lstStyle/>
          <a:p>
            <a:pPr algn="ctr">
              <a:defRPr/>
            </a:pPr>
            <a:endParaRPr lang="en-US" sz="2800" kern="0">
              <a:solidFill>
                <a:srgbClr val="FFFFFF"/>
              </a:solidFill>
            </a:endParaRPr>
          </a:p>
        </p:txBody>
      </p:sp>
      <p:sp>
        <p:nvSpPr>
          <p:cNvPr id="94" name="Rectangle 93"/>
          <p:cNvSpPr/>
          <p:nvPr/>
        </p:nvSpPr>
        <p:spPr>
          <a:xfrm>
            <a:off x="2626712" y="1976110"/>
            <a:ext cx="7552109" cy="523220"/>
          </a:xfrm>
          <a:prstGeom prst="rect">
            <a:avLst/>
          </a:prstGeom>
        </p:spPr>
        <p:txBody>
          <a:bodyPr wrap="square">
            <a:spAutoFit/>
          </a:bodyPr>
          <a:lstStyle/>
          <a:p>
            <a:r>
              <a:rPr lang="en-US" sz="2800" b="1" dirty="0" err="1">
                <a:solidFill>
                  <a:srgbClr val="00B050"/>
                </a:solidFill>
                <a:cs typeface="Times New Roman" pitchFamily="18" charset="0"/>
              </a:rPr>
              <a:t>Đọc</a:t>
            </a:r>
            <a:r>
              <a:rPr lang="en-US" sz="2800" b="1" dirty="0">
                <a:solidFill>
                  <a:srgbClr val="00B050"/>
                </a:solidFill>
                <a:cs typeface="Times New Roman" pitchFamily="18" charset="0"/>
              </a:rPr>
              <a:t> </a:t>
            </a:r>
            <a:r>
              <a:rPr lang="en-US" sz="2800" b="1" dirty="0" err="1">
                <a:solidFill>
                  <a:srgbClr val="00B050"/>
                </a:solidFill>
                <a:cs typeface="Times New Roman" pitchFamily="18" charset="0"/>
              </a:rPr>
              <a:t>đúng</a:t>
            </a:r>
            <a:r>
              <a:rPr lang="en-US" sz="2800" b="1" dirty="0">
                <a:solidFill>
                  <a:srgbClr val="00B050"/>
                </a:solidFill>
                <a:cs typeface="Times New Roman" pitchFamily="18" charset="0"/>
              </a:rPr>
              <a:t> </a:t>
            </a:r>
            <a:r>
              <a:rPr lang="en-US" sz="2800" b="1" dirty="0" err="1">
                <a:solidFill>
                  <a:srgbClr val="00B050"/>
                </a:solidFill>
                <a:cs typeface="Times New Roman" pitchFamily="18" charset="0"/>
              </a:rPr>
              <a:t>các</a:t>
            </a:r>
            <a:r>
              <a:rPr lang="en-US" sz="2800" b="1" dirty="0">
                <a:solidFill>
                  <a:srgbClr val="00B050"/>
                </a:solidFill>
                <a:cs typeface="Times New Roman" pitchFamily="18" charset="0"/>
              </a:rPr>
              <a:t> </a:t>
            </a:r>
            <a:r>
              <a:rPr lang="en-US" sz="2800" b="1" dirty="0" err="1">
                <a:solidFill>
                  <a:srgbClr val="00B050"/>
                </a:solidFill>
                <a:cs typeface="Times New Roman" pitchFamily="18" charset="0"/>
              </a:rPr>
              <a:t>tiếng</a:t>
            </a:r>
            <a:r>
              <a:rPr lang="en-US" sz="2800" b="1" dirty="0">
                <a:solidFill>
                  <a:srgbClr val="00B050"/>
                </a:solidFill>
                <a:cs typeface="Times New Roman" pitchFamily="18" charset="0"/>
              </a:rPr>
              <a:t>, </a:t>
            </a:r>
            <a:r>
              <a:rPr lang="en-US" sz="2800" b="1" err="1">
                <a:solidFill>
                  <a:srgbClr val="00B050"/>
                </a:solidFill>
                <a:cs typeface="Times New Roman" pitchFamily="18" charset="0"/>
              </a:rPr>
              <a:t>từ</a:t>
            </a:r>
            <a:r>
              <a:rPr lang="en-US" sz="2800" b="1">
                <a:solidFill>
                  <a:srgbClr val="00B050"/>
                </a:solidFill>
                <a:cs typeface="Times New Roman" pitchFamily="18" charset="0"/>
              </a:rPr>
              <a:t> khó</a:t>
            </a:r>
            <a:endParaRPr lang="en-US" sz="2800" b="1" dirty="0">
              <a:solidFill>
                <a:srgbClr val="00B050"/>
              </a:solidFill>
              <a:cs typeface="Times New Roman" pitchFamily="18" charset="0"/>
            </a:endParaRPr>
          </a:p>
        </p:txBody>
      </p:sp>
      <p:sp>
        <p:nvSpPr>
          <p:cNvPr id="95" name="Rectangle 94"/>
          <p:cNvSpPr/>
          <p:nvPr/>
        </p:nvSpPr>
        <p:spPr>
          <a:xfrm>
            <a:off x="2658797" y="3379300"/>
            <a:ext cx="7704799" cy="954107"/>
          </a:xfrm>
          <a:prstGeom prst="rect">
            <a:avLst/>
          </a:prstGeom>
        </p:spPr>
        <p:txBody>
          <a:bodyPr wrap="square">
            <a:spAutoFit/>
          </a:bodyPr>
          <a:lstStyle/>
          <a:p>
            <a:r>
              <a:rPr lang="en-US" sz="2800" b="1" dirty="0" err="1">
                <a:solidFill>
                  <a:srgbClr val="5983B5"/>
                </a:solidFill>
                <a:cs typeface="Times New Roman" pitchFamily="18" charset="0"/>
              </a:rPr>
              <a:t>Đọc</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trôi</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chảy</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toàn</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bài</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ngắt</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nghỉ</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đúng</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đọc</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diễn</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cảm</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và</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nhấn</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giọng</a:t>
            </a:r>
            <a:r>
              <a:rPr lang="en-US" sz="2800" b="1" dirty="0">
                <a:solidFill>
                  <a:srgbClr val="5983B5"/>
                </a:solidFill>
                <a:cs typeface="Times New Roman" pitchFamily="18" charset="0"/>
              </a:rPr>
              <a:t> ở </a:t>
            </a:r>
            <a:r>
              <a:rPr lang="en-US" sz="2800" b="1" dirty="0" err="1">
                <a:solidFill>
                  <a:srgbClr val="5983B5"/>
                </a:solidFill>
                <a:cs typeface="Times New Roman" pitchFamily="18" charset="0"/>
              </a:rPr>
              <a:t>những</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từ</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gợi</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tả</a:t>
            </a:r>
            <a:endParaRPr lang="en-US" sz="2800" b="1" dirty="0">
              <a:solidFill>
                <a:srgbClr val="5983B5"/>
              </a:solidFill>
              <a:cs typeface="Times New Roman" pitchFamily="18" charset="0"/>
            </a:endParaRPr>
          </a:p>
        </p:txBody>
      </p:sp>
      <p:sp>
        <p:nvSpPr>
          <p:cNvPr id="96" name="Freeform 95"/>
          <p:cNvSpPr/>
          <p:nvPr/>
        </p:nvSpPr>
        <p:spPr>
          <a:xfrm>
            <a:off x="1717422" y="4869051"/>
            <a:ext cx="841019" cy="622167"/>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cap="flat" cmpd="sng" algn="ctr">
            <a:solidFill>
              <a:srgbClr val="FF0000"/>
            </a:solidFill>
            <a:prstDash val="solid"/>
          </a:ln>
          <a:effectLst/>
        </p:spPr>
        <p:txBody>
          <a:bodyPr anchor="ctr"/>
          <a:lstStyle/>
          <a:p>
            <a:pPr algn="ctr">
              <a:defRPr/>
            </a:pPr>
            <a:endParaRPr lang="en-US" sz="2800" kern="0">
              <a:solidFill>
                <a:srgbClr val="FFFFFF"/>
              </a:solidFill>
            </a:endParaRPr>
          </a:p>
        </p:txBody>
      </p:sp>
      <p:sp>
        <p:nvSpPr>
          <p:cNvPr id="97" name="Rectangle 96"/>
          <p:cNvSpPr/>
          <p:nvPr/>
        </p:nvSpPr>
        <p:spPr>
          <a:xfrm>
            <a:off x="2593276" y="5086653"/>
            <a:ext cx="7618983" cy="523220"/>
          </a:xfrm>
          <a:prstGeom prst="rect">
            <a:avLst/>
          </a:prstGeom>
        </p:spPr>
        <p:txBody>
          <a:bodyPr wrap="square">
            <a:spAutoFit/>
          </a:bodyPr>
          <a:lstStyle/>
          <a:p>
            <a:r>
              <a:rPr lang="en-US" sz="2800" b="1" dirty="0" err="1">
                <a:solidFill>
                  <a:srgbClr val="FF0000"/>
                </a:solidFill>
                <a:cs typeface="Times New Roman" pitchFamily="18" charset="0"/>
              </a:rPr>
              <a:t>Hiểu</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các</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từ</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khó</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và</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nội</a:t>
            </a:r>
            <a:r>
              <a:rPr lang="en-US" sz="2800" b="1" dirty="0">
                <a:solidFill>
                  <a:srgbClr val="FF0000"/>
                </a:solidFill>
                <a:cs typeface="Times New Roman" pitchFamily="18" charset="0"/>
              </a:rPr>
              <a:t> dung </a:t>
            </a:r>
            <a:r>
              <a:rPr lang="en-US" sz="2800" b="1" dirty="0" err="1">
                <a:solidFill>
                  <a:srgbClr val="FF0000"/>
                </a:solidFill>
                <a:cs typeface="Times New Roman" pitchFamily="18" charset="0"/>
              </a:rPr>
              <a:t>bài</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tập</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đọc</a:t>
            </a:r>
            <a:r>
              <a:rPr lang="en-US" sz="2800" b="1" dirty="0">
                <a:solidFill>
                  <a:srgbClr val="A3CEB8"/>
                </a:solidFill>
                <a:cs typeface="Times New Roman" pitchFamily="18" charset="0"/>
              </a:rPr>
              <a:t>.</a:t>
            </a:r>
          </a:p>
        </p:txBody>
      </p:sp>
    </p:spTree>
    <p:extLst>
      <p:ext uri="{BB962C8B-B14F-4D97-AF65-F5344CB8AC3E}">
        <p14:creationId xmlns:p14="http://schemas.microsoft.com/office/powerpoint/2010/main" val="28989371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hlinkClick r:id="rId2" action="ppaction://hlinksldjump"/>
            <a:extLst>
              <a:ext uri="{FF2B5EF4-FFF2-40B4-BE49-F238E27FC236}">
                <a16:creationId xmlns:a16="http://schemas.microsoft.com/office/drawing/2014/main" id="{355638C3-40B8-419E-AE46-3224EBC7C192}"/>
              </a:ext>
            </a:extLst>
          </p:cNvPr>
          <p:cNvSpPr txBox="1"/>
          <p:nvPr/>
        </p:nvSpPr>
        <p:spPr>
          <a:xfrm>
            <a:off x="4574229" y="295483"/>
            <a:ext cx="3088025" cy="623248"/>
          </a:xfrm>
          <a:prstGeom prst="rect">
            <a:avLst/>
          </a:prstGeom>
          <a:noFill/>
        </p:spPr>
        <p:txBody>
          <a:bodyPr vert="horz" wrap="non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3600" dirty="0"/>
              <a:t>TÌM HIỂU BÀI</a:t>
            </a:r>
          </a:p>
        </p:txBody>
      </p:sp>
      <p:sp>
        <p:nvSpPr>
          <p:cNvPr id="16" name="Rectangle 15"/>
          <p:cNvSpPr/>
          <p:nvPr/>
        </p:nvSpPr>
        <p:spPr>
          <a:xfrm>
            <a:off x="1468229" y="1348323"/>
            <a:ext cx="9641152" cy="1077218"/>
          </a:xfrm>
          <a:prstGeom prst="rect">
            <a:avLst/>
          </a:prstGeom>
        </p:spPr>
        <p:txBody>
          <a:bodyPr wrap="square">
            <a:spAutoFit/>
          </a:bodyPr>
          <a:lstStyle/>
          <a:p>
            <a:r>
              <a:rPr lang="en-US" altLang="en-US" sz="3200" b="1">
                <a:solidFill>
                  <a:srgbClr val="008000"/>
                </a:solidFill>
                <a:latin typeface="Times New Roman" panose="02020603050405020304" pitchFamily="18" charset="0"/>
              </a:rPr>
              <a:t>Tại sao nói việc giật giải trong cuộc thi là “niềm tự hào khó có gì sánh nổi đối với dân làng” ?</a:t>
            </a:r>
          </a:p>
        </p:txBody>
      </p:sp>
      <p:sp>
        <p:nvSpPr>
          <p:cNvPr id="17" name="Arrow: Chevron 6">
            <a:extLst>
              <a:ext uri="{FF2B5EF4-FFF2-40B4-BE49-F238E27FC236}">
                <a16:creationId xmlns:a16="http://schemas.microsoft.com/office/drawing/2014/main" id="{0951DAEF-921C-4661-9674-FEB0853CB9B7}"/>
              </a:ext>
            </a:extLst>
          </p:cNvPr>
          <p:cNvSpPr/>
          <p:nvPr/>
        </p:nvSpPr>
        <p:spPr>
          <a:xfrm>
            <a:off x="861795" y="1552631"/>
            <a:ext cx="406791" cy="334301"/>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a:solidFill>
                <a:schemeClr val="tx1"/>
              </a:solidFill>
              <a:latin typeface="Arial" panose="020B0604020202020204" pitchFamily="34" charset="0"/>
              <a:cs typeface="Arial" panose="020B0604020202020204" pitchFamily="34" charset="0"/>
            </a:endParaRPr>
          </a:p>
        </p:txBody>
      </p:sp>
      <p:sp>
        <p:nvSpPr>
          <p:cNvPr id="18" name="Flowchart: Document 17"/>
          <p:cNvSpPr/>
          <p:nvPr/>
        </p:nvSpPr>
        <p:spPr>
          <a:xfrm>
            <a:off x="1468229" y="2710557"/>
            <a:ext cx="8548183" cy="2775843"/>
          </a:xfrm>
          <a:prstGeom prst="flowChartDocumen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1642061" y="2966507"/>
            <a:ext cx="7995977" cy="1815882"/>
          </a:xfrm>
          <a:prstGeom prst="rect">
            <a:avLst/>
          </a:prstGeom>
          <a:noFill/>
        </p:spPr>
        <p:txBody>
          <a:bodyPr wrap="square" lIns="91440" tIns="45720" rIns="91440" bIns="45720">
            <a:spAutoFit/>
          </a:bodyPr>
          <a:lstStyle/>
          <a:p>
            <a:r>
              <a:rPr lang="en-US" altLang="en-US" sz="2800" b="1">
                <a:solidFill>
                  <a:srgbClr val="0000FF"/>
                </a:solidFill>
              </a:rPr>
              <a:t>- Vì khẳng định đội thi tài giỏi, khéo léo, phối hợp với nhau nhịp nhàng, ăn ý.</a:t>
            </a:r>
          </a:p>
          <a:p>
            <a:r>
              <a:rPr lang="en-US" altLang="en-US" sz="2800" b="1">
                <a:solidFill>
                  <a:srgbClr val="0000FF"/>
                </a:solidFill>
              </a:rPr>
              <a:t>- Vì giải thưởng là sự nỗ lực, sự đoàn kết của đội.</a:t>
            </a:r>
            <a:r>
              <a:rPr lang="en-US" altLang="en-US" sz="2800">
                <a:solidFill>
                  <a:srgbClr val="0000FF"/>
                </a:solidFill>
              </a:rPr>
              <a:t> </a:t>
            </a:r>
          </a:p>
        </p:txBody>
      </p:sp>
    </p:spTree>
    <p:extLst>
      <p:ext uri="{BB962C8B-B14F-4D97-AF65-F5344CB8AC3E}">
        <p14:creationId xmlns:p14="http://schemas.microsoft.com/office/powerpoint/2010/main" val="36988992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hlinkClick r:id="rId2" action="ppaction://hlinksldjump"/>
            <a:extLst>
              <a:ext uri="{FF2B5EF4-FFF2-40B4-BE49-F238E27FC236}">
                <a16:creationId xmlns:a16="http://schemas.microsoft.com/office/drawing/2014/main" id="{355638C3-40B8-419E-AE46-3224EBC7C192}"/>
              </a:ext>
            </a:extLst>
          </p:cNvPr>
          <p:cNvSpPr txBox="1"/>
          <p:nvPr/>
        </p:nvSpPr>
        <p:spPr>
          <a:xfrm>
            <a:off x="4495401" y="635443"/>
            <a:ext cx="3088025" cy="623248"/>
          </a:xfrm>
          <a:prstGeom prst="rect">
            <a:avLst/>
          </a:prstGeom>
          <a:noFill/>
        </p:spPr>
        <p:txBody>
          <a:bodyPr vert="horz" wrap="non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3600" dirty="0"/>
              <a:t>TÌM HIỂU BÀI</a:t>
            </a:r>
          </a:p>
        </p:txBody>
      </p:sp>
      <p:sp>
        <p:nvSpPr>
          <p:cNvPr id="16" name="Rectangle 15"/>
          <p:cNvSpPr/>
          <p:nvPr/>
        </p:nvSpPr>
        <p:spPr>
          <a:xfrm>
            <a:off x="1468229" y="1396615"/>
            <a:ext cx="9641152" cy="1222642"/>
          </a:xfrm>
          <a:prstGeom prst="rect">
            <a:avLst/>
          </a:prstGeom>
        </p:spPr>
        <p:txBody>
          <a:bodyPr wrap="square">
            <a:spAutoFit/>
          </a:bodyPr>
          <a:lstStyle/>
          <a:p>
            <a:pPr>
              <a:lnSpc>
                <a:spcPct val="120000"/>
              </a:lnSpc>
            </a:pPr>
            <a:r>
              <a:rPr lang="en-US" altLang="en-US" sz="3200" b="1">
                <a:solidFill>
                  <a:srgbClr val="006600"/>
                </a:solidFill>
                <a:latin typeface="Times New Roman" panose="02020603050405020304" pitchFamily="18" charset="0"/>
              </a:rPr>
              <a:t>Qua bài văn tác giả thể hiện tình cảm gì đối với một nét đẹp cổ truyền trong văn hóa dân tộc?</a:t>
            </a:r>
          </a:p>
        </p:txBody>
      </p:sp>
      <p:sp>
        <p:nvSpPr>
          <p:cNvPr id="17" name="Arrow: Chevron 6">
            <a:extLst>
              <a:ext uri="{FF2B5EF4-FFF2-40B4-BE49-F238E27FC236}">
                <a16:creationId xmlns:a16="http://schemas.microsoft.com/office/drawing/2014/main" id="{0951DAEF-921C-4661-9674-FEB0853CB9B7}"/>
              </a:ext>
            </a:extLst>
          </p:cNvPr>
          <p:cNvSpPr/>
          <p:nvPr/>
        </p:nvSpPr>
        <p:spPr>
          <a:xfrm>
            <a:off x="861795" y="1552631"/>
            <a:ext cx="406791" cy="334301"/>
          </a:xfrm>
          <a:prstGeom prst="chevron">
            <a:avLst/>
          </a:prstGeom>
          <a:solidFill>
            <a:srgbClr val="3EA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600">
              <a:solidFill>
                <a:schemeClr val="tx1"/>
              </a:solidFill>
              <a:latin typeface="Arial" panose="020B0604020202020204" pitchFamily="34" charset="0"/>
              <a:cs typeface="Arial" panose="020B0604020202020204" pitchFamily="34" charset="0"/>
            </a:endParaRPr>
          </a:p>
        </p:txBody>
      </p:sp>
      <p:sp>
        <p:nvSpPr>
          <p:cNvPr id="18" name="Flowchart: Document 17"/>
          <p:cNvSpPr/>
          <p:nvPr/>
        </p:nvSpPr>
        <p:spPr>
          <a:xfrm>
            <a:off x="1468229" y="2757182"/>
            <a:ext cx="8548183" cy="1720226"/>
          </a:xfrm>
          <a:prstGeom prst="flowChartDocumen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1642061" y="3013131"/>
            <a:ext cx="7995977" cy="1081322"/>
          </a:xfrm>
          <a:prstGeom prst="rect">
            <a:avLst/>
          </a:prstGeom>
          <a:noFill/>
        </p:spPr>
        <p:txBody>
          <a:bodyPr wrap="square" lIns="91440" tIns="45720" rIns="91440" bIns="45720">
            <a:spAutoFit/>
          </a:bodyPr>
          <a:lstStyle/>
          <a:p>
            <a:pPr>
              <a:lnSpc>
                <a:spcPct val="120000"/>
              </a:lnSpc>
            </a:pPr>
            <a:r>
              <a:rPr lang="en-US" altLang="en-US" sz="2800" b="1">
                <a:solidFill>
                  <a:srgbClr val="800080"/>
                </a:solidFill>
                <a:latin typeface="Times New Roman" panose="02020603050405020304" pitchFamily="18" charset="0"/>
              </a:rPr>
              <a:t>Tình cảm trân trọng và  tự hào với một nét đẹp trong sinh hoạt văn hóa của dân tộc.</a:t>
            </a:r>
          </a:p>
        </p:txBody>
      </p:sp>
    </p:spTree>
    <p:extLst>
      <p:ext uri="{BB962C8B-B14F-4D97-AF65-F5344CB8AC3E}">
        <p14:creationId xmlns:p14="http://schemas.microsoft.com/office/powerpoint/2010/main" val="23530719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15552" y="1231706"/>
            <a:ext cx="6494085" cy="646331"/>
          </a:xfrm>
          <a:prstGeom prst="rect">
            <a:avLst/>
          </a:prstGeom>
          <a:noFill/>
        </p:spPr>
        <p:txBody>
          <a:bodyPr wrap="none" lIns="91440" tIns="45720" rIns="91440" bIns="45720">
            <a:spAutoFit/>
          </a:bodyPr>
          <a:lstStyle/>
          <a:p>
            <a:pPr algn="ctr"/>
            <a:r>
              <a:rPr lang="en-US" sz="3600" b="1">
                <a:ln w="0"/>
                <a:solidFill>
                  <a:schemeClr val="accent5">
                    <a:lumMod val="75000"/>
                  </a:schemeClr>
                </a:solidFill>
                <a:latin typeface="Arial" panose="020B0604020202020204" pitchFamily="34" charset="0"/>
                <a:cs typeface="Arial" panose="020B0604020202020204" pitchFamily="34" charset="0"/>
              </a:rPr>
              <a:t>Nêu nội dung chính của bài?</a:t>
            </a:r>
            <a:endParaRPr lang="en-US" sz="3600" b="1" cap="none" spc="0" dirty="0">
              <a:ln w="0"/>
              <a:solidFill>
                <a:schemeClr val="accent5">
                  <a:lumMod val="75000"/>
                </a:schemeClr>
              </a:solidFill>
              <a:latin typeface="Arial" panose="020B0604020202020204" pitchFamily="34" charset="0"/>
              <a:cs typeface="Arial" panose="020B0604020202020204" pitchFamily="34" charset="0"/>
            </a:endParaRPr>
          </a:p>
        </p:txBody>
      </p:sp>
      <p:sp>
        <p:nvSpPr>
          <p:cNvPr id="4" name="Round Diagonal Corner Rectangle 3"/>
          <p:cNvSpPr/>
          <p:nvPr/>
        </p:nvSpPr>
        <p:spPr>
          <a:xfrm>
            <a:off x="2025747" y="2303101"/>
            <a:ext cx="8899756" cy="2757629"/>
          </a:xfrm>
          <a:prstGeom prst="round2Diag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Rectangle 4"/>
          <p:cNvSpPr/>
          <p:nvPr/>
        </p:nvSpPr>
        <p:spPr>
          <a:xfrm>
            <a:off x="2025747" y="2512007"/>
            <a:ext cx="8693775" cy="2062103"/>
          </a:xfrm>
          <a:prstGeom prst="rect">
            <a:avLst/>
          </a:prstGeom>
          <a:noFill/>
        </p:spPr>
        <p:txBody>
          <a:bodyPr wrap="square" lIns="91440" tIns="45720" rIns="91440" bIns="45720">
            <a:spAutoFit/>
          </a:bodyPr>
          <a:lstStyle/>
          <a:p>
            <a:pPr algn="just"/>
            <a:r>
              <a:rPr lang="en-US" altLang="en-US" sz="3200" b="1">
                <a:solidFill>
                  <a:srgbClr val="0070C0"/>
                </a:solidFill>
                <a:latin typeface="Cambria" panose="02040503050406030204" pitchFamily="18" charset="0"/>
                <a:ea typeface="Cambria" panose="02040503050406030204" pitchFamily="18" charset="0"/>
                <a:cs typeface="Cambria" panose="02040503050406030204" pitchFamily="18" charset="0"/>
              </a:rPr>
              <a:t>       Qua việc miêu tả lễ hội thổi cơm thi ở Đồng Vân, tác giả thể hiện tình cảm yêu mến và tự hào đối với một nét đẹp cổ truyền trong sinh hoạt văn hóa của dân tộc.</a:t>
            </a:r>
          </a:p>
        </p:txBody>
      </p:sp>
    </p:spTree>
    <p:extLst>
      <p:ext uri="{BB962C8B-B14F-4D97-AF65-F5344CB8AC3E}">
        <p14:creationId xmlns:p14="http://schemas.microsoft.com/office/powerpoint/2010/main" val="2463423506"/>
      </p:ext>
    </p:extLst>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hlinkClick r:id="rId3" action="ppaction://hlinksldjump"/>
          </p:cNvPr>
          <p:cNvSpPr txBox="1"/>
          <p:nvPr/>
        </p:nvSpPr>
        <p:spPr>
          <a:xfrm>
            <a:off x="2654726" y="946517"/>
            <a:ext cx="6074898" cy="684803"/>
          </a:xfrm>
          <a:prstGeom prst="rect">
            <a:avLst/>
          </a:prstGeom>
          <a:noFill/>
        </p:spPr>
        <p:txBody>
          <a:bodyPr vert="horz" wrap="square" lIns="68580" tIns="34290" rIns="68580" bIns="34290" rtlCol="0" anchor="ctr">
            <a:spAutoFit/>
          </a:bodyPr>
          <a:lstStyle>
            <a:defPPr>
              <a:defRPr lang="en-US"/>
            </a:defPPr>
            <a:lvl1pPr algn="ctr">
              <a:spcBef>
                <a:spcPct val="0"/>
              </a:spcBef>
              <a:defRPr sz="3200" b="1">
                <a:ln w="0"/>
                <a:solidFill>
                  <a:srgbClr val="3EA258"/>
                </a:solidFill>
                <a:effectLst>
                  <a:outerShdw blurRad="38100" dist="25400" dir="5400000" algn="ctr" rotWithShape="0">
                    <a:srgbClr val="6E747A">
                      <a:alpha val="43000"/>
                    </a:srgbClr>
                  </a:outerShdw>
                  <a:reflection blurRad="6350" stA="55000" endA="300" endPos="45500" dir="5400000" sy="-100000" algn="bl" rotWithShape="0"/>
                </a:effectLst>
              </a:defRPr>
            </a:lvl1pPr>
          </a:lstStyle>
          <a:p>
            <a:r>
              <a:rPr lang="en-US" sz="4000" dirty="0" err="1"/>
              <a:t>Luyện</a:t>
            </a:r>
            <a:r>
              <a:rPr lang="en-US" sz="4000" dirty="0"/>
              <a:t> </a:t>
            </a:r>
            <a:r>
              <a:rPr lang="en-US" sz="4000" dirty="0" err="1"/>
              <a:t>đọc</a:t>
            </a:r>
            <a:r>
              <a:rPr lang="en-US" sz="4000" dirty="0"/>
              <a:t> </a:t>
            </a:r>
            <a:r>
              <a:rPr lang="en-US" sz="4000" dirty="0" err="1"/>
              <a:t>diễn</a:t>
            </a:r>
            <a:r>
              <a:rPr lang="en-US" sz="4000" dirty="0"/>
              <a:t> </a:t>
            </a:r>
            <a:r>
              <a:rPr lang="en-US" sz="4000" dirty="0" err="1"/>
              <a:t>cảm</a:t>
            </a:r>
            <a:endParaRPr lang="en-US" sz="4000" dirty="0"/>
          </a:p>
        </p:txBody>
      </p:sp>
      <p:sp>
        <p:nvSpPr>
          <p:cNvPr id="12" name="Text Box 5">
            <a:extLst>
              <a:ext uri="{FF2B5EF4-FFF2-40B4-BE49-F238E27FC236}">
                <a16:creationId xmlns:a16="http://schemas.microsoft.com/office/drawing/2014/main" id="{6823F3CF-AE8C-4A8A-8D68-2897D1534BB4}"/>
              </a:ext>
            </a:extLst>
          </p:cNvPr>
          <p:cNvSpPr txBox="1">
            <a:spLocks noChangeArrowheads="1"/>
          </p:cNvSpPr>
          <p:nvPr/>
        </p:nvSpPr>
        <p:spPr bwMode="auto">
          <a:xfrm>
            <a:off x="1216831" y="1952237"/>
            <a:ext cx="8396360" cy="784830"/>
          </a:xfrm>
          <a:prstGeom prst="rect">
            <a:avLst/>
          </a:prstGeom>
          <a:noFill/>
        </p:spPr>
        <p:txBody>
          <a:bodyPr wrap="square" rtlCol="0">
            <a:spAutoFit/>
          </a:bodyPr>
          <a:lstStyle>
            <a:defPPr>
              <a:defRPr lang="en-US"/>
            </a:defPPr>
            <a:lvl1pPr algn="just">
              <a:lnSpc>
                <a:spcPct val="150000"/>
              </a:lnSpc>
              <a:spcBef>
                <a:spcPct val="50000"/>
              </a:spcBef>
              <a:defRPr sz="2400">
                <a:latin typeface="Arial" panose="020B0604020202020204" pitchFamily="34" charset="0"/>
                <a:cs typeface="Arial" panose="020B0604020202020204" pitchFamily="34" charset="0"/>
              </a:defRPr>
            </a:lvl1pPr>
          </a:lstStyle>
          <a:p>
            <a:pPr marL="0" marR="0" lvl="0" indent="0" algn="l" defTabSz="914400" eaLnBrk="1" fontAlgn="auto" latinLnBrk="0" hangingPunct="1">
              <a:lnSpc>
                <a:spcPct val="150000"/>
              </a:lnSpc>
              <a:spcBef>
                <a:spcPct val="50000"/>
              </a:spcBef>
              <a:spcAft>
                <a:spcPts val="0"/>
              </a:spcAft>
              <a:buClrTx/>
              <a:buSzTx/>
              <a:buFontTx/>
              <a:buNone/>
              <a:tabLst/>
              <a:defRPr/>
            </a:pPr>
            <a:r>
              <a:rPr kumimoji="0" lang="en-US" altLang="vi-VN" sz="3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Dựa</a:t>
            </a:r>
            <a:r>
              <a:rPr kumimoji="0" lang="en-US"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altLang="vi-VN" sz="3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vào</a:t>
            </a:r>
            <a:r>
              <a:rPr kumimoji="0" lang="en-US"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altLang="vi-VN" sz="3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nội</a:t>
            </a:r>
            <a:r>
              <a:rPr kumimoji="0" lang="en-US"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dung </a:t>
            </a:r>
            <a:r>
              <a:rPr kumimoji="0" lang="en-US" altLang="vi-VN" sz="3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bài</a:t>
            </a:r>
            <a:r>
              <a:rPr kumimoji="0" lang="en-US"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altLang="vi-VN" sz="3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nêu</a:t>
            </a:r>
            <a:r>
              <a:rPr kumimoji="0" lang="en-US"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altLang="vi-VN" sz="3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giọng</a:t>
            </a:r>
            <a:r>
              <a:rPr kumimoji="0" lang="en-US"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vi-VN"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đọc</a:t>
            </a:r>
            <a:r>
              <a:rPr kumimoji="0" lang="en-US"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altLang="vi-VN" sz="3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của</a:t>
            </a:r>
            <a:r>
              <a:rPr kumimoji="0" lang="en-US"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altLang="vi-VN" sz="30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bài</a:t>
            </a:r>
            <a:r>
              <a:rPr kumimoji="0" lang="en-US" altLang="vi-VN"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sp>
        <p:nvSpPr>
          <p:cNvPr id="13" name="Rectangle 12"/>
          <p:cNvSpPr/>
          <p:nvPr/>
        </p:nvSpPr>
        <p:spPr>
          <a:xfrm>
            <a:off x="1065590" y="2737067"/>
            <a:ext cx="10582380" cy="2400657"/>
          </a:xfrm>
          <a:prstGeom prst="rect">
            <a:avLst/>
          </a:prstGeom>
          <a:noFill/>
        </p:spPr>
        <p:txBody>
          <a:bodyPr wrap="square" lIns="91440" tIns="45720" rIns="91440" bIns="45720">
            <a:spAutoFit/>
          </a:bodyPr>
          <a:lstStyle/>
          <a:p>
            <a:pPr algn="just"/>
            <a:r>
              <a:rPr lang="en-US" sz="3000" dirty="0" err="1">
                <a:ln w="0"/>
                <a:solidFill>
                  <a:schemeClr val="accent4">
                    <a:lumMod val="75000"/>
                  </a:schemeClr>
                </a:solidFill>
                <a:cs typeface="Arial" panose="020B0604020202020204" pitchFamily="34" charset="0"/>
              </a:rPr>
              <a:t>Giọng</a:t>
            </a:r>
            <a:r>
              <a:rPr lang="en-US" sz="3000" dirty="0">
                <a:ln w="0"/>
                <a:solidFill>
                  <a:schemeClr val="accent4">
                    <a:lumMod val="75000"/>
                  </a:schemeClr>
                </a:solidFill>
                <a:cs typeface="Arial" panose="020B0604020202020204" pitchFamily="34" charset="0"/>
              </a:rPr>
              <a:t> </a:t>
            </a:r>
            <a:r>
              <a:rPr lang="en-US" sz="3000" err="1">
                <a:ln w="0"/>
                <a:solidFill>
                  <a:schemeClr val="accent4">
                    <a:lumMod val="75000"/>
                  </a:schemeClr>
                </a:solidFill>
                <a:cs typeface="Arial" panose="020B0604020202020204" pitchFamily="34" charset="0"/>
              </a:rPr>
              <a:t>đọc</a:t>
            </a:r>
            <a:r>
              <a:rPr lang="en-US" sz="3000">
                <a:ln w="0"/>
                <a:solidFill>
                  <a:schemeClr val="accent4">
                    <a:lumMod val="75000"/>
                  </a:schemeClr>
                </a:solidFill>
                <a:cs typeface="Arial" panose="020B0604020202020204" pitchFamily="34" charset="0"/>
              </a:rPr>
              <a:t> linh hoạt:</a:t>
            </a:r>
          </a:p>
          <a:p>
            <a:pPr algn="just"/>
            <a:r>
              <a:rPr lang="en-US" sz="3000">
                <a:ln w="0"/>
                <a:solidFill>
                  <a:schemeClr val="accent4">
                    <a:lumMod val="75000"/>
                  </a:schemeClr>
                </a:solidFill>
                <a:cs typeface="Arial" panose="020B0604020202020204" pitchFamily="34" charset="0"/>
              </a:rPr>
              <a:t>+ Đoạn lấy lửa, chuẩn bị nấu cơm: giọng dồn dập, náo nức.</a:t>
            </a:r>
          </a:p>
          <a:p>
            <a:pPr algn="just"/>
            <a:r>
              <a:rPr lang="en-US" sz="3000">
                <a:ln w="0"/>
                <a:solidFill>
                  <a:schemeClr val="accent4">
                    <a:lumMod val="75000"/>
                  </a:schemeClr>
                </a:solidFill>
                <a:cs typeface="Arial" panose="020B0604020202020204" pitchFamily="34" charset="0"/>
              </a:rPr>
              <a:t>+ Đoạn nấu cơm: giọng khoan thai,thể hiện không khí vui tươi, náo nhiệt của hội thi và tình cả yêu mến của tác giả với một nét đẹp cổ truyền văn hóa dân tộc.</a:t>
            </a:r>
            <a:endParaRPr lang="en-US" sz="3000" dirty="0">
              <a:ln w="0"/>
              <a:solidFill>
                <a:schemeClr val="accent4">
                  <a:lumMod val="75000"/>
                </a:schemeClr>
              </a:solidFill>
              <a:cs typeface="Arial" panose="020B0604020202020204" pitchFamily="34" charset="0"/>
            </a:endParaRPr>
          </a:p>
        </p:txBody>
      </p:sp>
    </p:spTree>
    <p:extLst>
      <p:ext uri="{BB962C8B-B14F-4D97-AF65-F5344CB8AC3E}">
        <p14:creationId xmlns:p14="http://schemas.microsoft.com/office/powerpoint/2010/main" val="2514845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1758512" y="535645"/>
            <a:ext cx="4679950" cy="5191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a:solidFill>
                  <a:srgbClr val="FF3300"/>
                </a:solidFill>
                <a:latin typeface="Times New Roman" panose="02020603050405020304" pitchFamily="18" charset="0"/>
              </a:rPr>
              <a:t>Luyện đọc diễn cảm đoạn 2:</a:t>
            </a:r>
          </a:p>
        </p:txBody>
      </p:sp>
      <p:sp>
        <p:nvSpPr>
          <p:cNvPr id="6" name="Text Box 14"/>
          <p:cNvSpPr txBox="1">
            <a:spLocks noChangeArrowheads="1"/>
          </p:cNvSpPr>
          <p:nvPr/>
        </p:nvSpPr>
        <p:spPr bwMode="auto">
          <a:xfrm>
            <a:off x="1510861" y="1200807"/>
            <a:ext cx="9509235" cy="43624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a:latin typeface="Times New Roman" panose="02020603050405020304" pitchFamily="18" charset="0"/>
              </a:rPr>
              <a:t>   Hội thi bắt đầu bằng việc lấy lửa. Khi tiếng trống hiệu vừa dứt, bốn thanh niên của bốn đội nhanh như sóc, thoăn thoắt leo lên bốn cây chuối bôi mỡ bóng nhẫy để lấy nén hương cắm ở trên ngọn. Có người leo lên, tụt xuống, lại leo lên … Khi mang được nén hương xuống, người dự thi được phát ba que diêm để châm vào hương cho cháy thành ngọn lửa. Trong khi đó, những người trong đội, mỗi người một việc. Người thì ngồi vót những thanh tre già thành những chiếc đũa bông. Người thì nhanh tay giã thóc, giần sàng thành gạo, người thì lấy nước và bắt đầu thổi cơm.</a:t>
            </a:r>
          </a:p>
        </p:txBody>
      </p:sp>
      <p:cxnSp>
        <p:nvCxnSpPr>
          <p:cNvPr id="8" name="Straight Connector 7"/>
          <p:cNvCxnSpPr/>
          <p:nvPr/>
        </p:nvCxnSpPr>
        <p:spPr>
          <a:xfrm>
            <a:off x="6290441" y="1671146"/>
            <a:ext cx="93016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8799785" y="2081049"/>
            <a:ext cx="1573925" cy="157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06461" y="2543505"/>
            <a:ext cx="27694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438462" y="2065283"/>
            <a:ext cx="2074917" cy="157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825358" y="2953409"/>
            <a:ext cx="13952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719144" y="2953409"/>
            <a:ext cx="93016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420303" y="2953409"/>
            <a:ext cx="15502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438462" y="3804746"/>
            <a:ext cx="12708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629103" y="3804746"/>
            <a:ext cx="7830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443544" y="4209396"/>
            <a:ext cx="5202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109543" y="4230417"/>
            <a:ext cx="28430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958662" y="5097518"/>
            <a:ext cx="13295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29103" y="5097518"/>
            <a:ext cx="11456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432331" y="4635063"/>
            <a:ext cx="12770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420303" y="5081752"/>
            <a:ext cx="137948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373710" y="5097518"/>
            <a:ext cx="50449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29103" y="5510706"/>
            <a:ext cx="5780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76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500" fill="hold"/>
                                        <p:tgtEl>
                                          <p:spTgt spid="31"/>
                                        </p:tgtEl>
                                        <p:attrNameLst>
                                          <p:attrName>ppt_x</p:attrName>
                                        </p:attrNameLst>
                                      </p:cBhvr>
                                      <p:tavLst>
                                        <p:tav tm="0">
                                          <p:val>
                                            <p:strVal val="#ppt_x"/>
                                          </p:val>
                                        </p:tav>
                                        <p:tav tm="100000">
                                          <p:val>
                                            <p:strVal val="#ppt_x"/>
                                          </p:val>
                                        </p:tav>
                                      </p:tavLst>
                                    </p:anim>
                                    <p:anim calcmode="lin" valueType="num">
                                      <p:cBhvr additive="base">
                                        <p:cTn id="72" dur="500" fill="hold"/>
                                        <p:tgtEl>
                                          <p:spTgt spid="31"/>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additive="base">
                                        <p:cTn id="75" dur="500" fill="hold"/>
                                        <p:tgtEl>
                                          <p:spTgt spid="35"/>
                                        </p:tgtEl>
                                        <p:attrNameLst>
                                          <p:attrName>ppt_x</p:attrName>
                                        </p:attrNameLst>
                                      </p:cBhvr>
                                      <p:tavLst>
                                        <p:tav tm="0">
                                          <p:val>
                                            <p:strVal val="#ppt_x"/>
                                          </p:val>
                                        </p:tav>
                                        <p:tav tm="100000">
                                          <p:val>
                                            <p:strVal val="#ppt_x"/>
                                          </p:val>
                                        </p:tav>
                                      </p:tavLst>
                                    </p:anim>
                                    <p:anim calcmode="lin" valueType="num">
                                      <p:cBhvr additive="base">
                                        <p:cTn id="76" dur="500" fill="hold"/>
                                        <p:tgtEl>
                                          <p:spTgt spid="35"/>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500" fill="hold"/>
                                        <p:tgtEl>
                                          <p:spTgt spid="37"/>
                                        </p:tgtEl>
                                        <p:attrNameLst>
                                          <p:attrName>ppt_x</p:attrName>
                                        </p:attrNameLst>
                                      </p:cBhvr>
                                      <p:tavLst>
                                        <p:tav tm="0">
                                          <p:val>
                                            <p:strVal val="#ppt_x"/>
                                          </p:val>
                                        </p:tav>
                                        <p:tav tm="100000">
                                          <p:val>
                                            <p:strVal val="#ppt_x"/>
                                          </p:val>
                                        </p:tav>
                                      </p:tavLst>
                                    </p:anim>
                                    <p:anim calcmode="lin" valueType="num">
                                      <p:cBhvr additive="base">
                                        <p:cTn id="80" dur="500" fill="hold"/>
                                        <p:tgtEl>
                                          <p:spTgt spid="37"/>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500" fill="hold"/>
                                        <p:tgtEl>
                                          <p:spTgt spid="39"/>
                                        </p:tgtEl>
                                        <p:attrNameLst>
                                          <p:attrName>ppt_x</p:attrName>
                                        </p:attrNameLst>
                                      </p:cBhvr>
                                      <p:tavLst>
                                        <p:tav tm="0">
                                          <p:val>
                                            <p:strVal val="#ppt_x"/>
                                          </p:val>
                                        </p:tav>
                                        <p:tav tm="100000">
                                          <p:val>
                                            <p:strVal val="#ppt_x"/>
                                          </p:val>
                                        </p:tav>
                                      </p:tavLst>
                                    </p:anim>
                                    <p:anim calcmode="lin" valueType="num">
                                      <p:cBhvr additive="base">
                                        <p:cTn id="8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91" name="Title 1"/>
          <p:cNvSpPr txBox="1">
            <a:spLocks/>
          </p:cNvSpPr>
          <p:nvPr/>
        </p:nvSpPr>
        <p:spPr>
          <a:xfrm>
            <a:off x="2658797" y="568362"/>
            <a:ext cx="6858000" cy="8117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ln w="12700" cmpd="sng">
                  <a:solidFill>
                    <a:srgbClr val="FEBE2F"/>
                  </a:solidFill>
                  <a:prstDash val="solid"/>
                </a:ln>
                <a:solidFill>
                  <a:srgbClr val="FF0000"/>
                </a:solidFill>
                <a:latin typeface="+mn-lt"/>
                <a:cs typeface="Times New Roman" pitchFamily="18" charset="0"/>
              </a:rPr>
              <a:t>YÊU CẦU CẦN ĐẠT</a:t>
            </a:r>
          </a:p>
        </p:txBody>
      </p:sp>
      <p:sp>
        <p:nvSpPr>
          <p:cNvPr id="92" name="Freeform 91"/>
          <p:cNvSpPr/>
          <p:nvPr/>
        </p:nvSpPr>
        <p:spPr>
          <a:xfrm>
            <a:off x="1685700" y="1897251"/>
            <a:ext cx="839123" cy="680939"/>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80B281"/>
          </a:solidFill>
          <a:ln w="3175" cap="flat" cmpd="sng" algn="ctr">
            <a:noFill/>
            <a:prstDash val="solid"/>
          </a:ln>
          <a:effectLst/>
        </p:spPr>
        <p:txBody>
          <a:bodyPr anchor="ctr"/>
          <a:lstStyle/>
          <a:p>
            <a:pPr algn="ctr">
              <a:defRPr/>
            </a:pPr>
            <a:endParaRPr lang="en-US" sz="2800" kern="0">
              <a:solidFill>
                <a:srgbClr val="FFFFFF"/>
              </a:solidFill>
            </a:endParaRPr>
          </a:p>
        </p:txBody>
      </p:sp>
      <p:sp>
        <p:nvSpPr>
          <p:cNvPr id="93" name="Freeform 92"/>
          <p:cNvSpPr/>
          <p:nvPr/>
        </p:nvSpPr>
        <p:spPr>
          <a:xfrm>
            <a:off x="1725443" y="3615895"/>
            <a:ext cx="763991" cy="584044"/>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5983B5"/>
          </a:solidFill>
          <a:ln w="3175" cap="flat" cmpd="sng" algn="ctr">
            <a:noFill/>
            <a:prstDash val="solid"/>
          </a:ln>
          <a:effectLst/>
        </p:spPr>
        <p:txBody>
          <a:bodyPr anchor="ctr"/>
          <a:lstStyle/>
          <a:p>
            <a:pPr algn="ctr">
              <a:defRPr/>
            </a:pPr>
            <a:endParaRPr lang="en-US" sz="2800" kern="0">
              <a:solidFill>
                <a:srgbClr val="FFFFFF"/>
              </a:solidFill>
            </a:endParaRPr>
          </a:p>
        </p:txBody>
      </p:sp>
      <p:sp>
        <p:nvSpPr>
          <p:cNvPr id="94" name="Rectangle 93"/>
          <p:cNvSpPr/>
          <p:nvPr/>
        </p:nvSpPr>
        <p:spPr>
          <a:xfrm>
            <a:off x="2626712" y="1976110"/>
            <a:ext cx="7552109" cy="523220"/>
          </a:xfrm>
          <a:prstGeom prst="rect">
            <a:avLst/>
          </a:prstGeom>
        </p:spPr>
        <p:txBody>
          <a:bodyPr wrap="square">
            <a:spAutoFit/>
          </a:bodyPr>
          <a:lstStyle/>
          <a:p>
            <a:r>
              <a:rPr lang="en-US" sz="2800" b="1" dirty="0" err="1">
                <a:solidFill>
                  <a:srgbClr val="00B050"/>
                </a:solidFill>
                <a:cs typeface="Times New Roman" pitchFamily="18" charset="0"/>
              </a:rPr>
              <a:t>Đọc</a:t>
            </a:r>
            <a:r>
              <a:rPr lang="en-US" sz="2800" b="1" dirty="0">
                <a:solidFill>
                  <a:srgbClr val="00B050"/>
                </a:solidFill>
                <a:cs typeface="Times New Roman" pitchFamily="18" charset="0"/>
              </a:rPr>
              <a:t> </a:t>
            </a:r>
            <a:r>
              <a:rPr lang="en-US" sz="2800" b="1" dirty="0" err="1">
                <a:solidFill>
                  <a:srgbClr val="00B050"/>
                </a:solidFill>
                <a:cs typeface="Times New Roman" pitchFamily="18" charset="0"/>
              </a:rPr>
              <a:t>đúng</a:t>
            </a:r>
            <a:r>
              <a:rPr lang="en-US" sz="2800" b="1" dirty="0">
                <a:solidFill>
                  <a:srgbClr val="00B050"/>
                </a:solidFill>
                <a:cs typeface="Times New Roman" pitchFamily="18" charset="0"/>
              </a:rPr>
              <a:t> </a:t>
            </a:r>
            <a:r>
              <a:rPr lang="en-US" sz="2800" b="1" dirty="0" err="1">
                <a:solidFill>
                  <a:srgbClr val="00B050"/>
                </a:solidFill>
                <a:cs typeface="Times New Roman" pitchFamily="18" charset="0"/>
              </a:rPr>
              <a:t>các</a:t>
            </a:r>
            <a:r>
              <a:rPr lang="en-US" sz="2800" b="1" dirty="0">
                <a:solidFill>
                  <a:srgbClr val="00B050"/>
                </a:solidFill>
                <a:cs typeface="Times New Roman" pitchFamily="18" charset="0"/>
              </a:rPr>
              <a:t> </a:t>
            </a:r>
            <a:r>
              <a:rPr lang="en-US" sz="2800" b="1" dirty="0" err="1">
                <a:solidFill>
                  <a:srgbClr val="00B050"/>
                </a:solidFill>
                <a:cs typeface="Times New Roman" pitchFamily="18" charset="0"/>
              </a:rPr>
              <a:t>tiếng</a:t>
            </a:r>
            <a:r>
              <a:rPr lang="en-US" sz="2800" b="1" dirty="0">
                <a:solidFill>
                  <a:srgbClr val="00B050"/>
                </a:solidFill>
                <a:cs typeface="Times New Roman" pitchFamily="18" charset="0"/>
              </a:rPr>
              <a:t>, </a:t>
            </a:r>
            <a:r>
              <a:rPr lang="en-US" sz="2800" b="1" err="1">
                <a:solidFill>
                  <a:srgbClr val="00B050"/>
                </a:solidFill>
                <a:cs typeface="Times New Roman" pitchFamily="18" charset="0"/>
              </a:rPr>
              <a:t>từ</a:t>
            </a:r>
            <a:r>
              <a:rPr lang="en-US" sz="2800" b="1">
                <a:solidFill>
                  <a:srgbClr val="00B050"/>
                </a:solidFill>
                <a:cs typeface="Times New Roman" pitchFamily="18" charset="0"/>
              </a:rPr>
              <a:t> khó</a:t>
            </a:r>
            <a:endParaRPr lang="en-US" sz="2800" b="1" dirty="0">
              <a:solidFill>
                <a:srgbClr val="00B050"/>
              </a:solidFill>
              <a:cs typeface="Times New Roman" pitchFamily="18" charset="0"/>
            </a:endParaRPr>
          </a:p>
        </p:txBody>
      </p:sp>
      <p:sp>
        <p:nvSpPr>
          <p:cNvPr id="95" name="Rectangle 94"/>
          <p:cNvSpPr/>
          <p:nvPr/>
        </p:nvSpPr>
        <p:spPr>
          <a:xfrm>
            <a:off x="2658797" y="3379300"/>
            <a:ext cx="7704799" cy="954107"/>
          </a:xfrm>
          <a:prstGeom prst="rect">
            <a:avLst/>
          </a:prstGeom>
        </p:spPr>
        <p:txBody>
          <a:bodyPr wrap="square">
            <a:spAutoFit/>
          </a:bodyPr>
          <a:lstStyle/>
          <a:p>
            <a:r>
              <a:rPr lang="en-US" sz="2800" b="1" dirty="0" err="1">
                <a:solidFill>
                  <a:srgbClr val="5983B5"/>
                </a:solidFill>
                <a:cs typeface="Times New Roman" pitchFamily="18" charset="0"/>
              </a:rPr>
              <a:t>Đọc</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trôi</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chảy</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toàn</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bài</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ngắt</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nghỉ</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đúng</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đọc</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diễn</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cảm</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và</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nhấn</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giọng</a:t>
            </a:r>
            <a:r>
              <a:rPr lang="en-US" sz="2800" b="1" dirty="0">
                <a:solidFill>
                  <a:srgbClr val="5983B5"/>
                </a:solidFill>
                <a:cs typeface="Times New Roman" pitchFamily="18" charset="0"/>
              </a:rPr>
              <a:t> ở </a:t>
            </a:r>
            <a:r>
              <a:rPr lang="en-US" sz="2800" b="1" dirty="0" err="1">
                <a:solidFill>
                  <a:srgbClr val="5983B5"/>
                </a:solidFill>
                <a:cs typeface="Times New Roman" pitchFamily="18" charset="0"/>
              </a:rPr>
              <a:t>những</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từ</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gợi</a:t>
            </a:r>
            <a:r>
              <a:rPr lang="en-US" sz="2800" b="1" dirty="0">
                <a:solidFill>
                  <a:srgbClr val="5983B5"/>
                </a:solidFill>
                <a:cs typeface="Times New Roman" pitchFamily="18" charset="0"/>
              </a:rPr>
              <a:t> </a:t>
            </a:r>
            <a:r>
              <a:rPr lang="en-US" sz="2800" b="1" dirty="0" err="1">
                <a:solidFill>
                  <a:srgbClr val="5983B5"/>
                </a:solidFill>
                <a:cs typeface="Times New Roman" pitchFamily="18" charset="0"/>
              </a:rPr>
              <a:t>tả</a:t>
            </a:r>
            <a:endParaRPr lang="en-US" sz="2800" b="1" dirty="0">
              <a:solidFill>
                <a:srgbClr val="5983B5"/>
              </a:solidFill>
              <a:cs typeface="Times New Roman" pitchFamily="18" charset="0"/>
            </a:endParaRPr>
          </a:p>
        </p:txBody>
      </p:sp>
      <p:sp>
        <p:nvSpPr>
          <p:cNvPr id="96" name="Freeform 95"/>
          <p:cNvSpPr/>
          <p:nvPr/>
        </p:nvSpPr>
        <p:spPr>
          <a:xfrm>
            <a:off x="1717422" y="4869051"/>
            <a:ext cx="841019" cy="622167"/>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cap="flat" cmpd="sng" algn="ctr">
            <a:solidFill>
              <a:srgbClr val="FF0000"/>
            </a:solidFill>
            <a:prstDash val="solid"/>
          </a:ln>
          <a:effectLst/>
        </p:spPr>
        <p:txBody>
          <a:bodyPr anchor="ctr"/>
          <a:lstStyle/>
          <a:p>
            <a:pPr algn="ctr">
              <a:defRPr/>
            </a:pPr>
            <a:endParaRPr lang="en-US" sz="2800" kern="0">
              <a:solidFill>
                <a:srgbClr val="FFFFFF"/>
              </a:solidFill>
            </a:endParaRPr>
          </a:p>
        </p:txBody>
      </p:sp>
      <p:sp>
        <p:nvSpPr>
          <p:cNvPr id="97" name="Rectangle 96"/>
          <p:cNvSpPr/>
          <p:nvPr/>
        </p:nvSpPr>
        <p:spPr>
          <a:xfrm>
            <a:off x="2593276" y="5086653"/>
            <a:ext cx="7618983" cy="523220"/>
          </a:xfrm>
          <a:prstGeom prst="rect">
            <a:avLst/>
          </a:prstGeom>
        </p:spPr>
        <p:txBody>
          <a:bodyPr wrap="square">
            <a:spAutoFit/>
          </a:bodyPr>
          <a:lstStyle/>
          <a:p>
            <a:r>
              <a:rPr lang="en-US" sz="2800" b="1" dirty="0" err="1">
                <a:solidFill>
                  <a:srgbClr val="FF0000"/>
                </a:solidFill>
                <a:cs typeface="Times New Roman" pitchFamily="18" charset="0"/>
              </a:rPr>
              <a:t>Hiểu</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các</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từ</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khó</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và</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nội</a:t>
            </a:r>
            <a:r>
              <a:rPr lang="en-US" sz="2800" b="1" dirty="0">
                <a:solidFill>
                  <a:srgbClr val="FF0000"/>
                </a:solidFill>
                <a:cs typeface="Times New Roman" pitchFamily="18" charset="0"/>
              </a:rPr>
              <a:t> dung </a:t>
            </a:r>
            <a:r>
              <a:rPr lang="en-US" sz="2800" b="1" dirty="0" err="1">
                <a:solidFill>
                  <a:srgbClr val="FF0000"/>
                </a:solidFill>
                <a:cs typeface="Times New Roman" pitchFamily="18" charset="0"/>
              </a:rPr>
              <a:t>bài</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tập</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đọc</a:t>
            </a:r>
            <a:r>
              <a:rPr lang="en-US" sz="2800" b="1" dirty="0">
                <a:solidFill>
                  <a:srgbClr val="A3CEB8"/>
                </a:solidFill>
                <a:cs typeface="Times New Roman" pitchFamily="18" charset="0"/>
              </a:rPr>
              <a:t>.</a:t>
            </a:r>
          </a:p>
        </p:txBody>
      </p:sp>
    </p:spTree>
    <p:extLst>
      <p:ext uri="{BB962C8B-B14F-4D97-AF65-F5344CB8AC3E}">
        <p14:creationId xmlns:p14="http://schemas.microsoft.com/office/powerpoint/2010/main" val="42521159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43072" y="1497427"/>
            <a:ext cx="8866530" cy="1077218"/>
          </a:xfrm>
          <a:prstGeom prst="rect">
            <a:avLst/>
          </a:prstGeom>
          <a:noFill/>
        </p:spPr>
        <p:txBody>
          <a:bodyPr wrap="none" lIns="91440" tIns="45720" rIns="91440" bIns="45720">
            <a:spAutoFit/>
          </a:bodyPr>
          <a:lstStyle/>
          <a:p>
            <a:r>
              <a:rPr lang="en-US" sz="3200" b="1">
                <a:solidFill>
                  <a:srgbClr val="C00000"/>
                </a:solidFill>
                <a:latin typeface="Times New Roman" panose="02020603050405020304" pitchFamily="18" charset="0"/>
                <a:cs typeface="Times New Roman" panose="02020603050405020304" pitchFamily="18" charset="0"/>
              </a:rPr>
              <a:t>Em hãy giới thiệu cho cả lớp biết một lễ hội mà </a:t>
            </a:r>
          </a:p>
          <a:p>
            <a:r>
              <a:rPr lang="en-US" sz="3200" b="1">
                <a:solidFill>
                  <a:srgbClr val="C00000"/>
                </a:solidFill>
                <a:latin typeface="Times New Roman" panose="02020603050405020304" pitchFamily="18" charset="0"/>
                <a:cs typeface="Times New Roman" panose="02020603050405020304" pitchFamily="18" charset="0"/>
              </a:rPr>
              <a:t>em đã được chứng kiến, tham gia hoặc được xem.</a:t>
            </a:r>
          </a:p>
        </p:txBody>
      </p:sp>
    </p:spTree>
    <p:extLst>
      <p:ext uri="{BB962C8B-B14F-4D97-AF65-F5344CB8AC3E}">
        <p14:creationId xmlns:p14="http://schemas.microsoft.com/office/powerpoint/2010/main" val="177937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39"/>
        <p:cNvGrpSpPr/>
        <p:nvPr/>
      </p:nvGrpSpPr>
      <p:grpSpPr>
        <a:xfrm>
          <a:off x="0" y="0"/>
          <a:ext cx="0" cy="0"/>
          <a:chOff x="0" y="0"/>
          <a:chExt cx="0" cy="0"/>
        </a:xfrm>
      </p:grpSpPr>
      <p:sp>
        <p:nvSpPr>
          <p:cNvPr id="4240" name="Google Shape;4240;p57"/>
          <p:cNvSpPr/>
          <p:nvPr/>
        </p:nvSpPr>
        <p:spPr>
          <a:xfrm>
            <a:off x="1990512" y="398800"/>
            <a:ext cx="4773088" cy="6060400"/>
          </a:xfrm>
          <a:prstGeom prst="rect">
            <a:avLst/>
          </a:prstGeom>
          <a:solidFill>
            <a:schemeClr val="lt1"/>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grpSp>
        <p:nvGrpSpPr>
          <p:cNvPr id="4243" name="Google Shape;4243;p57"/>
          <p:cNvGrpSpPr/>
          <p:nvPr/>
        </p:nvGrpSpPr>
        <p:grpSpPr>
          <a:xfrm rot="-1311732">
            <a:off x="1444151" y="417551"/>
            <a:ext cx="1909635" cy="534248"/>
            <a:chOff x="376100" y="1855725"/>
            <a:chExt cx="6820025" cy="1908000"/>
          </a:xfrm>
        </p:grpSpPr>
        <p:sp>
          <p:nvSpPr>
            <p:cNvPr id="4244" name="Google Shape;4244;p57"/>
            <p:cNvSpPr/>
            <p:nvPr/>
          </p:nvSpPr>
          <p:spPr>
            <a:xfrm>
              <a:off x="376100" y="1855725"/>
              <a:ext cx="6820025" cy="1908000"/>
            </a:xfrm>
            <a:custGeom>
              <a:avLst/>
              <a:gdLst/>
              <a:ahLst/>
              <a:cxnLst/>
              <a:rect l="l" t="t" r="r" b="b"/>
              <a:pathLst>
                <a:path w="272801" h="76320" extrusionOk="0">
                  <a:moveTo>
                    <a:pt x="1" y="0"/>
                  </a:moveTo>
                  <a:cubicBezTo>
                    <a:pt x="2017" y="2229"/>
                    <a:pt x="4140" y="4246"/>
                    <a:pt x="6476" y="6157"/>
                  </a:cubicBezTo>
                  <a:cubicBezTo>
                    <a:pt x="7006" y="6581"/>
                    <a:pt x="8174" y="7112"/>
                    <a:pt x="8280" y="7855"/>
                  </a:cubicBezTo>
                  <a:cubicBezTo>
                    <a:pt x="8493" y="8598"/>
                    <a:pt x="7643" y="9553"/>
                    <a:pt x="7219" y="10190"/>
                  </a:cubicBezTo>
                  <a:cubicBezTo>
                    <a:pt x="6476" y="11145"/>
                    <a:pt x="5627" y="11995"/>
                    <a:pt x="4883" y="13056"/>
                  </a:cubicBezTo>
                  <a:cubicBezTo>
                    <a:pt x="4247" y="13693"/>
                    <a:pt x="4034" y="14542"/>
                    <a:pt x="4140" y="15391"/>
                  </a:cubicBezTo>
                  <a:cubicBezTo>
                    <a:pt x="4671" y="16665"/>
                    <a:pt x="5414" y="17727"/>
                    <a:pt x="6476" y="18682"/>
                  </a:cubicBezTo>
                  <a:cubicBezTo>
                    <a:pt x="7219" y="19425"/>
                    <a:pt x="7962" y="20168"/>
                    <a:pt x="8705" y="21017"/>
                  </a:cubicBezTo>
                  <a:cubicBezTo>
                    <a:pt x="9448" y="21760"/>
                    <a:pt x="10403" y="22715"/>
                    <a:pt x="10403" y="23777"/>
                  </a:cubicBezTo>
                  <a:cubicBezTo>
                    <a:pt x="10403" y="24732"/>
                    <a:pt x="9554" y="25475"/>
                    <a:pt x="8705" y="26112"/>
                  </a:cubicBezTo>
                  <a:cubicBezTo>
                    <a:pt x="7749" y="26855"/>
                    <a:pt x="6688" y="27492"/>
                    <a:pt x="5733" y="28235"/>
                  </a:cubicBezTo>
                  <a:cubicBezTo>
                    <a:pt x="4777" y="29084"/>
                    <a:pt x="3079" y="29933"/>
                    <a:pt x="2336" y="31313"/>
                  </a:cubicBezTo>
                  <a:cubicBezTo>
                    <a:pt x="1593" y="32693"/>
                    <a:pt x="3079" y="34073"/>
                    <a:pt x="4034" y="34922"/>
                  </a:cubicBezTo>
                  <a:cubicBezTo>
                    <a:pt x="5096" y="35772"/>
                    <a:pt x="6476" y="36727"/>
                    <a:pt x="7643" y="37576"/>
                  </a:cubicBezTo>
                  <a:cubicBezTo>
                    <a:pt x="8174" y="38001"/>
                    <a:pt x="8705" y="38425"/>
                    <a:pt x="9236" y="38850"/>
                  </a:cubicBezTo>
                  <a:cubicBezTo>
                    <a:pt x="9660" y="39274"/>
                    <a:pt x="10085" y="39699"/>
                    <a:pt x="10403" y="40230"/>
                  </a:cubicBezTo>
                  <a:cubicBezTo>
                    <a:pt x="10722" y="41185"/>
                    <a:pt x="10403" y="42353"/>
                    <a:pt x="9660" y="43096"/>
                  </a:cubicBezTo>
                  <a:cubicBezTo>
                    <a:pt x="8811" y="43945"/>
                    <a:pt x="7643" y="44582"/>
                    <a:pt x="6476" y="45006"/>
                  </a:cubicBezTo>
                  <a:cubicBezTo>
                    <a:pt x="5308" y="45537"/>
                    <a:pt x="3928" y="46174"/>
                    <a:pt x="3822" y="47660"/>
                  </a:cubicBezTo>
                  <a:cubicBezTo>
                    <a:pt x="3610" y="49783"/>
                    <a:pt x="6370" y="50951"/>
                    <a:pt x="7962" y="51800"/>
                  </a:cubicBezTo>
                  <a:cubicBezTo>
                    <a:pt x="9236" y="52543"/>
                    <a:pt x="11359" y="53498"/>
                    <a:pt x="11252" y="55196"/>
                  </a:cubicBezTo>
                  <a:cubicBezTo>
                    <a:pt x="11040" y="56895"/>
                    <a:pt x="8917" y="57638"/>
                    <a:pt x="7537" y="58275"/>
                  </a:cubicBezTo>
                  <a:cubicBezTo>
                    <a:pt x="6688" y="58487"/>
                    <a:pt x="5945" y="58912"/>
                    <a:pt x="5308" y="59548"/>
                  </a:cubicBezTo>
                  <a:cubicBezTo>
                    <a:pt x="4777" y="60504"/>
                    <a:pt x="5414" y="61671"/>
                    <a:pt x="6157" y="62414"/>
                  </a:cubicBezTo>
                  <a:cubicBezTo>
                    <a:pt x="7113" y="63264"/>
                    <a:pt x="8068" y="64007"/>
                    <a:pt x="9129" y="64644"/>
                  </a:cubicBezTo>
                  <a:cubicBezTo>
                    <a:pt x="9766" y="65174"/>
                    <a:pt x="10615" y="65811"/>
                    <a:pt x="10403" y="66660"/>
                  </a:cubicBezTo>
                  <a:cubicBezTo>
                    <a:pt x="10297" y="67934"/>
                    <a:pt x="9023" y="68889"/>
                    <a:pt x="8068" y="69632"/>
                  </a:cubicBezTo>
                  <a:cubicBezTo>
                    <a:pt x="6794" y="70800"/>
                    <a:pt x="5308" y="71862"/>
                    <a:pt x="3822" y="72923"/>
                  </a:cubicBezTo>
                  <a:cubicBezTo>
                    <a:pt x="2336" y="73984"/>
                    <a:pt x="2124" y="75152"/>
                    <a:pt x="531" y="76320"/>
                  </a:cubicBezTo>
                  <a:lnTo>
                    <a:pt x="271951" y="76320"/>
                  </a:lnTo>
                  <a:cubicBezTo>
                    <a:pt x="270890" y="74303"/>
                    <a:pt x="269616" y="72286"/>
                    <a:pt x="268342" y="70269"/>
                  </a:cubicBezTo>
                  <a:cubicBezTo>
                    <a:pt x="267706" y="69102"/>
                    <a:pt x="265795" y="67085"/>
                    <a:pt x="267387" y="65917"/>
                  </a:cubicBezTo>
                  <a:cubicBezTo>
                    <a:pt x="267812" y="65493"/>
                    <a:pt x="268342" y="65174"/>
                    <a:pt x="268767" y="64856"/>
                  </a:cubicBezTo>
                  <a:cubicBezTo>
                    <a:pt x="269085" y="64644"/>
                    <a:pt x="269404" y="64431"/>
                    <a:pt x="269616" y="64113"/>
                  </a:cubicBezTo>
                  <a:cubicBezTo>
                    <a:pt x="270041" y="63794"/>
                    <a:pt x="269616" y="63688"/>
                    <a:pt x="269404" y="63370"/>
                  </a:cubicBezTo>
                  <a:cubicBezTo>
                    <a:pt x="268342" y="62308"/>
                    <a:pt x="266963" y="61353"/>
                    <a:pt x="265795" y="60398"/>
                  </a:cubicBezTo>
                  <a:cubicBezTo>
                    <a:pt x="264203" y="59018"/>
                    <a:pt x="261549" y="57001"/>
                    <a:pt x="262610" y="54772"/>
                  </a:cubicBezTo>
                  <a:cubicBezTo>
                    <a:pt x="264097" y="51587"/>
                    <a:pt x="272801" y="48615"/>
                    <a:pt x="268661" y="44369"/>
                  </a:cubicBezTo>
                  <a:cubicBezTo>
                    <a:pt x="267069" y="42671"/>
                    <a:pt x="264733" y="41716"/>
                    <a:pt x="263460" y="39805"/>
                  </a:cubicBezTo>
                  <a:cubicBezTo>
                    <a:pt x="262929" y="39168"/>
                    <a:pt x="262717" y="38319"/>
                    <a:pt x="262929" y="37470"/>
                  </a:cubicBezTo>
                  <a:cubicBezTo>
                    <a:pt x="263354" y="36515"/>
                    <a:pt x="264097" y="35665"/>
                    <a:pt x="264946" y="35029"/>
                  </a:cubicBezTo>
                  <a:cubicBezTo>
                    <a:pt x="265901" y="34179"/>
                    <a:pt x="267069" y="33542"/>
                    <a:pt x="268024" y="32693"/>
                  </a:cubicBezTo>
                  <a:cubicBezTo>
                    <a:pt x="269085" y="32056"/>
                    <a:pt x="269722" y="30889"/>
                    <a:pt x="269829" y="29721"/>
                  </a:cubicBezTo>
                  <a:cubicBezTo>
                    <a:pt x="269616" y="27280"/>
                    <a:pt x="266750" y="26324"/>
                    <a:pt x="265264" y="24626"/>
                  </a:cubicBezTo>
                  <a:cubicBezTo>
                    <a:pt x="263778" y="22928"/>
                    <a:pt x="264521" y="20699"/>
                    <a:pt x="266113" y="19213"/>
                  </a:cubicBezTo>
                  <a:cubicBezTo>
                    <a:pt x="266963" y="18363"/>
                    <a:pt x="268236" y="17514"/>
                    <a:pt x="268555" y="16240"/>
                  </a:cubicBezTo>
                  <a:cubicBezTo>
                    <a:pt x="268661" y="14754"/>
                    <a:pt x="268130" y="13375"/>
                    <a:pt x="266963" y="12419"/>
                  </a:cubicBezTo>
                  <a:cubicBezTo>
                    <a:pt x="266113" y="11676"/>
                    <a:pt x="265476" y="10721"/>
                    <a:pt x="265158" y="9659"/>
                  </a:cubicBezTo>
                  <a:cubicBezTo>
                    <a:pt x="265158" y="8386"/>
                    <a:pt x="265583" y="7218"/>
                    <a:pt x="266326" y="6369"/>
                  </a:cubicBezTo>
                  <a:cubicBezTo>
                    <a:pt x="268024" y="4034"/>
                    <a:pt x="269829" y="1911"/>
                    <a:pt x="271845" y="0"/>
                  </a:cubicBezTo>
                  <a:close/>
                </a:path>
              </a:pathLst>
            </a:custGeom>
            <a:solidFill>
              <a:schemeClr val="accent1"/>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4245" name="Google Shape;4245;p57"/>
            <p:cNvSpPr/>
            <p:nvPr/>
          </p:nvSpPr>
          <p:spPr>
            <a:xfrm>
              <a:off x="58840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46" name="Google Shape;4246;p57"/>
            <p:cNvSpPr/>
            <p:nvPr/>
          </p:nvSpPr>
          <p:spPr>
            <a:xfrm>
              <a:off x="920100"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47" name="Google Shape;4247;p57"/>
            <p:cNvSpPr/>
            <p:nvPr/>
          </p:nvSpPr>
          <p:spPr>
            <a:xfrm>
              <a:off x="12491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48" name="Google Shape;4248;p57"/>
            <p:cNvSpPr/>
            <p:nvPr/>
          </p:nvSpPr>
          <p:spPr>
            <a:xfrm>
              <a:off x="1580875"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49" name="Google Shape;4249;p57"/>
            <p:cNvSpPr/>
            <p:nvPr/>
          </p:nvSpPr>
          <p:spPr>
            <a:xfrm>
              <a:off x="190995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50" name="Google Shape;4250;p57"/>
            <p:cNvSpPr/>
            <p:nvPr/>
          </p:nvSpPr>
          <p:spPr>
            <a:xfrm>
              <a:off x="2241650"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51" name="Google Shape;4251;p57"/>
            <p:cNvSpPr/>
            <p:nvPr/>
          </p:nvSpPr>
          <p:spPr>
            <a:xfrm>
              <a:off x="2570700"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52" name="Google Shape;4252;p57"/>
            <p:cNvSpPr/>
            <p:nvPr/>
          </p:nvSpPr>
          <p:spPr>
            <a:xfrm>
              <a:off x="2902425" y="1945950"/>
              <a:ext cx="424625" cy="382150"/>
            </a:xfrm>
            <a:custGeom>
              <a:avLst/>
              <a:gdLst/>
              <a:ahLst/>
              <a:cxnLst/>
              <a:rect l="l" t="t" r="r" b="b"/>
              <a:pathLst>
                <a:path w="16985" h="15286" extrusionOk="0">
                  <a:moveTo>
                    <a:pt x="8492" y="0"/>
                  </a:moveTo>
                  <a:lnTo>
                    <a:pt x="0" y="15285"/>
                  </a:lnTo>
                  <a:lnTo>
                    <a:pt x="16984" y="15285"/>
                  </a:lnTo>
                  <a:lnTo>
                    <a:pt x="8492"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53" name="Google Shape;4253;p57"/>
            <p:cNvSpPr/>
            <p:nvPr/>
          </p:nvSpPr>
          <p:spPr>
            <a:xfrm>
              <a:off x="3231475" y="1945950"/>
              <a:ext cx="424625" cy="382150"/>
            </a:xfrm>
            <a:custGeom>
              <a:avLst/>
              <a:gdLst/>
              <a:ahLst/>
              <a:cxnLst/>
              <a:rect l="l" t="t" r="r" b="b"/>
              <a:pathLst>
                <a:path w="16985" h="15286" extrusionOk="0">
                  <a:moveTo>
                    <a:pt x="1" y="0"/>
                  </a:moveTo>
                  <a:lnTo>
                    <a:pt x="8493"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54" name="Google Shape;4254;p57"/>
            <p:cNvSpPr/>
            <p:nvPr/>
          </p:nvSpPr>
          <p:spPr>
            <a:xfrm>
              <a:off x="3563200"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55" name="Google Shape;4255;p57"/>
            <p:cNvSpPr/>
            <p:nvPr/>
          </p:nvSpPr>
          <p:spPr>
            <a:xfrm>
              <a:off x="3892250" y="1945950"/>
              <a:ext cx="424625" cy="382150"/>
            </a:xfrm>
            <a:custGeom>
              <a:avLst/>
              <a:gdLst/>
              <a:ahLst/>
              <a:cxnLst/>
              <a:rect l="l" t="t" r="r" b="b"/>
              <a:pathLst>
                <a:path w="16985" h="15286" extrusionOk="0">
                  <a:moveTo>
                    <a:pt x="1"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56" name="Google Shape;4256;p57"/>
            <p:cNvSpPr/>
            <p:nvPr/>
          </p:nvSpPr>
          <p:spPr>
            <a:xfrm>
              <a:off x="4223975" y="1945950"/>
              <a:ext cx="424600" cy="382150"/>
            </a:xfrm>
            <a:custGeom>
              <a:avLst/>
              <a:gdLst/>
              <a:ahLst/>
              <a:cxnLst/>
              <a:rect l="l" t="t" r="r" b="b"/>
              <a:pathLst>
                <a:path w="16984" h="15286" extrusionOk="0">
                  <a:moveTo>
                    <a:pt x="8492" y="0"/>
                  </a:moveTo>
                  <a:lnTo>
                    <a:pt x="0" y="15285"/>
                  </a:lnTo>
                  <a:lnTo>
                    <a:pt x="16984" y="15285"/>
                  </a:lnTo>
                  <a:lnTo>
                    <a:pt x="8492" y="0"/>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57" name="Google Shape;4257;p57"/>
            <p:cNvSpPr/>
            <p:nvPr/>
          </p:nvSpPr>
          <p:spPr>
            <a:xfrm>
              <a:off x="4553025" y="1945950"/>
              <a:ext cx="424625" cy="382150"/>
            </a:xfrm>
            <a:custGeom>
              <a:avLst/>
              <a:gdLst/>
              <a:ahLst/>
              <a:cxnLst/>
              <a:rect l="l" t="t" r="r" b="b"/>
              <a:pathLst>
                <a:path w="16985" h="15286" extrusionOk="0">
                  <a:moveTo>
                    <a:pt x="0"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58" name="Google Shape;4258;p57"/>
            <p:cNvSpPr/>
            <p:nvPr/>
          </p:nvSpPr>
          <p:spPr>
            <a:xfrm>
              <a:off x="4884725" y="1945950"/>
              <a:ext cx="424625" cy="382150"/>
            </a:xfrm>
            <a:custGeom>
              <a:avLst/>
              <a:gdLst/>
              <a:ahLst/>
              <a:cxnLst/>
              <a:rect l="l" t="t" r="r" b="b"/>
              <a:pathLst>
                <a:path w="16985" h="15286" extrusionOk="0">
                  <a:moveTo>
                    <a:pt x="8493" y="0"/>
                  </a:moveTo>
                  <a:lnTo>
                    <a:pt x="1" y="15285"/>
                  </a:lnTo>
                  <a:lnTo>
                    <a:pt x="16985" y="15285"/>
                  </a:lnTo>
                  <a:lnTo>
                    <a:pt x="8493"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59" name="Google Shape;4259;p57"/>
            <p:cNvSpPr/>
            <p:nvPr/>
          </p:nvSpPr>
          <p:spPr>
            <a:xfrm>
              <a:off x="5545500" y="1945950"/>
              <a:ext cx="424625" cy="382150"/>
            </a:xfrm>
            <a:custGeom>
              <a:avLst/>
              <a:gdLst/>
              <a:ahLst/>
              <a:cxnLst/>
              <a:rect l="l" t="t" r="r" b="b"/>
              <a:pathLst>
                <a:path w="16985" h="15286" extrusionOk="0">
                  <a:moveTo>
                    <a:pt x="8493" y="0"/>
                  </a:moveTo>
                  <a:lnTo>
                    <a:pt x="1" y="15285"/>
                  </a:lnTo>
                  <a:lnTo>
                    <a:pt x="16984" y="15285"/>
                  </a:lnTo>
                  <a:lnTo>
                    <a:pt x="8493" y="0"/>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60" name="Google Shape;4260;p57"/>
            <p:cNvSpPr/>
            <p:nvPr/>
          </p:nvSpPr>
          <p:spPr>
            <a:xfrm>
              <a:off x="5213800"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61" name="Google Shape;4261;p57"/>
            <p:cNvSpPr/>
            <p:nvPr/>
          </p:nvSpPr>
          <p:spPr>
            <a:xfrm>
              <a:off x="5874575" y="1945950"/>
              <a:ext cx="424600" cy="382150"/>
            </a:xfrm>
            <a:custGeom>
              <a:avLst/>
              <a:gdLst/>
              <a:ahLst/>
              <a:cxnLst/>
              <a:rect l="l" t="t" r="r" b="b"/>
              <a:pathLst>
                <a:path w="16984" h="15286" extrusionOk="0">
                  <a:moveTo>
                    <a:pt x="0" y="0"/>
                  </a:moveTo>
                  <a:lnTo>
                    <a:pt x="8492" y="15285"/>
                  </a:lnTo>
                  <a:lnTo>
                    <a:pt x="16984"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62" name="Google Shape;4262;p57"/>
            <p:cNvSpPr/>
            <p:nvPr/>
          </p:nvSpPr>
          <p:spPr>
            <a:xfrm>
              <a:off x="6206275" y="1945950"/>
              <a:ext cx="424625" cy="382150"/>
            </a:xfrm>
            <a:custGeom>
              <a:avLst/>
              <a:gdLst/>
              <a:ahLst/>
              <a:cxnLst/>
              <a:rect l="l" t="t" r="r" b="b"/>
              <a:pathLst>
                <a:path w="16985" h="15286" extrusionOk="0">
                  <a:moveTo>
                    <a:pt x="8492" y="0"/>
                  </a:moveTo>
                  <a:lnTo>
                    <a:pt x="1" y="15285"/>
                  </a:lnTo>
                  <a:lnTo>
                    <a:pt x="16984" y="15285"/>
                  </a:lnTo>
                  <a:lnTo>
                    <a:pt x="8492"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3" name="Google Shape;4263;p57"/>
            <p:cNvSpPr/>
            <p:nvPr/>
          </p:nvSpPr>
          <p:spPr>
            <a:xfrm>
              <a:off x="6535325" y="1945950"/>
              <a:ext cx="424625" cy="382150"/>
            </a:xfrm>
            <a:custGeom>
              <a:avLst/>
              <a:gdLst/>
              <a:ahLst/>
              <a:cxnLst/>
              <a:rect l="l" t="t" r="r" b="b"/>
              <a:pathLst>
                <a:path w="16985" h="15286" extrusionOk="0">
                  <a:moveTo>
                    <a:pt x="1" y="0"/>
                  </a:moveTo>
                  <a:lnTo>
                    <a:pt x="8493" y="15285"/>
                  </a:lnTo>
                  <a:lnTo>
                    <a:pt x="16985"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64" name="Google Shape;4264;p57"/>
            <p:cNvSpPr/>
            <p:nvPr/>
          </p:nvSpPr>
          <p:spPr>
            <a:xfrm>
              <a:off x="755575"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5" name="Google Shape;4265;p57"/>
            <p:cNvSpPr/>
            <p:nvPr/>
          </p:nvSpPr>
          <p:spPr>
            <a:xfrm>
              <a:off x="1084650" y="2394400"/>
              <a:ext cx="424600" cy="382175"/>
            </a:xfrm>
            <a:custGeom>
              <a:avLst/>
              <a:gdLst/>
              <a:ahLst/>
              <a:cxnLst/>
              <a:rect l="l" t="t" r="r" b="b"/>
              <a:pathLst>
                <a:path w="16984" h="15287" extrusionOk="0">
                  <a:moveTo>
                    <a:pt x="0" y="1"/>
                  </a:moveTo>
                  <a:lnTo>
                    <a:pt x="8492"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66" name="Google Shape;4266;p57"/>
            <p:cNvSpPr/>
            <p:nvPr/>
          </p:nvSpPr>
          <p:spPr>
            <a:xfrm>
              <a:off x="1413700" y="2394400"/>
              <a:ext cx="427275" cy="382175"/>
            </a:xfrm>
            <a:custGeom>
              <a:avLst/>
              <a:gdLst/>
              <a:ahLst/>
              <a:cxnLst/>
              <a:rect l="l" t="t" r="r" b="b"/>
              <a:pathLst>
                <a:path w="17091" h="15287" extrusionOk="0">
                  <a:moveTo>
                    <a:pt x="8598" y="1"/>
                  </a:moveTo>
                  <a:lnTo>
                    <a:pt x="0" y="15286"/>
                  </a:lnTo>
                  <a:lnTo>
                    <a:pt x="17090" y="15286"/>
                  </a:lnTo>
                  <a:lnTo>
                    <a:pt x="8598"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67" name="Google Shape;4267;p57"/>
            <p:cNvSpPr/>
            <p:nvPr/>
          </p:nvSpPr>
          <p:spPr>
            <a:xfrm>
              <a:off x="1745400" y="2394400"/>
              <a:ext cx="424625" cy="382175"/>
            </a:xfrm>
            <a:custGeom>
              <a:avLst/>
              <a:gdLst/>
              <a:ahLst/>
              <a:cxnLst/>
              <a:rect l="l" t="t" r="r" b="b"/>
              <a:pathLst>
                <a:path w="16985" h="15287" extrusionOk="0">
                  <a:moveTo>
                    <a:pt x="1" y="1"/>
                  </a:moveTo>
                  <a:lnTo>
                    <a:pt x="8493" y="15286"/>
                  </a:lnTo>
                  <a:lnTo>
                    <a:pt x="16985"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68" name="Google Shape;4268;p57"/>
            <p:cNvSpPr/>
            <p:nvPr/>
          </p:nvSpPr>
          <p:spPr>
            <a:xfrm>
              <a:off x="2077125" y="2394400"/>
              <a:ext cx="424625" cy="382175"/>
            </a:xfrm>
            <a:custGeom>
              <a:avLst/>
              <a:gdLst/>
              <a:ahLst/>
              <a:cxnLst/>
              <a:rect l="l" t="t" r="r" b="b"/>
              <a:pathLst>
                <a:path w="16985" h="15287" extrusionOk="0">
                  <a:moveTo>
                    <a:pt x="8492" y="1"/>
                  </a:moveTo>
                  <a:lnTo>
                    <a:pt x="0" y="15286"/>
                  </a:lnTo>
                  <a:lnTo>
                    <a:pt x="16984" y="15286"/>
                  </a:lnTo>
                  <a:lnTo>
                    <a:pt x="849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69" name="Google Shape;4269;p57"/>
            <p:cNvSpPr/>
            <p:nvPr/>
          </p:nvSpPr>
          <p:spPr>
            <a:xfrm>
              <a:off x="2406175"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70" name="Google Shape;4270;p57"/>
            <p:cNvSpPr/>
            <p:nvPr/>
          </p:nvSpPr>
          <p:spPr>
            <a:xfrm>
              <a:off x="273790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71" name="Google Shape;4271;p57"/>
            <p:cNvSpPr/>
            <p:nvPr/>
          </p:nvSpPr>
          <p:spPr>
            <a:xfrm>
              <a:off x="3066950" y="2394400"/>
              <a:ext cx="424625" cy="382175"/>
            </a:xfrm>
            <a:custGeom>
              <a:avLst/>
              <a:gdLst/>
              <a:ahLst/>
              <a:cxnLst/>
              <a:rect l="l" t="t" r="r" b="b"/>
              <a:pathLst>
                <a:path w="16985" h="15287" extrusionOk="0">
                  <a:moveTo>
                    <a:pt x="1"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72" name="Google Shape;4272;p57"/>
            <p:cNvSpPr/>
            <p:nvPr/>
          </p:nvSpPr>
          <p:spPr>
            <a:xfrm>
              <a:off x="3398675"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73" name="Google Shape;4273;p57"/>
            <p:cNvSpPr/>
            <p:nvPr/>
          </p:nvSpPr>
          <p:spPr>
            <a:xfrm>
              <a:off x="3727725" y="2394400"/>
              <a:ext cx="424625" cy="382175"/>
            </a:xfrm>
            <a:custGeom>
              <a:avLst/>
              <a:gdLst/>
              <a:ahLst/>
              <a:cxnLst/>
              <a:rect l="l" t="t" r="r" b="b"/>
              <a:pathLst>
                <a:path w="16985" h="15287" extrusionOk="0">
                  <a:moveTo>
                    <a:pt x="0" y="1"/>
                  </a:moveTo>
                  <a:lnTo>
                    <a:pt x="8492"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74" name="Google Shape;4274;p57"/>
            <p:cNvSpPr/>
            <p:nvPr/>
          </p:nvSpPr>
          <p:spPr>
            <a:xfrm>
              <a:off x="4059425" y="2394400"/>
              <a:ext cx="424625" cy="382175"/>
            </a:xfrm>
            <a:custGeom>
              <a:avLst/>
              <a:gdLst/>
              <a:ahLst/>
              <a:cxnLst/>
              <a:rect l="l" t="t" r="r" b="b"/>
              <a:pathLst>
                <a:path w="16985" h="15287" extrusionOk="0">
                  <a:moveTo>
                    <a:pt x="8493" y="1"/>
                  </a:moveTo>
                  <a:lnTo>
                    <a:pt x="1" y="15286"/>
                  </a:lnTo>
                  <a:lnTo>
                    <a:pt x="16985" y="15286"/>
                  </a:lnTo>
                  <a:lnTo>
                    <a:pt x="8493"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75" name="Google Shape;4275;p57"/>
            <p:cNvSpPr/>
            <p:nvPr/>
          </p:nvSpPr>
          <p:spPr>
            <a:xfrm>
              <a:off x="4388500" y="2394400"/>
              <a:ext cx="424600" cy="382175"/>
            </a:xfrm>
            <a:custGeom>
              <a:avLst/>
              <a:gdLst/>
              <a:ahLst/>
              <a:cxnLst/>
              <a:rect l="l" t="t" r="r" b="b"/>
              <a:pathLst>
                <a:path w="16984" h="15287" extrusionOk="0">
                  <a:moveTo>
                    <a:pt x="0" y="1"/>
                  </a:moveTo>
                  <a:lnTo>
                    <a:pt x="8492"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76" name="Google Shape;4276;p57"/>
            <p:cNvSpPr/>
            <p:nvPr/>
          </p:nvSpPr>
          <p:spPr>
            <a:xfrm>
              <a:off x="4720200" y="2394400"/>
              <a:ext cx="424625" cy="382175"/>
            </a:xfrm>
            <a:custGeom>
              <a:avLst/>
              <a:gdLst/>
              <a:ahLst/>
              <a:cxnLst/>
              <a:rect l="l" t="t" r="r" b="b"/>
              <a:pathLst>
                <a:path w="16985" h="15287" extrusionOk="0">
                  <a:moveTo>
                    <a:pt x="8493" y="1"/>
                  </a:moveTo>
                  <a:lnTo>
                    <a:pt x="1" y="15286"/>
                  </a:lnTo>
                  <a:lnTo>
                    <a:pt x="16984" y="15286"/>
                  </a:lnTo>
                  <a:lnTo>
                    <a:pt x="849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77" name="Google Shape;4277;p57"/>
            <p:cNvSpPr/>
            <p:nvPr/>
          </p:nvSpPr>
          <p:spPr>
            <a:xfrm>
              <a:off x="5380975" y="2394400"/>
              <a:ext cx="424625" cy="382175"/>
            </a:xfrm>
            <a:custGeom>
              <a:avLst/>
              <a:gdLst/>
              <a:ahLst/>
              <a:cxnLst/>
              <a:rect l="l" t="t" r="r" b="b"/>
              <a:pathLst>
                <a:path w="16985" h="15287" extrusionOk="0">
                  <a:moveTo>
                    <a:pt x="8492" y="1"/>
                  </a:moveTo>
                  <a:lnTo>
                    <a:pt x="1"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78" name="Google Shape;4278;p57"/>
            <p:cNvSpPr/>
            <p:nvPr/>
          </p:nvSpPr>
          <p:spPr>
            <a:xfrm>
              <a:off x="5049275" y="2394400"/>
              <a:ext cx="424600" cy="382175"/>
            </a:xfrm>
            <a:custGeom>
              <a:avLst/>
              <a:gdLst/>
              <a:ahLst/>
              <a:cxnLst/>
              <a:rect l="l" t="t" r="r" b="b"/>
              <a:pathLst>
                <a:path w="16984" h="15287" extrusionOk="0">
                  <a:moveTo>
                    <a:pt x="0" y="1"/>
                  </a:moveTo>
                  <a:lnTo>
                    <a:pt x="8492" y="15286"/>
                  </a:lnTo>
                  <a:lnTo>
                    <a:pt x="169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79" name="Google Shape;4279;p57"/>
            <p:cNvSpPr/>
            <p:nvPr/>
          </p:nvSpPr>
          <p:spPr>
            <a:xfrm>
              <a:off x="5710025" y="2394400"/>
              <a:ext cx="424625" cy="382175"/>
            </a:xfrm>
            <a:custGeom>
              <a:avLst/>
              <a:gdLst/>
              <a:ahLst/>
              <a:cxnLst/>
              <a:rect l="l" t="t" r="r" b="b"/>
              <a:pathLst>
                <a:path w="16985" h="15287" extrusionOk="0">
                  <a:moveTo>
                    <a:pt x="1" y="1"/>
                  </a:moveTo>
                  <a:lnTo>
                    <a:pt x="8493" y="15286"/>
                  </a:lnTo>
                  <a:lnTo>
                    <a:pt x="16985"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0" name="Google Shape;4280;p57"/>
            <p:cNvSpPr/>
            <p:nvPr/>
          </p:nvSpPr>
          <p:spPr>
            <a:xfrm>
              <a:off x="6041750" y="2394400"/>
              <a:ext cx="424600" cy="382175"/>
            </a:xfrm>
            <a:custGeom>
              <a:avLst/>
              <a:gdLst/>
              <a:ahLst/>
              <a:cxnLst/>
              <a:rect l="l" t="t" r="r" b="b"/>
              <a:pathLst>
                <a:path w="16984" h="15287" extrusionOk="0">
                  <a:moveTo>
                    <a:pt x="8492" y="1"/>
                  </a:moveTo>
                  <a:lnTo>
                    <a:pt x="0" y="15286"/>
                  </a:lnTo>
                  <a:lnTo>
                    <a:pt x="16984" y="15286"/>
                  </a:lnTo>
                  <a:lnTo>
                    <a:pt x="849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81" name="Google Shape;4281;p57"/>
            <p:cNvSpPr/>
            <p:nvPr/>
          </p:nvSpPr>
          <p:spPr>
            <a:xfrm>
              <a:off x="6370800" y="2394400"/>
              <a:ext cx="424625" cy="382175"/>
            </a:xfrm>
            <a:custGeom>
              <a:avLst/>
              <a:gdLst/>
              <a:ahLst/>
              <a:cxnLst/>
              <a:rect l="l" t="t" r="r" b="b"/>
              <a:pathLst>
                <a:path w="16985" h="15287" extrusionOk="0">
                  <a:moveTo>
                    <a:pt x="1" y="1"/>
                  </a:moveTo>
                  <a:lnTo>
                    <a:pt x="8493"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2" name="Google Shape;4282;p57"/>
            <p:cNvSpPr/>
            <p:nvPr/>
          </p:nvSpPr>
          <p:spPr>
            <a:xfrm>
              <a:off x="920100"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83" name="Google Shape;4283;p57"/>
            <p:cNvSpPr/>
            <p:nvPr/>
          </p:nvSpPr>
          <p:spPr>
            <a:xfrm>
              <a:off x="1249175"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4" name="Google Shape;4284;p57"/>
            <p:cNvSpPr/>
            <p:nvPr/>
          </p:nvSpPr>
          <p:spPr>
            <a:xfrm>
              <a:off x="1580875"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85" name="Google Shape;4285;p57"/>
            <p:cNvSpPr/>
            <p:nvPr/>
          </p:nvSpPr>
          <p:spPr>
            <a:xfrm>
              <a:off x="190995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86" name="Google Shape;4286;p57"/>
            <p:cNvSpPr/>
            <p:nvPr/>
          </p:nvSpPr>
          <p:spPr>
            <a:xfrm>
              <a:off x="2241650"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87" name="Google Shape;4287;p57"/>
            <p:cNvSpPr/>
            <p:nvPr/>
          </p:nvSpPr>
          <p:spPr>
            <a:xfrm>
              <a:off x="2570700" y="2842875"/>
              <a:ext cx="424625" cy="382150"/>
            </a:xfrm>
            <a:custGeom>
              <a:avLst/>
              <a:gdLst/>
              <a:ahLst/>
              <a:cxnLst/>
              <a:rect l="l" t="t" r="r" b="b"/>
              <a:pathLst>
                <a:path w="16985" h="15286" extrusionOk="0">
                  <a:moveTo>
                    <a:pt x="1" y="1"/>
                  </a:moveTo>
                  <a:lnTo>
                    <a:pt x="8493" y="15286"/>
                  </a:lnTo>
                  <a:lnTo>
                    <a:pt x="1698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88" name="Google Shape;4288;p57"/>
            <p:cNvSpPr/>
            <p:nvPr/>
          </p:nvSpPr>
          <p:spPr>
            <a:xfrm>
              <a:off x="2902425" y="2842875"/>
              <a:ext cx="424625" cy="382150"/>
            </a:xfrm>
            <a:custGeom>
              <a:avLst/>
              <a:gdLst/>
              <a:ahLst/>
              <a:cxnLst/>
              <a:rect l="l" t="t" r="r" b="b"/>
              <a:pathLst>
                <a:path w="16985" h="15286" extrusionOk="0">
                  <a:moveTo>
                    <a:pt x="8492" y="1"/>
                  </a:moveTo>
                  <a:lnTo>
                    <a:pt x="0" y="15286"/>
                  </a:lnTo>
                  <a:lnTo>
                    <a:pt x="16984" y="15286"/>
                  </a:lnTo>
                  <a:lnTo>
                    <a:pt x="8492"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89" name="Google Shape;4289;p57"/>
            <p:cNvSpPr/>
            <p:nvPr/>
          </p:nvSpPr>
          <p:spPr>
            <a:xfrm>
              <a:off x="3231475" y="2842875"/>
              <a:ext cx="424625" cy="382150"/>
            </a:xfrm>
            <a:custGeom>
              <a:avLst/>
              <a:gdLst/>
              <a:ahLst/>
              <a:cxnLst/>
              <a:rect l="l" t="t" r="r" b="b"/>
              <a:pathLst>
                <a:path w="16985" h="15286" extrusionOk="0">
                  <a:moveTo>
                    <a:pt x="1" y="1"/>
                  </a:moveTo>
                  <a:lnTo>
                    <a:pt x="8493"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90" name="Google Shape;4290;p57"/>
            <p:cNvSpPr/>
            <p:nvPr/>
          </p:nvSpPr>
          <p:spPr>
            <a:xfrm>
              <a:off x="3563200"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91" name="Google Shape;4291;p57"/>
            <p:cNvSpPr/>
            <p:nvPr/>
          </p:nvSpPr>
          <p:spPr>
            <a:xfrm>
              <a:off x="3892250" y="2842875"/>
              <a:ext cx="424625" cy="382150"/>
            </a:xfrm>
            <a:custGeom>
              <a:avLst/>
              <a:gdLst/>
              <a:ahLst/>
              <a:cxnLst/>
              <a:rect l="l" t="t" r="r" b="b"/>
              <a:pathLst>
                <a:path w="16985" h="15286" extrusionOk="0">
                  <a:moveTo>
                    <a:pt x="1" y="1"/>
                  </a:moveTo>
                  <a:lnTo>
                    <a:pt x="8492" y="15286"/>
                  </a:lnTo>
                  <a:lnTo>
                    <a:pt x="169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292" name="Google Shape;4292;p57"/>
            <p:cNvSpPr/>
            <p:nvPr/>
          </p:nvSpPr>
          <p:spPr>
            <a:xfrm>
              <a:off x="4223975" y="2842875"/>
              <a:ext cx="424600" cy="382150"/>
            </a:xfrm>
            <a:custGeom>
              <a:avLst/>
              <a:gdLst/>
              <a:ahLst/>
              <a:cxnLst/>
              <a:rect l="l" t="t" r="r" b="b"/>
              <a:pathLst>
                <a:path w="16984" h="15286" extrusionOk="0">
                  <a:moveTo>
                    <a:pt x="8492" y="1"/>
                  </a:moveTo>
                  <a:lnTo>
                    <a:pt x="0" y="15286"/>
                  </a:lnTo>
                  <a:lnTo>
                    <a:pt x="16984" y="15286"/>
                  </a:lnTo>
                  <a:lnTo>
                    <a:pt x="849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93" name="Google Shape;4293;p57"/>
            <p:cNvSpPr/>
            <p:nvPr/>
          </p:nvSpPr>
          <p:spPr>
            <a:xfrm>
              <a:off x="4553025" y="2842875"/>
              <a:ext cx="424625" cy="382150"/>
            </a:xfrm>
            <a:custGeom>
              <a:avLst/>
              <a:gdLst/>
              <a:ahLst/>
              <a:cxnLst/>
              <a:rect l="l" t="t" r="r" b="b"/>
              <a:pathLst>
                <a:path w="16985" h="15286" extrusionOk="0">
                  <a:moveTo>
                    <a:pt x="0"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94" name="Google Shape;4294;p57"/>
            <p:cNvSpPr/>
            <p:nvPr/>
          </p:nvSpPr>
          <p:spPr>
            <a:xfrm>
              <a:off x="4884725" y="2842875"/>
              <a:ext cx="424625" cy="382150"/>
            </a:xfrm>
            <a:custGeom>
              <a:avLst/>
              <a:gdLst/>
              <a:ahLst/>
              <a:cxnLst/>
              <a:rect l="l" t="t" r="r" b="b"/>
              <a:pathLst>
                <a:path w="16985" h="15286" extrusionOk="0">
                  <a:moveTo>
                    <a:pt x="8493" y="1"/>
                  </a:moveTo>
                  <a:lnTo>
                    <a:pt x="1" y="15286"/>
                  </a:lnTo>
                  <a:lnTo>
                    <a:pt x="16985" y="15286"/>
                  </a:lnTo>
                  <a:lnTo>
                    <a:pt x="8493"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95" name="Google Shape;4295;p57"/>
            <p:cNvSpPr/>
            <p:nvPr/>
          </p:nvSpPr>
          <p:spPr>
            <a:xfrm>
              <a:off x="5545500" y="2842875"/>
              <a:ext cx="424625" cy="382150"/>
            </a:xfrm>
            <a:custGeom>
              <a:avLst/>
              <a:gdLst/>
              <a:ahLst/>
              <a:cxnLst/>
              <a:rect l="l" t="t" r="r" b="b"/>
              <a:pathLst>
                <a:path w="16985" h="15286" extrusionOk="0">
                  <a:moveTo>
                    <a:pt x="8493" y="1"/>
                  </a:moveTo>
                  <a:lnTo>
                    <a:pt x="1" y="15286"/>
                  </a:lnTo>
                  <a:lnTo>
                    <a:pt x="16984" y="15286"/>
                  </a:lnTo>
                  <a:lnTo>
                    <a:pt x="8493"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296" name="Google Shape;4296;p57"/>
            <p:cNvSpPr/>
            <p:nvPr/>
          </p:nvSpPr>
          <p:spPr>
            <a:xfrm>
              <a:off x="5213800" y="2842875"/>
              <a:ext cx="424600" cy="382150"/>
            </a:xfrm>
            <a:custGeom>
              <a:avLst/>
              <a:gdLst/>
              <a:ahLst/>
              <a:cxnLst/>
              <a:rect l="l" t="t" r="r" b="b"/>
              <a:pathLst>
                <a:path w="16984" h="15286" extrusionOk="0">
                  <a:moveTo>
                    <a:pt x="0" y="1"/>
                  </a:moveTo>
                  <a:lnTo>
                    <a:pt x="8492" y="15286"/>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297" name="Google Shape;4297;p57"/>
            <p:cNvSpPr/>
            <p:nvPr/>
          </p:nvSpPr>
          <p:spPr>
            <a:xfrm>
              <a:off x="5874575" y="2842875"/>
              <a:ext cx="424600" cy="382150"/>
            </a:xfrm>
            <a:custGeom>
              <a:avLst/>
              <a:gdLst/>
              <a:ahLst/>
              <a:cxnLst/>
              <a:rect l="l" t="t" r="r" b="b"/>
              <a:pathLst>
                <a:path w="16984" h="15286" extrusionOk="0">
                  <a:moveTo>
                    <a:pt x="0" y="1"/>
                  </a:moveTo>
                  <a:lnTo>
                    <a:pt x="8492" y="15286"/>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298" name="Google Shape;4298;p57"/>
            <p:cNvSpPr/>
            <p:nvPr/>
          </p:nvSpPr>
          <p:spPr>
            <a:xfrm>
              <a:off x="6206275" y="2842875"/>
              <a:ext cx="424625" cy="382150"/>
            </a:xfrm>
            <a:custGeom>
              <a:avLst/>
              <a:gdLst/>
              <a:ahLst/>
              <a:cxnLst/>
              <a:rect l="l" t="t" r="r" b="b"/>
              <a:pathLst>
                <a:path w="16985" h="15286" extrusionOk="0">
                  <a:moveTo>
                    <a:pt x="8492" y="1"/>
                  </a:moveTo>
                  <a:lnTo>
                    <a:pt x="1" y="15286"/>
                  </a:lnTo>
                  <a:lnTo>
                    <a:pt x="16984" y="15286"/>
                  </a:lnTo>
                  <a:lnTo>
                    <a:pt x="8492"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299" name="Google Shape;4299;p57"/>
            <p:cNvSpPr/>
            <p:nvPr/>
          </p:nvSpPr>
          <p:spPr>
            <a:xfrm>
              <a:off x="6535325" y="2842875"/>
              <a:ext cx="424625" cy="382150"/>
            </a:xfrm>
            <a:custGeom>
              <a:avLst/>
              <a:gdLst/>
              <a:ahLst/>
              <a:cxnLst/>
              <a:rect l="l" t="t" r="r" b="b"/>
              <a:pathLst>
                <a:path w="16985" h="15286" extrusionOk="0">
                  <a:moveTo>
                    <a:pt x="1" y="1"/>
                  </a:moveTo>
                  <a:lnTo>
                    <a:pt x="8493" y="15286"/>
                  </a:lnTo>
                  <a:lnTo>
                    <a:pt x="16985"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00" name="Google Shape;4300;p57"/>
            <p:cNvSpPr/>
            <p:nvPr/>
          </p:nvSpPr>
          <p:spPr>
            <a:xfrm>
              <a:off x="755575"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01" name="Google Shape;4301;p57"/>
            <p:cNvSpPr/>
            <p:nvPr/>
          </p:nvSpPr>
          <p:spPr>
            <a:xfrm>
              <a:off x="1084650"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2" name="Google Shape;4302;p57"/>
            <p:cNvSpPr/>
            <p:nvPr/>
          </p:nvSpPr>
          <p:spPr>
            <a:xfrm>
              <a:off x="1413700" y="3291350"/>
              <a:ext cx="427275" cy="379500"/>
            </a:xfrm>
            <a:custGeom>
              <a:avLst/>
              <a:gdLst/>
              <a:ahLst/>
              <a:cxnLst/>
              <a:rect l="l" t="t" r="r" b="b"/>
              <a:pathLst>
                <a:path w="17091" h="15180" extrusionOk="0">
                  <a:moveTo>
                    <a:pt x="8598" y="1"/>
                  </a:moveTo>
                  <a:lnTo>
                    <a:pt x="0" y="15180"/>
                  </a:lnTo>
                  <a:lnTo>
                    <a:pt x="17090" y="15180"/>
                  </a:lnTo>
                  <a:lnTo>
                    <a:pt x="8598"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03" name="Google Shape;4303;p57"/>
            <p:cNvSpPr/>
            <p:nvPr/>
          </p:nvSpPr>
          <p:spPr>
            <a:xfrm>
              <a:off x="1745400"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04" name="Google Shape;4304;p57"/>
            <p:cNvSpPr/>
            <p:nvPr/>
          </p:nvSpPr>
          <p:spPr>
            <a:xfrm>
              <a:off x="2077125" y="3291350"/>
              <a:ext cx="424625" cy="379500"/>
            </a:xfrm>
            <a:custGeom>
              <a:avLst/>
              <a:gdLst/>
              <a:ahLst/>
              <a:cxnLst/>
              <a:rect l="l" t="t" r="r" b="b"/>
              <a:pathLst>
                <a:path w="16985" h="15180" extrusionOk="0">
                  <a:moveTo>
                    <a:pt x="8492" y="1"/>
                  </a:moveTo>
                  <a:lnTo>
                    <a:pt x="0" y="15180"/>
                  </a:lnTo>
                  <a:lnTo>
                    <a:pt x="16984" y="15180"/>
                  </a:lnTo>
                  <a:lnTo>
                    <a:pt x="849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05" name="Google Shape;4305;p57"/>
            <p:cNvSpPr/>
            <p:nvPr/>
          </p:nvSpPr>
          <p:spPr>
            <a:xfrm>
              <a:off x="2406175"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06" name="Google Shape;4306;p57"/>
            <p:cNvSpPr/>
            <p:nvPr/>
          </p:nvSpPr>
          <p:spPr>
            <a:xfrm>
              <a:off x="273790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07" name="Google Shape;4307;p57"/>
            <p:cNvSpPr/>
            <p:nvPr/>
          </p:nvSpPr>
          <p:spPr>
            <a:xfrm>
              <a:off x="3066950" y="3291350"/>
              <a:ext cx="424625" cy="379500"/>
            </a:xfrm>
            <a:custGeom>
              <a:avLst/>
              <a:gdLst/>
              <a:ahLst/>
              <a:cxnLst/>
              <a:rect l="l" t="t" r="r" b="b"/>
              <a:pathLst>
                <a:path w="16985" h="15180" extrusionOk="0">
                  <a:moveTo>
                    <a:pt x="1" y="1"/>
                  </a:moveTo>
                  <a:lnTo>
                    <a:pt x="8492" y="15180"/>
                  </a:lnTo>
                  <a:lnTo>
                    <a:pt x="16984"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08" name="Google Shape;4308;p57"/>
            <p:cNvSpPr/>
            <p:nvPr/>
          </p:nvSpPr>
          <p:spPr>
            <a:xfrm>
              <a:off x="3398675"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09" name="Google Shape;4309;p57"/>
            <p:cNvSpPr/>
            <p:nvPr/>
          </p:nvSpPr>
          <p:spPr>
            <a:xfrm>
              <a:off x="3727725" y="3291350"/>
              <a:ext cx="424625" cy="379500"/>
            </a:xfrm>
            <a:custGeom>
              <a:avLst/>
              <a:gdLst/>
              <a:ahLst/>
              <a:cxnLst/>
              <a:rect l="l" t="t" r="r" b="b"/>
              <a:pathLst>
                <a:path w="16985" h="15180" extrusionOk="0">
                  <a:moveTo>
                    <a:pt x="0" y="1"/>
                  </a:moveTo>
                  <a:lnTo>
                    <a:pt x="8492" y="15180"/>
                  </a:lnTo>
                  <a:lnTo>
                    <a:pt x="16984"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10" name="Google Shape;4310;p57"/>
            <p:cNvSpPr/>
            <p:nvPr/>
          </p:nvSpPr>
          <p:spPr>
            <a:xfrm>
              <a:off x="4059425" y="3291350"/>
              <a:ext cx="424625" cy="379500"/>
            </a:xfrm>
            <a:custGeom>
              <a:avLst/>
              <a:gdLst/>
              <a:ahLst/>
              <a:cxnLst/>
              <a:rect l="l" t="t" r="r" b="b"/>
              <a:pathLst>
                <a:path w="16985" h="15180" extrusionOk="0">
                  <a:moveTo>
                    <a:pt x="8493" y="1"/>
                  </a:moveTo>
                  <a:lnTo>
                    <a:pt x="1" y="15180"/>
                  </a:lnTo>
                  <a:lnTo>
                    <a:pt x="16985" y="15180"/>
                  </a:lnTo>
                  <a:lnTo>
                    <a:pt x="8493"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11" name="Google Shape;4311;p57"/>
            <p:cNvSpPr/>
            <p:nvPr/>
          </p:nvSpPr>
          <p:spPr>
            <a:xfrm>
              <a:off x="4388500" y="3291350"/>
              <a:ext cx="424600" cy="379500"/>
            </a:xfrm>
            <a:custGeom>
              <a:avLst/>
              <a:gdLst/>
              <a:ahLst/>
              <a:cxnLst/>
              <a:rect l="l" t="t" r="r" b="b"/>
              <a:pathLst>
                <a:path w="16984" h="15180" extrusionOk="0">
                  <a:moveTo>
                    <a:pt x="0" y="1"/>
                  </a:moveTo>
                  <a:lnTo>
                    <a:pt x="8492" y="15180"/>
                  </a:lnTo>
                  <a:lnTo>
                    <a:pt x="16984"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12" name="Google Shape;4312;p57"/>
            <p:cNvSpPr/>
            <p:nvPr/>
          </p:nvSpPr>
          <p:spPr>
            <a:xfrm>
              <a:off x="4720200" y="3291350"/>
              <a:ext cx="424625" cy="379500"/>
            </a:xfrm>
            <a:custGeom>
              <a:avLst/>
              <a:gdLst/>
              <a:ahLst/>
              <a:cxnLst/>
              <a:rect l="l" t="t" r="r" b="b"/>
              <a:pathLst>
                <a:path w="16985" h="15180" extrusionOk="0">
                  <a:moveTo>
                    <a:pt x="8493" y="1"/>
                  </a:moveTo>
                  <a:lnTo>
                    <a:pt x="1" y="15180"/>
                  </a:lnTo>
                  <a:lnTo>
                    <a:pt x="16984" y="15180"/>
                  </a:lnTo>
                  <a:lnTo>
                    <a:pt x="8493"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313" name="Google Shape;4313;p57"/>
            <p:cNvSpPr/>
            <p:nvPr/>
          </p:nvSpPr>
          <p:spPr>
            <a:xfrm>
              <a:off x="5380975" y="3291350"/>
              <a:ext cx="424625" cy="379500"/>
            </a:xfrm>
            <a:custGeom>
              <a:avLst/>
              <a:gdLst/>
              <a:ahLst/>
              <a:cxnLst/>
              <a:rect l="l" t="t" r="r" b="b"/>
              <a:pathLst>
                <a:path w="16985" h="15180" extrusionOk="0">
                  <a:moveTo>
                    <a:pt x="8492" y="1"/>
                  </a:moveTo>
                  <a:lnTo>
                    <a:pt x="1" y="15180"/>
                  </a:lnTo>
                  <a:lnTo>
                    <a:pt x="16984" y="15180"/>
                  </a:lnTo>
                  <a:lnTo>
                    <a:pt x="849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14" name="Google Shape;4314;p57"/>
            <p:cNvSpPr/>
            <p:nvPr/>
          </p:nvSpPr>
          <p:spPr>
            <a:xfrm>
              <a:off x="5049275" y="3291350"/>
              <a:ext cx="424600" cy="379500"/>
            </a:xfrm>
            <a:custGeom>
              <a:avLst/>
              <a:gdLst/>
              <a:ahLst/>
              <a:cxnLst/>
              <a:rect l="l" t="t" r="r" b="b"/>
              <a:pathLst>
                <a:path w="16984" h="15180" extrusionOk="0">
                  <a:moveTo>
                    <a:pt x="0" y="1"/>
                  </a:moveTo>
                  <a:lnTo>
                    <a:pt x="8492" y="15180"/>
                  </a:lnTo>
                  <a:lnTo>
                    <a:pt x="16984" y="1"/>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315" name="Google Shape;4315;p57"/>
            <p:cNvSpPr/>
            <p:nvPr/>
          </p:nvSpPr>
          <p:spPr>
            <a:xfrm>
              <a:off x="5710025" y="3291350"/>
              <a:ext cx="424625" cy="379500"/>
            </a:xfrm>
            <a:custGeom>
              <a:avLst/>
              <a:gdLst/>
              <a:ahLst/>
              <a:cxnLst/>
              <a:rect l="l" t="t" r="r" b="b"/>
              <a:pathLst>
                <a:path w="16985" h="15180" extrusionOk="0">
                  <a:moveTo>
                    <a:pt x="1" y="1"/>
                  </a:moveTo>
                  <a:lnTo>
                    <a:pt x="8493" y="15180"/>
                  </a:lnTo>
                  <a:lnTo>
                    <a:pt x="16985" y="1"/>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16" name="Google Shape;4316;p57"/>
            <p:cNvSpPr/>
            <p:nvPr/>
          </p:nvSpPr>
          <p:spPr>
            <a:xfrm>
              <a:off x="6041750" y="3291350"/>
              <a:ext cx="424600" cy="379500"/>
            </a:xfrm>
            <a:custGeom>
              <a:avLst/>
              <a:gdLst/>
              <a:ahLst/>
              <a:cxnLst/>
              <a:rect l="l" t="t" r="r" b="b"/>
              <a:pathLst>
                <a:path w="16984" h="15180" extrusionOk="0">
                  <a:moveTo>
                    <a:pt x="8492" y="1"/>
                  </a:moveTo>
                  <a:lnTo>
                    <a:pt x="0" y="15180"/>
                  </a:lnTo>
                  <a:lnTo>
                    <a:pt x="16984" y="15180"/>
                  </a:lnTo>
                  <a:lnTo>
                    <a:pt x="8492" y="1"/>
                  </a:ln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17" name="Google Shape;4317;p57"/>
            <p:cNvSpPr/>
            <p:nvPr/>
          </p:nvSpPr>
          <p:spPr>
            <a:xfrm>
              <a:off x="6370800" y="3291350"/>
              <a:ext cx="424625" cy="379500"/>
            </a:xfrm>
            <a:custGeom>
              <a:avLst/>
              <a:gdLst/>
              <a:ahLst/>
              <a:cxnLst/>
              <a:rect l="l" t="t" r="r" b="b"/>
              <a:pathLst>
                <a:path w="16985" h="15180" extrusionOk="0">
                  <a:moveTo>
                    <a:pt x="1" y="1"/>
                  </a:moveTo>
                  <a:lnTo>
                    <a:pt x="8493" y="15180"/>
                  </a:lnTo>
                  <a:lnTo>
                    <a:pt x="16984" y="1"/>
                  </a:lnTo>
                  <a:close/>
                </a:path>
              </a:pathLst>
            </a:custGeom>
            <a:solidFill>
              <a:schemeClr val="dk2"/>
            </a:solidFill>
            <a:ln>
              <a:noFill/>
            </a:ln>
          </p:spPr>
          <p:txBody>
            <a:bodyPr spcFirstLastPara="1" wrap="square" lIns="121900" tIns="121900" rIns="121900" bIns="121900" anchor="ctr" anchorCtr="0">
              <a:noAutofit/>
            </a:bodyPr>
            <a:lstStyle/>
            <a:p>
              <a:endParaRPr sz="2400"/>
            </a:p>
          </p:txBody>
        </p:sp>
      </p:grpSp>
      <p:grpSp>
        <p:nvGrpSpPr>
          <p:cNvPr id="4318" name="Google Shape;4318;p57"/>
          <p:cNvGrpSpPr/>
          <p:nvPr/>
        </p:nvGrpSpPr>
        <p:grpSpPr>
          <a:xfrm rot="-1097944">
            <a:off x="6208043" y="5925164"/>
            <a:ext cx="677781" cy="650944"/>
            <a:chOff x="8191126" y="4468511"/>
            <a:chExt cx="508299" cy="488173"/>
          </a:xfrm>
        </p:grpSpPr>
        <p:sp>
          <p:nvSpPr>
            <p:cNvPr id="4319" name="Google Shape;4319;p57"/>
            <p:cNvSpPr/>
            <p:nvPr/>
          </p:nvSpPr>
          <p:spPr>
            <a:xfrm rot="5894725">
              <a:off x="8385191" y="4615082"/>
              <a:ext cx="267808" cy="288081"/>
            </a:xfrm>
            <a:custGeom>
              <a:avLst/>
              <a:gdLst/>
              <a:ahLst/>
              <a:cxnLst/>
              <a:rect l="l" t="t" r="r" b="b"/>
              <a:pathLst>
                <a:path w="117274" h="126152" extrusionOk="0">
                  <a:moveTo>
                    <a:pt x="61907" y="1"/>
                  </a:moveTo>
                  <a:lnTo>
                    <a:pt x="0" y="86671"/>
                  </a:lnTo>
                  <a:lnTo>
                    <a:pt x="55600" y="126151"/>
                  </a:lnTo>
                  <a:lnTo>
                    <a:pt x="117273" y="39481"/>
                  </a:lnTo>
                  <a:lnTo>
                    <a:pt x="61907"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20" name="Google Shape;4320;p57"/>
            <p:cNvSpPr/>
            <p:nvPr/>
          </p:nvSpPr>
          <p:spPr>
            <a:xfrm rot="5894725">
              <a:off x="8237136" y="4453454"/>
              <a:ext cx="199521" cy="265675"/>
            </a:xfrm>
            <a:custGeom>
              <a:avLst/>
              <a:gdLst/>
              <a:ahLst/>
              <a:cxnLst/>
              <a:rect l="l" t="t" r="r" b="b"/>
              <a:pathLst>
                <a:path w="87371" h="116340" extrusionOk="0">
                  <a:moveTo>
                    <a:pt x="66579" y="1"/>
                  </a:moveTo>
                  <a:lnTo>
                    <a:pt x="0" y="116340"/>
                  </a:lnTo>
                  <a:lnTo>
                    <a:pt x="87371" y="14718"/>
                  </a:lnTo>
                  <a:lnTo>
                    <a:pt x="66579" y="1"/>
                  </a:lnTo>
                  <a:close/>
                </a:path>
              </a:pathLst>
            </a:custGeom>
            <a:solidFill>
              <a:srgbClr val="B1B1B1"/>
            </a:solidFill>
            <a:ln>
              <a:noFill/>
            </a:ln>
          </p:spPr>
          <p:txBody>
            <a:bodyPr spcFirstLastPara="1" wrap="square" lIns="121900" tIns="121900" rIns="121900" bIns="121900" anchor="ctr" anchorCtr="0">
              <a:noAutofit/>
            </a:bodyPr>
            <a:lstStyle/>
            <a:p>
              <a:endParaRPr sz="2400"/>
            </a:p>
          </p:txBody>
        </p:sp>
        <p:sp>
          <p:nvSpPr>
            <p:cNvPr id="4321" name="Google Shape;4321;p57"/>
            <p:cNvSpPr/>
            <p:nvPr/>
          </p:nvSpPr>
          <p:spPr>
            <a:xfrm rot="5894725">
              <a:off x="8503701" y="4764850"/>
              <a:ext cx="206993" cy="156386"/>
            </a:xfrm>
            <a:custGeom>
              <a:avLst/>
              <a:gdLst/>
              <a:ahLst/>
              <a:cxnLst/>
              <a:rect l="l" t="t" r="r" b="b"/>
              <a:pathLst>
                <a:path w="90643" h="68482" extrusionOk="0">
                  <a:moveTo>
                    <a:pt x="11292" y="0"/>
                  </a:moveTo>
                  <a:cubicBezTo>
                    <a:pt x="8180" y="0"/>
                    <a:pt x="5120" y="1404"/>
                    <a:pt x="3271" y="4105"/>
                  </a:cubicBezTo>
                  <a:cubicBezTo>
                    <a:pt x="1" y="8544"/>
                    <a:pt x="935" y="14851"/>
                    <a:pt x="5607" y="17888"/>
                  </a:cubicBezTo>
                  <a:lnTo>
                    <a:pt x="73589" y="66713"/>
                  </a:lnTo>
                  <a:cubicBezTo>
                    <a:pt x="75326" y="67902"/>
                    <a:pt x="77349" y="68482"/>
                    <a:pt x="79365" y="68482"/>
                  </a:cubicBezTo>
                  <a:cubicBezTo>
                    <a:pt x="82499" y="68482"/>
                    <a:pt x="85615" y="67078"/>
                    <a:pt x="87605" y="64377"/>
                  </a:cubicBezTo>
                  <a:cubicBezTo>
                    <a:pt x="90642" y="59938"/>
                    <a:pt x="89708" y="53631"/>
                    <a:pt x="85269" y="50360"/>
                  </a:cubicBezTo>
                  <a:lnTo>
                    <a:pt x="17054" y="1769"/>
                  </a:lnTo>
                  <a:cubicBezTo>
                    <a:pt x="15317" y="580"/>
                    <a:pt x="13294" y="0"/>
                    <a:pt x="1129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22" name="Google Shape;4322;p57"/>
            <p:cNvSpPr/>
            <p:nvPr/>
          </p:nvSpPr>
          <p:spPr>
            <a:xfrm rot="5894725">
              <a:off x="8328060" y="4596891"/>
              <a:ext cx="207525" cy="156320"/>
            </a:xfrm>
            <a:custGeom>
              <a:avLst/>
              <a:gdLst/>
              <a:ahLst/>
              <a:cxnLst/>
              <a:rect l="l" t="t" r="r" b="b"/>
              <a:pathLst>
                <a:path w="90876" h="68453" extrusionOk="0">
                  <a:moveTo>
                    <a:pt x="11458" y="0"/>
                  </a:moveTo>
                  <a:cubicBezTo>
                    <a:pt x="8322" y="0"/>
                    <a:pt x="5272" y="1492"/>
                    <a:pt x="3271" y="4207"/>
                  </a:cubicBezTo>
                  <a:cubicBezTo>
                    <a:pt x="1" y="8646"/>
                    <a:pt x="1169" y="14720"/>
                    <a:pt x="5607" y="17990"/>
                  </a:cubicBezTo>
                  <a:lnTo>
                    <a:pt x="73822" y="66582"/>
                  </a:lnTo>
                  <a:cubicBezTo>
                    <a:pt x="75545" y="67851"/>
                    <a:pt x="77515" y="68452"/>
                    <a:pt x="79472" y="68452"/>
                  </a:cubicBezTo>
                  <a:cubicBezTo>
                    <a:pt x="82554" y="68452"/>
                    <a:pt x="85604" y="66961"/>
                    <a:pt x="87605" y="64245"/>
                  </a:cubicBezTo>
                  <a:cubicBezTo>
                    <a:pt x="90876" y="59807"/>
                    <a:pt x="89708" y="53733"/>
                    <a:pt x="85269" y="50462"/>
                  </a:cubicBezTo>
                  <a:lnTo>
                    <a:pt x="17288" y="1871"/>
                  </a:lnTo>
                  <a:cubicBezTo>
                    <a:pt x="15474" y="601"/>
                    <a:pt x="13449" y="0"/>
                    <a:pt x="11458"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pic>
        <p:nvPicPr>
          <p:cNvPr id="4323" name="Google Shape;4323;p57"/>
          <p:cNvPicPr preferRelativeResize="0"/>
          <p:nvPr/>
        </p:nvPicPr>
        <p:blipFill rotWithShape="1">
          <a:blip r:embed="rId3">
            <a:alphaModFix/>
          </a:blip>
          <a:srcRect l="9229" r="16696"/>
          <a:stretch/>
        </p:blipFill>
        <p:spPr>
          <a:xfrm rot="21269411">
            <a:off x="6975540" y="1233369"/>
            <a:ext cx="3296005" cy="3800216"/>
          </a:xfrm>
          <a:prstGeom prst="rect">
            <a:avLst/>
          </a:prstGeom>
          <a:noFill/>
          <a:ln>
            <a:noFill/>
          </a:ln>
          <a:effectLst>
            <a:outerShdw blurRad="57150" dist="19050" dir="5400000" algn="bl" rotWithShape="0">
              <a:srgbClr val="000000">
                <a:alpha val="50000"/>
              </a:srgbClr>
            </a:outerShdw>
          </a:effectLst>
        </p:spPr>
      </p:pic>
      <p:grpSp>
        <p:nvGrpSpPr>
          <p:cNvPr id="4324" name="Google Shape;4324;p57"/>
          <p:cNvGrpSpPr/>
          <p:nvPr/>
        </p:nvGrpSpPr>
        <p:grpSpPr>
          <a:xfrm rot="2272131">
            <a:off x="9121803" y="1123418"/>
            <a:ext cx="1666636" cy="534540"/>
            <a:chOff x="0" y="1591500"/>
            <a:chExt cx="7619725" cy="2443871"/>
          </a:xfrm>
        </p:grpSpPr>
        <p:sp>
          <p:nvSpPr>
            <p:cNvPr id="4325" name="Google Shape;4325;p57"/>
            <p:cNvSpPr/>
            <p:nvPr/>
          </p:nvSpPr>
          <p:spPr>
            <a:xfrm>
              <a:off x="0" y="1603948"/>
              <a:ext cx="7619725" cy="2431423"/>
            </a:xfrm>
            <a:custGeom>
              <a:avLst/>
              <a:gdLst/>
              <a:ahLst/>
              <a:cxnLst/>
              <a:rect l="l" t="t" r="r" b="b"/>
              <a:pathLst>
                <a:path w="250032" h="84125" extrusionOk="0">
                  <a:moveTo>
                    <a:pt x="0" y="1"/>
                  </a:moveTo>
                  <a:lnTo>
                    <a:pt x="0" y="781"/>
                  </a:lnTo>
                  <a:cubicBezTo>
                    <a:pt x="390" y="1464"/>
                    <a:pt x="976" y="2148"/>
                    <a:pt x="1464" y="2733"/>
                  </a:cubicBezTo>
                  <a:cubicBezTo>
                    <a:pt x="2050" y="3416"/>
                    <a:pt x="2635" y="4197"/>
                    <a:pt x="3318" y="4880"/>
                  </a:cubicBezTo>
                  <a:cubicBezTo>
                    <a:pt x="3904" y="5563"/>
                    <a:pt x="4197" y="6149"/>
                    <a:pt x="4685" y="6637"/>
                  </a:cubicBezTo>
                  <a:cubicBezTo>
                    <a:pt x="5660" y="7515"/>
                    <a:pt x="6441" y="8491"/>
                    <a:pt x="7027" y="9565"/>
                  </a:cubicBezTo>
                  <a:cubicBezTo>
                    <a:pt x="7515" y="10540"/>
                    <a:pt x="6832" y="11224"/>
                    <a:pt x="6051" y="11712"/>
                  </a:cubicBezTo>
                  <a:cubicBezTo>
                    <a:pt x="4782" y="12492"/>
                    <a:pt x="3416" y="13371"/>
                    <a:pt x="3611" y="14834"/>
                  </a:cubicBezTo>
                  <a:cubicBezTo>
                    <a:pt x="3806" y="16103"/>
                    <a:pt x="4489" y="17177"/>
                    <a:pt x="5368" y="17957"/>
                  </a:cubicBezTo>
                  <a:cubicBezTo>
                    <a:pt x="6344" y="18836"/>
                    <a:pt x="7320" y="19616"/>
                    <a:pt x="8295" y="20397"/>
                  </a:cubicBezTo>
                  <a:cubicBezTo>
                    <a:pt x="9271" y="21080"/>
                    <a:pt x="9955" y="22056"/>
                    <a:pt x="10345" y="23227"/>
                  </a:cubicBezTo>
                  <a:cubicBezTo>
                    <a:pt x="10540" y="24106"/>
                    <a:pt x="9662" y="24886"/>
                    <a:pt x="9076" y="25374"/>
                  </a:cubicBezTo>
                  <a:cubicBezTo>
                    <a:pt x="8100" y="26253"/>
                    <a:pt x="7222" y="27033"/>
                    <a:pt x="6246" y="27717"/>
                  </a:cubicBezTo>
                  <a:cubicBezTo>
                    <a:pt x="5075" y="28400"/>
                    <a:pt x="4197" y="29376"/>
                    <a:pt x="3513" y="30449"/>
                  </a:cubicBezTo>
                  <a:cubicBezTo>
                    <a:pt x="3221" y="31327"/>
                    <a:pt x="3513" y="32303"/>
                    <a:pt x="4392" y="32889"/>
                  </a:cubicBezTo>
                  <a:cubicBezTo>
                    <a:pt x="5075" y="33377"/>
                    <a:pt x="5758" y="33865"/>
                    <a:pt x="6539" y="34255"/>
                  </a:cubicBezTo>
                  <a:cubicBezTo>
                    <a:pt x="7124" y="34450"/>
                    <a:pt x="7612" y="34841"/>
                    <a:pt x="8003" y="35329"/>
                  </a:cubicBezTo>
                  <a:cubicBezTo>
                    <a:pt x="8979" y="36793"/>
                    <a:pt x="6636" y="38354"/>
                    <a:pt x="5563" y="38842"/>
                  </a:cubicBezTo>
                  <a:cubicBezTo>
                    <a:pt x="4489" y="39330"/>
                    <a:pt x="2830" y="39916"/>
                    <a:pt x="3025" y="41477"/>
                  </a:cubicBezTo>
                  <a:cubicBezTo>
                    <a:pt x="3221" y="43038"/>
                    <a:pt x="4392" y="44112"/>
                    <a:pt x="5368" y="45185"/>
                  </a:cubicBezTo>
                  <a:cubicBezTo>
                    <a:pt x="6246" y="46064"/>
                    <a:pt x="7027" y="47137"/>
                    <a:pt x="7710" y="48211"/>
                  </a:cubicBezTo>
                  <a:cubicBezTo>
                    <a:pt x="8198" y="48894"/>
                    <a:pt x="8393" y="49772"/>
                    <a:pt x="8295" y="50651"/>
                  </a:cubicBezTo>
                  <a:cubicBezTo>
                    <a:pt x="7905" y="52212"/>
                    <a:pt x="5856" y="52895"/>
                    <a:pt x="4685" y="53774"/>
                  </a:cubicBezTo>
                  <a:cubicBezTo>
                    <a:pt x="3709" y="54554"/>
                    <a:pt x="2830" y="55530"/>
                    <a:pt x="2245" y="56701"/>
                  </a:cubicBezTo>
                  <a:cubicBezTo>
                    <a:pt x="1952" y="57384"/>
                    <a:pt x="2147" y="58263"/>
                    <a:pt x="2635" y="58751"/>
                  </a:cubicBezTo>
                  <a:cubicBezTo>
                    <a:pt x="3123" y="59239"/>
                    <a:pt x="3611" y="59629"/>
                    <a:pt x="4197" y="60019"/>
                  </a:cubicBezTo>
                  <a:cubicBezTo>
                    <a:pt x="4880" y="60507"/>
                    <a:pt x="5465" y="61093"/>
                    <a:pt x="6051" y="61678"/>
                  </a:cubicBezTo>
                  <a:cubicBezTo>
                    <a:pt x="6344" y="61874"/>
                    <a:pt x="6636" y="62166"/>
                    <a:pt x="6734" y="62459"/>
                  </a:cubicBezTo>
                  <a:cubicBezTo>
                    <a:pt x="6832" y="62850"/>
                    <a:pt x="6734" y="63142"/>
                    <a:pt x="6636" y="63435"/>
                  </a:cubicBezTo>
                  <a:cubicBezTo>
                    <a:pt x="6344" y="63923"/>
                    <a:pt x="6051" y="64411"/>
                    <a:pt x="5758" y="64801"/>
                  </a:cubicBezTo>
                  <a:cubicBezTo>
                    <a:pt x="5075" y="65582"/>
                    <a:pt x="4001" y="66070"/>
                    <a:pt x="3318" y="66948"/>
                  </a:cubicBezTo>
                  <a:cubicBezTo>
                    <a:pt x="2538" y="67924"/>
                    <a:pt x="2830" y="69388"/>
                    <a:pt x="3904" y="70071"/>
                  </a:cubicBezTo>
                  <a:cubicBezTo>
                    <a:pt x="4880" y="70852"/>
                    <a:pt x="5953" y="71340"/>
                    <a:pt x="6832" y="72121"/>
                  </a:cubicBezTo>
                  <a:cubicBezTo>
                    <a:pt x="7612" y="72609"/>
                    <a:pt x="8003" y="73389"/>
                    <a:pt x="7905" y="74268"/>
                  </a:cubicBezTo>
                  <a:cubicBezTo>
                    <a:pt x="7710" y="76220"/>
                    <a:pt x="5856" y="77879"/>
                    <a:pt x="4587" y="79147"/>
                  </a:cubicBezTo>
                  <a:cubicBezTo>
                    <a:pt x="3611" y="80026"/>
                    <a:pt x="2733" y="80904"/>
                    <a:pt x="1854" y="81782"/>
                  </a:cubicBezTo>
                  <a:cubicBezTo>
                    <a:pt x="1171" y="82465"/>
                    <a:pt x="488" y="83246"/>
                    <a:pt x="0" y="84124"/>
                  </a:cubicBezTo>
                  <a:lnTo>
                    <a:pt x="250031" y="84124"/>
                  </a:lnTo>
                  <a:cubicBezTo>
                    <a:pt x="248665" y="81587"/>
                    <a:pt x="247104" y="79245"/>
                    <a:pt x="245249" y="77000"/>
                  </a:cubicBezTo>
                  <a:cubicBezTo>
                    <a:pt x="243981" y="75634"/>
                    <a:pt x="242810" y="74170"/>
                    <a:pt x="241736" y="72609"/>
                  </a:cubicBezTo>
                  <a:cubicBezTo>
                    <a:pt x="241346" y="72023"/>
                    <a:pt x="240955" y="71340"/>
                    <a:pt x="240858" y="70559"/>
                  </a:cubicBezTo>
                  <a:cubicBezTo>
                    <a:pt x="240760" y="69974"/>
                    <a:pt x="241053" y="69388"/>
                    <a:pt x="241443" y="68900"/>
                  </a:cubicBezTo>
                  <a:cubicBezTo>
                    <a:pt x="242810" y="67632"/>
                    <a:pt x="244273" y="66460"/>
                    <a:pt x="245835" y="65484"/>
                  </a:cubicBezTo>
                  <a:cubicBezTo>
                    <a:pt x="246713" y="64801"/>
                    <a:pt x="247982" y="63533"/>
                    <a:pt x="247494" y="62362"/>
                  </a:cubicBezTo>
                  <a:cubicBezTo>
                    <a:pt x="246908" y="60995"/>
                    <a:pt x="246030" y="59824"/>
                    <a:pt x="244957" y="58751"/>
                  </a:cubicBezTo>
                  <a:cubicBezTo>
                    <a:pt x="243981" y="57872"/>
                    <a:pt x="243200" y="56896"/>
                    <a:pt x="242517" y="55725"/>
                  </a:cubicBezTo>
                  <a:cubicBezTo>
                    <a:pt x="242224" y="54652"/>
                    <a:pt x="242419" y="53578"/>
                    <a:pt x="243102" y="52798"/>
                  </a:cubicBezTo>
                  <a:cubicBezTo>
                    <a:pt x="243883" y="51724"/>
                    <a:pt x="244664" y="50651"/>
                    <a:pt x="245347" y="49479"/>
                  </a:cubicBezTo>
                  <a:cubicBezTo>
                    <a:pt x="245640" y="48894"/>
                    <a:pt x="245933" y="48308"/>
                    <a:pt x="246225" y="47723"/>
                  </a:cubicBezTo>
                  <a:cubicBezTo>
                    <a:pt x="246616" y="47235"/>
                    <a:pt x="246811" y="46552"/>
                    <a:pt x="246908" y="45869"/>
                  </a:cubicBezTo>
                  <a:cubicBezTo>
                    <a:pt x="246616" y="43429"/>
                    <a:pt x="243102" y="42063"/>
                    <a:pt x="243590" y="39525"/>
                  </a:cubicBezTo>
                  <a:cubicBezTo>
                    <a:pt x="243981" y="37378"/>
                    <a:pt x="246420" y="36305"/>
                    <a:pt x="247104" y="34353"/>
                  </a:cubicBezTo>
                  <a:cubicBezTo>
                    <a:pt x="247494" y="32791"/>
                    <a:pt x="246713" y="31718"/>
                    <a:pt x="245835" y="30547"/>
                  </a:cubicBezTo>
                  <a:cubicBezTo>
                    <a:pt x="245152" y="29766"/>
                    <a:pt x="244469" y="28888"/>
                    <a:pt x="244859" y="27814"/>
                  </a:cubicBezTo>
                  <a:cubicBezTo>
                    <a:pt x="245152" y="27326"/>
                    <a:pt x="245542" y="26936"/>
                    <a:pt x="245933" y="26545"/>
                  </a:cubicBezTo>
                  <a:cubicBezTo>
                    <a:pt x="246518" y="26155"/>
                    <a:pt x="246908" y="25570"/>
                    <a:pt x="247201" y="24886"/>
                  </a:cubicBezTo>
                  <a:cubicBezTo>
                    <a:pt x="247494" y="24301"/>
                    <a:pt x="247396" y="23520"/>
                    <a:pt x="246908" y="22935"/>
                  </a:cubicBezTo>
                  <a:cubicBezTo>
                    <a:pt x="246420" y="22447"/>
                    <a:pt x="245933" y="21959"/>
                    <a:pt x="245445" y="21568"/>
                  </a:cubicBezTo>
                  <a:cubicBezTo>
                    <a:pt x="243883" y="20104"/>
                    <a:pt x="241736" y="19129"/>
                    <a:pt x="240467" y="17469"/>
                  </a:cubicBezTo>
                  <a:cubicBezTo>
                    <a:pt x="239979" y="16982"/>
                    <a:pt x="239784" y="16298"/>
                    <a:pt x="240077" y="15615"/>
                  </a:cubicBezTo>
                  <a:cubicBezTo>
                    <a:pt x="240565" y="14737"/>
                    <a:pt x="241150" y="14054"/>
                    <a:pt x="241931" y="13371"/>
                  </a:cubicBezTo>
                  <a:cubicBezTo>
                    <a:pt x="242907" y="12590"/>
                    <a:pt x="243883" y="11907"/>
                    <a:pt x="244957" y="11224"/>
                  </a:cubicBezTo>
                  <a:cubicBezTo>
                    <a:pt x="245445" y="10931"/>
                    <a:pt x="245933" y="10638"/>
                    <a:pt x="246420" y="10443"/>
                  </a:cubicBezTo>
                  <a:lnTo>
                    <a:pt x="247006" y="10150"/>
                  </a:lnTo>
                  <a:cubicBezTo>
                    <a:pt x="247299" y="9955"/>
                    <a:pt x="247201" y="9857"/>
                    <a:pt x="246908" y="9662"/>
                  </a:cubicBezTo>
                  <a:cubicBezTo>
                    <a:pt x="246225" y="8881"/>
                    <a:pt x="244859" y="8393"/>
                    <a:pt x="244469" y="7320"/>
                  </a:cubicBezTo>
                  <a:cubicBezTo>
                    <a:pt x="244078" y="6344"/>
                    <a:pt x="244761" y="5466"/>
                    <a:pt x="245347" y="4783"/>
                  </a:cubicBezTo>
                  <a:cubicBezTo>
                    <a:pt x="246420" y="3611"/>
                    <a:pt x="247396" y="2538"/>
                    <a:pt x="248470" y="1464"/>
                  </a:cubicBezTo>
                  <a:lnTo>
                    <a:pt x="250031" y="1"/>
                  </a:lnTo>
                  <a:close/>
                </a:path>
              </a:pathLst>
            </a:custGeom>
            <a:solidFill>
              <a:schemeClr val="dk2"/>
            </a:solidFill>
            <a:ln w="1905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endParaRPr sz="2400"/>
            </a:p>
          </p:txBody>
        </p:sp>
        <p:sp>
          <p:nvSpPr>
            <p:cNvPr id="4326" name="Google Shape;4326;p57"/>
            <p:cNvSpPr/>
            <p:nvPr/>
          </p:nvSpPr>
          <p:spPr>
            <a:xfrm>
              <a:off x="1262825" y="1602602"/>
              <a:ext cx="1405350" cy="2428590"/>
            </a:xfrm>
            <a:custGeom>
              <a:avLst/>
              <a:gdLst/>
              <a:ahLst/>
              <a:cxnLst/>
              <a:rect l="l" t="t" r="r" b="b"/>
              <a:pathLst>
                <a:path w="56214" h="84027" extrusionOk="0">
                  <a:moveTo>
                    <a:pt x="8101" y="0"/>
                  </a:moveTo>
                  <a:cubicBezTo>
                    <a:pt x="1855" y="5075"/>
                    <a:pt x="1" y="14834"/>
                    <a:pt x="3124" y="22641"/>
                  </a:cubicBezTo>
                  <a:cubicBezTo>
                    <a:pt x="6832" y="31522"/>
                    <a:pt x="15615" y="36207"/>
                    <a:pt x="20690" y="44112"/>
                  </a:cubicBezTo>
                  <a:cubicBezTo>
                    <a:pt x="26155" y="52700"/>
                    <a:pt x="25375" y="62654"/>
                    <a:pt x="20202" y="71144"/>
                  </a:cubicBezTo>
                  <a:cubicBezTo>
                    <a:pt x="17567" y="75438"/>
                    <a:pt x="14054" y="79147"/>
                    <a:pt x="11614" y="83636"/>
                  </a:cubicBezTo>
                  <a:cubicBezTo>
                    <a:pt x="11614" y="83734"/>
                    <a:pt x="11517" y="83929"/>
                    <a:pt x="11419" y="84026"/>
                  </a:cubicBezTo>
                  <a:lnTo>
                    <a:pt x="43527" y="84026"/>
                  </a:lnTo>
                  <a:cubicBezTo>
                    <a:pt x="47040" y="71242"/>
                    <a:pt x="56214" y="58750"/>
                    <a:pt x="46845" y="46356"/>
                  </a:cubicBezTo>
                  <a:cubicBezTo>
                    <a:pt x="40794" y="38256"/>
                    <a:pt x="29864" y="32108"/>
                    <a:pt x="28205" y="21373"/>
                  </a:cubicBezTo>
                  <a:cubicBezTo>
                    <a:pt x="26839" y="13370"/>
                    <a:pt x="30254" y="5953"/>
                    <a:pt x="35232"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27" name="Google Shape;4327;p57"/>
            <p:cNvSpPr/>
            <p:nvPr/>
          </p:nvSpPr>
          <p:spPr>
            <a:xfrm>
              <a:off x="2131400" y="1602602"/>
              <a:ext cx="795400" cy="2431423"/>
            </a:xfrm>
            <a:custGeom>
              <a:avLst/>
              <a:gdLst/>
              <a:ahLst/>
              <a:cxnLst/>
              <a:rect l="l" t="t" r="r" b="b"/>
              <a:pathLst>
                <a:path w="31816" h="84125" extrusionOk="0">
                  <a:moveTo>
                    <a:pt x="5856" y="0"/>
                  </a:moveTo>
                  <a:cubicBezTo>
                    <a:pt x="2928" y="4489"/>
                    <a:pt x="293" y="9662"/>
                    <a:pt x="196" y="15029"/>
                  </a:cubicBezTo>
                  <a:cubicBezTo>
                    <a:pt x="1" y="21275"/>
                    <a:pt x="3221" y="26155"/>
                    <a:pt x="7125" y="30742"/>
                  </a:cubicBezTo>
                  <a:cubicBezTo>
                    <a:pt x="12688" y="37378"/>
                    <a:pt x="20690" y="43916"/>
                    <a:pt x="21959" y="52992"/>
                  </a:cubicBezTo>
                  <a:cubicBezTo>
                    <a:pt x="23423" y="64020"/>
                    <a:pt x="16884" y="73779"/>
                    <a:pt x="14347" y="84124"/>
                  </a:cubicBezTo>
                  <a:lnTo>
                    <a:pt x="23130" y="84026"/>
                  </a:lnTo>
                  <a:cubicBezTo>
                    <a:pt x="30059" y="68607"/>
                    <a:pt x="31816" y="50943"/>
                    <a:pt x="19909" y="36890"/>
                  </a:cubicBezTo>
                  <a:cubicBezTo>
                    <a:pt x="15127" y="31327"/>
                    <a:pt x="8003" y="26350"/>
                    <a:pt x="6734" y="18640"/>
                  </a:cubicBezTo>
                  <a:cubicBezTo>
                    <a:pt x="5661" y="11516"/>
                    <a:pt x="8979" y="5953"/>
                    <a:pt x="12004"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328" name="Google Shape;4328;p57"/>
            <p:cNvSpPr/>
            <p:nvPr/>
          </p:nvSpPr>
          <p:spPr>
            <a:xfrm>
              <a:off x="2224125" y="1602602"/>
              <a:ext cx="795400" cy="2431423"/>
            </a:xfrm>
            <a:custGeom>
              <a:avLst/>
              <a:gdLst/>
              <a:ahLst/>
              <a:cxnLst/>
              <a:rect l="l" t="t" r="r" b="b"/>
              <a:pathLst>
                <a:path w="31816" h="84125" extrusionOk="0">
                  <a:moveTo>
                    <a:pt x="5856" y="0"/>
                  </a:moveTo>
                  <a:cubicBezTo>
                    <a:pt x="2928" y="4489"/>
                    <a:pt x="195" y="9662"/>
                    <a:pt x="98" y="15029"/>
                  </a:cubicBezTo>
                  <a:cubicBezTo>
                    <a:pt x="0" y="21275"/>
                    <a:pt x="3123" y="26155"/>
                    <a:pt x="7027" y="30742"/>
                  </a:cubicBezTo>
                  <a:cubicBezTo>
                    <a:pt x="12687" y="37378"/>
                    <a:pt x="20690" y="43916"/>
                    <a:pt x="21861" y="52992"/>
                  </a:cubicBezTo>
                  <a:cubicBezTo>
                    <a:pt x="23422" y="64020"/>
                    <a:pt x="16884" y="73779"/>
                    <a:pt x="14346" y="84124"/>
                  </a:cubicBezTo>
                  <a:lnTo>
                    <a:pt x="23032" y="84026"/>
                  </a:lnTo>
                  <a:cubicBezTo>
                    <a:pt x="30058" y="68607"/>
                    <a:pt x="31815" y="50943"/>
                    <a:pt x="19811" y="36890"/>
                  </a:cubicBezTo>
                  <a:cubicBezTo>
                    <a:pt x="15029" y="31327"/>
                    <a:pt x="7905" y="26350"/>
                    <a:pt x="6734" y="18640"/>
                  </a:cubicBezTo>
                  <a:cubicBezTo>
                    <a:pt x="5660" y="11516"/>
                    <a:pt x="8881" y="5953"/>
                    <a:pt x="11906"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29" name="Google Shape;4329;p57"/>
            <p:cNvSpPr/>
            <p:nvPr/>
          </p:nvSpPr>
          <p:spPr>
            <a:xfrm>
              <a:off x="3060975" y="1602602"/>
              <a:ext cx="968625" cy="2428590"/>
            </a:xfrm>
            <a:custGeom>
              <a:avLst/>
              <a:gdLst/>
              <a:ahLst/>
              <a:cxnLst/>
              <a:rect l="l" t="t" r="r" b="b"/>
              <a:pathLst>
                <a:path w="38745" h="84027" extrusionOk="0">
                  <a:moveTo>
                    <a:pt x="5270" y="0"/>
                  </a:moveTo>
                  <a:cubicBezTo>
                    <a:pt x="586" y="8100"/>
                    <a:pt x="0" y="18250"/>
                    <a:pt x="5465" y="26252"/>
                  </a:cubicBezTo>
                  <a:cubicBezTo>
                    <a:pt x="10345" y="33474"/>
                    <a:pt x="15908" y="39525"/>
                    <a:pt x="17860" y="48308"/>
                  </a:cubicBezTo>
                  <a:cubicBezTo>
                    <a:pt x="20299" y="60312"/>
                    <a:pt x="18933" y="72803"/>
                    <a:pt x="14151" y="84026"/>
                  </a:cubicBezTo>
                  <a:lnTo>
                    <a:pt x="30449" y="84026"/>
                  </a:lnTo>
                  <a:cubicBezTo>
                    <a:pt x="37183" y="69973"/>
                    <a:pt x="38744" y="50845"/>
                    <a:pt x="29766" y="38158"/>
                  </a:cubicBezTo>
                  <a:cubicBezTo>
                    <a:pt x="25081" y="31620"/>
                    <a:pt x="15615" y="28107"/>
                    <a:pt x="13078" y="20006"/>
                  </a:cubicBezTo>
                  <a:cubicBezTo>
                    <a:pt x="11028" y="12980"/>
                    <a:pt x="12882" y="5368"/>
                    <a:pt x="1786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30" name="Google Shape;4330;p57"/>
            <p:cNvSpPr/>
            <p:nvPr/>
          </p:nvSpPr>
          <p:spPr>
            <a:xfrm>
              <a:off x="3641650" y="1602602"/>
              <a:ext cx="1405350" cy="2428590"/>
            </a:xfrm>
            <a:custGeom>
              <a:avLst/>
              <a:gdLst/>
              <a:ahLst/>
              <a:cxnLst/>
              <a:rect l="l" t="t" r="r" b="b"/>
              <a:pathLst>
                <a:path w="56214" h="84027" extrusionOk="0">
                  <a:moveTo>
                    <a:pt x="8100" y="0"/>
                  </a:moveTo>
                  <a:cubicBezTo>
                    <a:pt x="1854" y="5075"/>
                    <a:pt x="0" y="14834"/>
                    <a:pt x="3123" y="22641"/>
                  </a:cubicBezTo>
                  <a:cubicBezTo>
                    <a:pt x="6832" y="31522"/>
                    <a:pt x="15615" y="36207"/>
                    <a:pt x="20690" y="44112"/>
                  </a:cubicBezTo>
                  <a:cubicBezTo>
                    <a:pt x="26155" y="52700"/>
                    <a:pt x="25374" y="62654"/>
                    <a:pt x="20202" y="71144"/>
                  </a:cubicBezTo>
                  <a:cubicBezTo>
                    <a:pt x="17567" y="75438"/>
                    <a:pt x="14053" y="79147"/>
                    <a:pt x="11614" y="83636"/>
                  </a:cubicBezTo>
                  <a:cubicBezTo>
                    <a:pt x="11614" y="83734"/>
                    <a:pt x="11516" y="83929"/>
                    <a:pt x="11418" y="84026"/>
                  </a:cubicBezTo>
                  <a:lnTo>
                    <a:pt x="43526" y="84026"/>
                  </a:lnTo>
                  <a:cubicBezTo>
                    <a:pt x="47040" y="71242"/>
                    <a:pt x="56213" y="58750"/>
                    <a:pt x="46844" y="46356"/>
                  </a:cubicBezTo>
                  <a:cubicBezTo>
                    <a:pt x="40794" y="38256"/>
                    <a:pt x="29863" y="32108"/>
                    <a:pt x="28204" y="21373"/>
                  </a:cubicBezTo>
                  <a:cubicBezTo>
                    <a:pt x="26838" y="13370"/>
                    <a:pt x="30254" y="5953"/>
                    <a:pt x="35231"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1" name="Google Shape;4331;p57"/>
            <p:cNvSpPr/>
            <p:nvPr/>
          </p:nvSpPr>
          <p:spPr>
            <a:xfrm>
              <a:off x="4510200" y="1602602"/>
              <a:ext cx="795425" cy="2431423"/>
            </a:xfrm>
            <a:custGeom>
              <a:avLst/>
              <a:gdLst/>
              <a:ahLst/>
              <a:cxnLst/>
              <a:rect l="l" t="t" r="r" b="b"/>
              <a:pathLst>
                <a:path w="31817" h="84125" extrusionOk="0">
                  <a:moveTo>
                    <a:pt x="5857" y="0"/>
                  </a:moveTo>
                  <a:cubicBezTo>
                    <a:pt x="2929" y="4489"/>
                    <a:pt x="294" y="9662"/>
                    <a:pt x="196" y="15029"/>
                  </a:cubicBezTo>
                  <a:cubicBezTo>
                    <a:pt x="1" y="21275"/>
                    <a:pt x="3222" y="26155"/>
                    <a:pt x="7125" y="30742"/>
                  </a:cubicBezTo>
                  <a:cubicBezTo>
                    <a:pt x="12688" y="37378"/>
                    <a:pt x="20691" y="43916"/>
                    <a:pt x="21959" y="52992"/>
                  </a:cubicBezTo>
                  <a:cubicBezTo>
                    <a:pt x="23423" y="64020"/>
                    <a:pt x="16884" y="73779"/>
                    <a:pt x="14347" y="84124"/>
                  </a:cubicBezTo>
                  <a:lnTo>
                    <a:pt x="23130" y="84026"/>
                  </a:lnTo>
                  <a:cubicBezTo>
                    <a:pt x="30059" y="68607"/>
                    <a:pt x="31816" y="50943"/>
                    <a:pt x="19910" y="36890"/>
                  </a:cubicBezTo>
                  <a:cubicBezTo>
                    <a:pt x="15128" y="31327"/>
                    <a:pt x="8004" y="26350"/>
                    <a:pt x="6735" y="18640"/>
                  </a:cubicBezTo>
                  <a:cubicBezTo>
                    <a:pt x="5661" y="11516"/>
                    <a:pt x="8979" y="5953"/>
                    <a:pt x="12005"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332" name="Google Shape;4332;p57"/>
            <p:cNvSpPr/>
            <p:nvPr/>
          </p:nvSpPr>
          <p:spPr>
            <a:xfrm>
              <a:off x="4602925" y="1602602"/>
              <a:ext cx="795400" cy="2431423"/>
            </a:xfrm>
            <a:custGeom>
              <a:avLst/>
              <a:gdLst/>
              <a:ahLst/>
              <a:cxnLst/>
              <a:rect l="l" t="t" r="r" b="b"/>
              <a:pathLst>
                <a:path w="31816" h="84125" extrusionOk="0">
                  <a:moveTo>
                    <a:pt x="5856" y="0"/>
                  </a:moveTo>
                  <a:cubicBezTo>
                    <a:pt x="2928" y="4489"/>
                    <a:pt x="196" y="9662"/>
                    <a:pt x="98" y="15029"/>
                  </a:cubicBezTo>
                  <a:cubicBezTo>
                    <a:pt x="0" y="21275"/>
                    <a:pt x="3123" y="26155"/>
                    <a:pt x="7027" y="30742"/>
                  </a:cubicBezTo>
                  <a:cubicBezTo>
                    <a:pt x="12687" y="37378"/>
                    <a:pt x="20690" y="43916"/>
                    <a:pt x="21861" y="52992"/>
                  </a:cubicBezTo>
                  <a:cubicBezTo>
                    <a:pt x="23423" y="64020"/>
                    <a:pt x="16884" y="73779"/>
                    <a:pt x="14347" y="84124"/>
                  </a:cubicBezTo>
                  <a:lnTo>
                    <a:pt x="23032" y="84026"/>
                  </a:lnTo>
                  <a:cubicBezTo>
                    <a:pt x="30059" y="68607"/>
                    <a:pt x="31816" y="50943"/>
                    <a:pt x="19812" y="36890"/>
                  </a:cubicBezTo>
                  <a:cubicBezTo>
                    <a:pt x="15030" y="31327"/>
                    <a:pt x="7905" y="26350"/>
                    <a:pt x="6734" y="18640"/>
                  </a:cubicBezTo>
                  <a:cubicBezTo>
                    <a:pt x="5661" y="11516"/>
                    <a:pt x="8881" y="5953"/>
                    <a:pt x="11907"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333" name="Google Shape;4333;p57"/>
            <p:cNvSpPr/>
            <p:nvPr/>
          </p:nvSpPr>
          <p:spPr>
            <a:xfrm>
              <a:off x="5439775" y="1602602"/>
              <a:ext cx="968625" cy="2428590"/>
            </a:xfrm>
            <a:custGeom>
              <a:avLst/>
              <a:gdLst/>
              <a:ahLst/>
              <a:cxnLst/>
              <a:rect l="l" t="t" r="r" b="b"/>
              <a:pathLst>
                <a:path w="38745" h="84027" extrusionOk="0">
                  <a:moveTo>
                    <a:pt x="5271" y="0"/>
                  </a:moveTo>
                  <a:cubicBezTo>
                    <a:pt x="586" y="8100"/>
                    <a:pt x="1" y="18250"/>
                    <a:pt x="5466" y="26252"/>
                  </a:cubicBezTo>
                  <a:cubicBezTo>
                    <a:pt x="10345" y="33474"/>
                    <a:pt x="15908" y="39525"/>
                    <a:pt x="17860" y="48308"/>
                  </a:cubicBezTo>
                  <a:cubicBezTo>
                    <a:pt x="20300" y="60312"/>
                    <a:pt x="18933" y="72803"/>
                    <a:pt x="14151" y="84026"/>
                  </a:cubicBezTo>
                  <a:lnTo>
                    <a:pt x="30449" y="84026"/>
                  </a:lnTo>
                  <a:cubicBezTo>
                    <a:pt x="37183" y="69973"/>
                    <a:pt x="38745" y="50845"/>
                    <a:pt x="29766" y="38158"/>
                  </a:cubicBezTo>
                  <a:cubicBezTo>
                    <a:pt x="25082" y="31620"/>
                    <a:pt x="15615" y="28107"/>
                    <a:pt x="13078" y="20006"/>
                  </a:cubicBezTo>
                  <a:cubicBezTo>
                    <a:pt x="11029" y="12980"/>
                    <a:pt x="12883" y="5368"/>
                    <a:pt x="1786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34" name="Google Shape;4334;p57"/>
            <p:cNvSpPr/>
            <p:nvPr/>
          </p:nvSpPr>
          <p:spPr>
            <a:xfrm>
              <a:off x="6035100" y="1602602"/>
              <a:ext cx="1405350" cy="2428590"/>
            </a:xfrm>
            <a:custGeom>
              <a:avLst/>
              <a:gdLst/>
              <a:ahLst/>
              <a:cxnLst/>
              <a:rect l="l" t="t" r="r" b="b"/>
              <a:pathLst>
                <a:path w="56214" h="84027" extrusionOk="0">
                  <a:moveTo>
                    <a:pt x="8100" y="0"/>
                  </a:moveTo>
                  <a:cubicBezTo>
                    <a:pt x="1854" y="5075"/>
                    <a:pt x="0" y="14834"/>
                    <a:pt x="3123" y="22641"/>
                  </a:cubicBezTo>
                  <a:cubicBezTo>
                    <a:pt x="6734" y="31522"/>
                    <a:pt x="15615" y="36207"/>
                    <a:pt x="20690" y="44112"/>
                  </a:cubicBezTo>
                  <a:cubicBezTo>
                    <a:pt x="26155" y="52700"/>
                    <a:pt x="25374" y="62654"/>
                    <a:pt x="20104" y="71144"/>
                  </a:cubicBezTo>
                  <a:cubicBezTo>
                    <a:pt x="17567" y="75438"/>
                    <a:pt x="14053" y="79147"/>
                    <a:pt x="11614" y="83636"/>
                  </a:cubicBezTo>
                  <a:cubicBezTo>
                    <a:pt x="11516" y="83734"/>
                    <a:pt x="11516" y="83929"/>
                    <a:pt x="11418" y="84026"/>
                  </a:cubicBezTo>
                  <a:lnTo>
                    <a:pt x="43526" y="84026"/>
                  </a:lnTo>
                  <a:cubicBezTo>
                    <a:pt x="46942" y="71242"/>
                    <a:pt x="56213" y="58750"/>
                    <a:pt x="46844" y="46356"/>
                  </a:cubicBezTo>
                  <a:cubicBezTo>
                    <a:pt x="40794" y="38256"/>
                    <a:pt x="29863" y="32108"/>
                    <a:pt x="28107" y="21373"/>
                  </a:cubicBezTo>
                  <a:cubicBezTo>
                    <a:pt x="26838" y="13370"/>
                    <a:pt x="30254" y="5953"/>
                    <a:pt x="35231"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5" name="Google Shape;4335;p57"/>
            <p:cNvSpPr/>
            <p:nvPr/>
          </p:nvSpPr>
          <p:spPr>
            <a:xfrm>
              <a:off x="682150" y="1602602"/>
              <a:ext cx="968625" cy="2428590"/>
            </a:xfrm>
            <a:custGeom>
              <a:avLst/>
              <a:gdLst/>
              <a:ahLst/>
              <a:cxnLst/>
              <a:rect l="l" t="t" r="r" b="b"/>
              <a:pathLst>
                <a:path w="38745" h="84027" extrusionOk="0">
                  <a:moveTo>
                    <a:pt x="5271" y="0"/>
                  </a:moveTo>
                  <a:cubicBezTo>
                    <a:pt x="586" y="8100"/>
                    <a:pt x="1" y="18250"/>
                    <a:pt x="5466" y="26252"/>
                  </a:cubicBezTo>
                  <a:cubicBezTo>
                    <a:pt x="10346" y="33474"/>
                    <a:pt x="15908" y="39525"/>
                    <a:pt x="17860" y="48308"/>
                  </a:cubicBezTo>
                  <a:cubicBezTo>
                    <a:pt x="20300" y="60312"/>
                    <a:pt x="18934" y="72803"/>
                    <a:pt x="14152" y="84026"/>
                  </a:cubicBezTo>
                  <a:lnTo>
                    <a:pt x="30450" y="84026"/>
                  </a:lnTo>
                  <a:cubicBezTo>
                    <a:pt x="37183" y="69973"/>
                    <a:pt x="38745" y="50845"/>
                    <a:pt x="29766" y="38158"/>
                  </a:cubicBezTo>
                  <a:cubicBezTo>
                    <a:pt x="25082" y="31620"/>
                    <a:pt x="15616" y="28107"/>
                    <a:pt x="13078" y="20006"/>
                  </a:cubicBezTo>
                  <a:cubicBezTo>
                    <a:pt x="11029" y="12980"/>
                    <a:pt x="12883" y="5368"/>
                    <a:pt x="1786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4336" name="Google Shape;4336;p57"/>
            <p:cNvSpPr/>
            <p:nvPr/>
          </p:nvSpPr>
          <p:spPr>
            <a:xfrm>
              <a:off x="1475100" y="1669300"/>
              <a:ext cx="746600" cy="2310525"/>
            </a:xfrm>
            <a:custGeom>
              <a:avLst/>
              <a:gdLst/>
              <a:ahLst/>
              <a:cxnLst/>
              <a:rect l="l" t="t" r="r" b="b"/>
              <a:pathLst>
                <a:path w="29864" h="92421" fill="none" extrusionOk="0">
                  <a:moveTo>
                    <a:pt x="12199" y="1"/>
                  </a:moveTo>
                  <a:cubicBezTo>
                    <a:pt x="0" y="13664"/>
                    <a:pt x="4880" y="26253"/>
                    <a:pt x="16103" y="38745"/>
                  </a:cubicBezTo>
                  <a:cubicBezTo>
                    <a:pt x="22837" y="46650"/>
                    <a:pt x="29278" y="52115"/>
                    <a:pt x="29571" y="63143"/>
                  </a:cubicBezTo>
                  <a:cubicBezTo>
                    <a:pt x="29863" y="73780"/>
                    <a:pt x="25862" y="82954"/>
                    <a:pt x="21275" y="92420"/>
                  </a:cubicBezTo>
                </a:path>
              </a:pathLst>
            </a:custGeom>
            <a:noFill/>
            <a:ln w="381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37" name="Google Shape;4337;p57"/>
            <p:cNvSpPr/>
            <p:nvPr/>
          </p:nvSpPr>
          <p:spPr>
            <a:xfrm>
              <a:off x="2614475" y="1591500"/>
              <a:ext cx="612425" cy="2431325"/>
            </a:xfrm>
            <a:custGeom>
              <a:avLst/>
              <a:gdLst/>
              <a:ahLst/>
              <a:cxnLst/>
              <a:rect l="l" t="t" r="r" b="b"/>
              <a:pathLst>
                <a:path w="24497" h="97253" extrusionOk="0">
                  <a:moveTo>
                    <a:pt x="9107" y="1"/>
                  </a:moveTo>
                  <a:cubicBezTo>
                    <a:pt x="8665" y="1"/>
                    <a:pt x="8245" y="226"/>
                    <a:pt x="8003" y="771"/>
                  </a:cubicBezTo>
                  <a:cubicBezTo>
                    <a:pt x="4978" y="7700"/>
                    <a:pt x="196" y="13555"/>
                    <a:pt x="98" y="21460"/>
                  </a:cubicBezTo>
                  <a:cubicBezTo>
                    <a:pt x="1" y="25071"/>
                    <a:pt x="879" y="28780"/>
                    <a:pt x="2538" y="32098"/>
                  </a:cubicBezTo>
                  <a:cubicBezTo>
                    <a:pt x="4002" y="34537"/>
                    <a:pt x="5856" y="36782"/>
                    <a:pt x="8101" y="38539"/>
                  </a:cubicBezTo>
                  <a:cubicBezTo>
                    <a:pt x="10638" y="40588"/>
                    <a:pt x="12883" y="42833"/>
                    <a:pt x="14932" y="45370"/>
                  </a:cubicBezTo>
                  <a:cubicBezTo>
                    <a:pt x="16787" y="48005"/>
                    <a:pt x="18251" y="50933"/>
                    <a:pt x="19129" y="53958"/>
                  </a:cubicBezTo>
                  <a:cubicBezTo>
                    <a:pt x="21081" y="60692"/>
                    <a:pt x="21569" y="67621"/>
                    <a:pt x="20690" y="74550"/>
                  </a:cubicBezTo>
                  <a:cubicBezTo>
                    <a:pt x="20007" y="81869"/>
                    <a:pt x="17470" y="88896"/>
                    <a:pt x="13469" y="95044"/>
                  </a:cubicBezTo>
                  <a:cubicBezTo>
                    <a:pt x="12709" y="96148"/>
                    <a:pt x="13805" y="97252"/>
                    <a:pt x="14891" y="97252"/>
                  </a:cubicBezTo>
                  <a:cubicBezTo>
                    <a:pt x="15341" y="97252"/>
                    <a:pt x="15789" y="97063"/>
                    <a:pt x="16104" y="96606"/>
                  </a:cubicBezTo>
                  <a:cubicBezTo>
                    <a:pt x="19617" y="91238"/>
                    <a:pt x="22057" y="85187"/>
                    <a:pt x="23130" y="78844"/>
                  </a:cubicBezTo>
                  <a:cubicBezTo>
                    <a:pt x="24399" y="72013"/>
                    <a:pt x="24496" y="64888"/>
                    <a:pt x="23228" y="57959"/>
                  </a:cubicBezTo>
                  <a:cubicBezTo>
                    <a:pt x="22057" y="51616"/>
                    <a:pt x="19519" y="45370"/>
                    <a:pt x="15030" y="40686"/>
                  </a:cubicBezTo>
                  <a:cubicBezTo>
                    <a:pt x="12785" y="38441"/>
                    <a:pt x="10150" y="36489"/>
                    <a:pt x="7906" y="34245"/>
                  </a:cubicBezTo>
                  <a:cubicBezTo>
                    <a:pt x="5856" y="32195"/>
                    <a:pt x="4392" y="29560"/>
                    <a:pt x="3709" y="26730"/>
                  </a:cubicBezTo>
                  <a:cubicBezTo>
                    <a:pt x="2733" y="22338"/>
                    <a:pt x="3026" y="17849"/>
                    <a:pt x="4783" y="13653"/>
                  </a:cubicBezTo>
                  <a:cubicBezTo>
                    <a:pt x="6539" y="9749"/>
                    <a:pt x="8979" y="6236"/>
                    <a:pt x="10638" y="2332"/>
                  </a:cubicBezTo>
                  <a:cubicBezTo>
                    <a:pt x="11177" y="1120"/>
                    <a:pt x="10089" y="1"/>
                    <a:pt x="9107"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8" name="Google Shape;4338;p57"/>
            <p:cNvSpPr/>
            <p:nvPr/>
          </p:nvSpPr>
          <p:spPr>
            <a:xfrm>
              <a:off x="2816975" y="1611650"/>
              <a:ext cx="570950" cy="2393325"/>
            </a:xfrm>
            <a:custGeom>
              <a:avLst/>
              <a:gdLst/>
              <a:ahLst/>
              <a:cxnLst/>
              <a:rect l="l" t="t" r="r" b="b"/>
              <a:pathLst>
                <a:path w="22838" h="95733" extrusionOk="0">
                  <a:moveTo>
                    <a:pt x="8413" y="1"/>
                  </a:moveTo>
                  <a:cubicBezTo>
                    <a:pt x="8171" y="1"/>
                    <a:pt x="7937" y="132"/>
                    <a:pt x="7808" y="453"/>
                  </a:cubicBezTo>
                  <a:lnTo>
                    <a:pt x="7808" y="355"/>
                  </a:lnTo>
                  <a:cubicBezTo>
                    <a:pt x="4978" y="7089"/>
                    <a:pt x="196" y="12944"/>
                    <a:pt x="99" y="20654"/>
                  </a:cubicBezTo>
                  <a:cubicBezTo>
                    <a:pt x="1" y="24167"/>
                    <a:pt x="782" y="27681"/>
                    <a:pt x="2343" y="30901"/>
                  </a:cubicBezTo>
                  <a:cubicBezTo>
                    <a:pt x="3807" y="33341"/>
                    <a:pt x="5661" y="35488"/>
                    <a:pt x="7808" y="37245"/>
                  </a:cubicBezTo>
                  <a:cubicBezTo>
                    <a:pt x="10346" y="39294"/>
                    <a:pt x="12688" y="41636"/>
                    <a:pt x="14737" y="44174"/>
                  </a:cubicBezTo>
                  <a:cubicBezTo>
                    <a:pt x="16592" y="46809"/>
                    <a:pt x="18056" y="49834"/>
                    <a:pt x="19031" y="52957"/>
                  </a:cubicBezTo>
                  <a:cubicBezTo>
                    <a:pt x="20983" y="59691"/>
                    <a:pt x="21569" y="66815"/>
                    <a:pt x="20593" y="73744"/>
                  </a:cubicBezTo>
                  <a:cubicBezTo>
                    <a:pt x="19812" y="81063"/>
                    <a:pt x="17568" y="88578"/>
                    <a:pt x="13274" y="94629"/>
                  </a:cubicBezTo>
                  <a:cubicBezTo>
                    <a:pt x="12928" y="95181"/>
                    <a:pt x="13462" y="95733"/>
                    <a:pt x="14011" y="95733"/>
                  </a:cubicBezTo>
                  <a:cubicBezTo>
                    <a:pt x="14238" y="95733"/>
                    <a:pt x="14468" y="95638"/>
                    <a:pt x="14640" y="95409"/>
                  </a:cubicBezTo>
                  <a:cubicBezTo>
                    <a:pt x="18153" y="90139"/>
                    <a:pt x="20398" y="84186"/>
                    <a:pt x="21471" y="77940"/>
                  </a:cubicBezTo>
                  <a:cubicBezTo>
                    <a:pt x="22838" y="71109"/>
                    <a:pt x="22838" y="64180"/>
                    <a:pt x="21666" y="57349"/>
                  </a:cubicBezTo>
                  <a:cubicBezTo>
                    <a:pt x="20495" y="51200"/>
                    <a:pt x="17958" y="45052"/>
                    <a:pt x="13566" y="40465"/>
                  </a:cubicBezTo>
                  <a:cubicBezTo>
                    <a:pt x="11322" y="38221"/>
                    <a:pt x="8687" y="36269"/>
                    <a:pt x="6540" y="34024"/>
                  </a:cubicBezTo>
                  <a:cubicBezTo>
                    <a:pt x="4393" y="31877"/>
                    <a:pt x="2831" y="29145"/>
                    <a:pt x="2148" y="26119"/>
                  </a:cubicBezTo>
                  <a:cubicBezTo>
                    <a:pt x="1074" y="21630"/>
                    <a:pt x="1465" y="16946"/>
                    <a:pt x="3319" y="12652"/>
                  </a:cubicBezTo>
                  <a:cubicBezTo>
                    <a:pt x="4978" y="8650"/>
                    <a:pt x="7418" y="5137"/>
                    <a:pt x="9175" y="1136"/>
                  </a:cubicBezTo>
                  <a:cubicBezTo>
                    <a:pt x="9437" y="546"/>
                    <a:pt x="8907" y="1"/>
                    <a:pt x="8413"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39" name="Google Shape;4339;p57"/>
            <p:cNvSpPr/>
            <p:nvPr/>
          </p:nvSpPr>
          <p:spPr>
            <a:xfrm>
              <a:off x="3853900" y="1669300"/>
              <a:ext cx="746600" cy="2310525"/>
            </a:xfrm>
            <a:custGeom>
              <a:avLst/>
              <a:gdLst/>
              <a:ahLst/>
              <a:cxnLst/>
              <a:rect l="l" t="t" r="r" b="b"/>
              <a:pathLst>
                <a:path w="29864" h="92421" fill="none" extrusionOk="0">
                  <a:moveTo>
                    <a:pt x="12200" y="1"/>
                  </a:moveTo>
                  <a:cubicBezTo>
                    <a:pt x="1" y="13664"/>
                    <a:pt x="4880" y="26253"/>
                    <a:pt x="16103" y="38745"/>
                  </a:cubicBezTo>
                  <a:cubicBezTo>
                    <a:pt x="22837" y="46650"/>
                    <a:pt x="29278" y="52115"/>
                    <a:pt x="29571" y="63143"/>
                  </a:cubicBezTo>
                  <a:cubicBezTo>
                    <a:pt x="29864" y="73780"/>
                    <a:pt x="25863" y="82954"/>
                    <a:pt x="21276" y="92420"/>
                  </a:cubicBezTo>
                </a:path>
              </a:pathLst>
            </a:custGeom>
            <a:noFill/>
            <a:ln w="381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40" name="Google Shape;4340;p57"/>
            <p:cNvSpPr/>
            <p:nvPr/>
          </p:nvSpPr>
          <p:spPr>
            <a:xfrm>
              <a:off x="4993300" y="1591500"/>
              <a:ext cx="612400" cy="2431325"/>
            </a:xfrm>
            <a:custGeom>
              <a:avLst/>
              <a:gdLst/>
              <a:ahLst/>
              <a:cxnLst/>
              <a:rect l="l" t="t" r="r" b="b"/>
              <a:pathLst>
                <a:path w="24496" h="97253" extrusionOk="0">
                  <a:moveTo>
                    <a:pt x="9106" y="1"/>
                  </a:moveTo>
                  <a:cubicBezTo>
                    <a:pt x="8665" y="1"/>
                    <a:pt x="8245" y="226"/>
                    <a:pt x="8003" y="771"/>
                  </a:cubicBezTo>
                  <a:cubicBezTo>
                    <a:pt x="4977" y="7700"/>
                    <a:pt x="195" y="13555"/>
                    <a:pt x="98" y="21460"/>
                  </a:cubicBezTo>
                  <a:cubicBezTo>
                    <a:pt x="0" y="25071"/>
                    <a:pt x="879" y="28780"/>
                    <a:pt x="2538" y="32098"/>
                  </a:cubicBezTo>
                  <a:cubicBezTo>
                    <a:pt x="4002" y="34537"/>
                    <a:pt x="5856" y="36782"/>
                    <a:pt x="8100" y="38539"/>
                  </a:cubicBezTo>
                  <a:cubicBezTo>
                    <a:pt x="10638" y="40588"/>
                    <a:pt x="12882" y="42833"/>
                    <a:pt x="14932" y="45370"/>
                  </a:cubicBezTo>
                  <a:cubicBezTo>
                    <a:pt x="16786" y="48005"/>
                    <a:pt x="18250" y="50933"/>
                    <a:pt x="19128" y="53958"/>
                  </a:cubicBezTo>
                  <a:cubicBezTo>
                    <a:pt x="21080" y="60594"/>
                    <a:pt x="21666" y="67621"/>
                    <a:pt x="20690" y="74452"/>
                  </a:cubicBezTo>
                  <a:cubicBezTo>
                    <a:pt x="20007" y="81869"/>
                    <a:pt x="17567"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29" y="40686"/>
                  </a:cubicBezTo>
                  <a:cubicBezTo>
                    <a:pt x="12785" y="38441"/>
                    <a:pt x="10150" y="36489"/>
                    <a:pt x="7905" y="34245"/>
                  </a:cubicBezTo>
                  <a:cubicBezTo>
                    <a:pt x="5856" y="32195"/>
                    <a:pt x="4392" y="29560"/>
                    <a:pt x="3806" y="26730"/>
                  </a:cubicBezTo>
                  <a:cubicBezTo>
                    <a:pt x="2733" y="22338"/>
                    <a:pt x="3123" y="17849"/>
                    <a:pt x="4880"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41" name="Google Shape;4341;p57"/>
            <p:cNvSpPr/>
            <p:nvPr/>
          </p:nvSpPr>
          <p:spPr>
            <a:xfrm>
              <a:off x="5195800" y="1611650"/>
              <a:ext cx="570925" cy="2393325"/>
            </a:xfrm>
            <a:custGeom>
              <a:avLst/>
              <a:gdLst/>
              <a:ahLst/>
              <a:cxnLst/>
              <a:rect l="l" t="t" r="r" b="b"/>
              <a:pathLst>
                <a:path w="22837" h="95733" extrusionOk="0">
                  <a:moveTo>
                    <a:pt x="8412" y="1"/>
                  </a:moveTo>
                  <a:cubicBezTo>
                    <a:pt x="8170" y="1"/>
                    <a:pt x="7936" y="132"/>
                    <a:pt x="7808" y="453"/>
                  </a:cubicBezTo>
                  <a:lnTo>
                    <a:pt x="7808" y="355"/>
                  </a:lnTo>
                  <a:cubicBezTo>
                    <a:pt x="4978" y="7089"/>
                    <a:pt x="196" y="12944"/>
                    <a:pt x="98" y="20654"/>
                  </a:cubicBezTo>
                  <a:cubicBezTo>
                    <a:pt x="0" y="24167"/>
                    <a:pt x="781" y="27681"/>
                    <a:pt x="2343" y="30901"/>
                  </a:cubicBezTo>
                  <a:cubicBezTo>
                    <a:pt x="3806" y="33341"/>
                    <a:pt x="5661" y="35488"/>
                    <a:pt x="7808" y="37245"/>
                  </a:cubicBezTo>
                  <a:cubicBezTo>
                    <a:pt x="10345" y="39294"/>
                    <a:pt x="12687" y="41636"/>
                    <a:pt x="14737" y="44174"/>
                  </a:cubicBezTo>
                  <a:cubicBezTo>
                    <a:pt x="16591" y="46809"/>
                    <a:pt x="18055" y="49834"/>
                    <a:pt x="19031" y="52957"/>
                  </a:cubicBezTo>
                  <a:cubicBezTo>
                    <a:pt x="20983" y="59691"/>
                    <a:pt x="21568" y="66815"/>
                    <a:pt x="20592" y="73744"/>
                  </a:cubicBezTo>
                  <a:cubicBezTo>
                    <a:pt x="19812"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7" y="45052"/>
                    <a:pt x="13566" y="40465"/>
                  </a:cubicBezTo>
                  <a:cubicBezTo>
                    <a:pt x="11321" y="38221"/>
                    <a:pt x="8686" y="36269"/>
                    <a:pt x="6539" y="34024"/>
                  </a:cubicBezTo>
                  <a:cubicBezTo>
                    <a:pt x="4392" y="31877"/>
                    <a:pt x="2831" y="29145"/>
                    <a:pt x="2147" y="26119"/>
                  </a:cubicBezTo>
                  <a:cubicBezTo>
                    <a:pt x="1074" y="21630"/>
                    <a:pt x="1464" y="16946"/>
                    <a:pt x="3319" y="12652"/>
                  </a:cubicBezTo>
                  <a:cubicBezTo>
                    <a:pt x="4978" y="8650"/>
                    <a:pt x="7417" y="5137"/>
                    <a:pt x="9174" y="1136"/>
                  </a:cubicBezTo>
                  <a:cubicBezTo>
                    <a:pt x="9436" y="546"/>
                    <a:pt x="8907" y="1"/>
                    <a:pt x="8412"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42" name="Google Shape;4342;p57"/>
            <p:cNvSpPr/>
            <p:nvPr/>
          </p:nvSpPr>
          <p:spPr>
            <a:xfrm>
              <a:off x="6244925" y="1669300"/>
              <a:ext cx="749025" cy="2310525"/>
            </a:xfrm>
            <a:custGeom>
              <a:avLst/>
              <a:gdLst/>
              <a:ahLst/>
              <a:cxnLst/>
              <a:rect l="l" t="t" r="r" b="b"/>
              <a:pathLst>
                <a:path w="29961" h="92421" fill="none" extrusionOk="0">
                  <a:moveTo>
                    <a:pt x="12199" y="1"/>
                  </a:moveTo>
                  <a:cubicBezTo>
                    <a:pt x="0" y="13664"/>
                    <a:pt x="4880" y="26253"/>
                    <a:pt x="16200" y="38745"/>
                  </a:cubicBezTo>
                  <a:cubicBezTo>
                    <a:pt x="22934" y="46650"/>
                    <a:pt x="29278" y="52115"/>
                    <a:pt x="29668" y="63143"/>
                  </a:cubicBezTo>
                  <a:cubicBezTo>
                    <a:pt x="29961" y="73780"/>
                    <a:pt x="25960" y="82954"/>
                    <a:pt x="21373" y="92420"/>
                  </a:cubicBezTo>
                </a:path>
              </a:pathLst>
            </a:custGeom>
            <a:noFill/>
            <a:ln w="38100" cap="rnd" cmpd="sng">
              <a:solidFill>
                <a:schemeClr val="lt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43" name="Google Shape;4343;p57"/>
            <p:cNvSpPr/>
            <p:nvPr/>
          </p:nvSpPr>
          <p:spPr>
            <a:xfrm>
              <a:off x="235675" y="1591500"/>
              <a:ext cx="612425" cy="2431325"/>
            </a:xfrm>
            <a:custGeom>
              <a:avLst/>
              <a:gdLst/>
              <a:ahLst/>
              <a:cxnLst/>
              <a:rect l="l" t="t" r="r" b="b"/>
              <a:pathLst>
                <a:path w="24497" h="97253" extrusionOk="0">
                  <a:moveTo>
                    <a:pt x="9106" y="1"/>
                  </a:moveTo>
                  <a:cubicBezTo>
                    <a:pt x="8665" y="1"/>
                    <a:pt x="8245" y="226"/>
                    <a:pt x="8003" y="771"/>
                  </a:cubicBezTo>
                  <a:cubicBezTo>
                    <a:pt x="4978" y="7700"/>
                    <a:pt x="196" y="13555"/>
                    <a:pt x="98" y="21460"/>
                  </a:cubicBezTo>
                  <a:cubicBezTo>
                    <a:pt x="0" y="25071"/>
                    <a:pt x="879" y="28780"/>
                    <a:pt x="2538" y="32098"/>
                  </a:cubicBezTo>
                  <a:cubicBezTo>
                    <a:pt x="4002" y="34537"/>
                    <a:pt x="5856" y="36782"/>
                    <a:pt x="8101" y="38539"/>
                  </a:cubicBezTo>
                  <a:cubicBezTo>
                    <a:pt x="10638" y="40588"/>
                    <a:pt x="12883" y="42833"/>
                    <a:pt x="14932" y="45370"/>
                  </a:cubicBezTo>
                  <a:cubicBezTo>
                    <a:pt x="16786" y="48005"/>
                    <a:pt x="18250" y="50933"/>
                    <a:pt x="19128" y="53958"/>
                  </a:cubicBezTo>
                  <a:cubicBezTo>
                    <a:pt x="21080" y="60692"/>
                    <a:pt x="21568" y="67621"/>
                    <a:pt x="20690" y="74550"/>
                  </a:cubicBezTo>
                  <a:cubicBezTo>
                    <a:pt x="20007" y="81869"/>
                    <a:pt x="17469" y="88896"/>
                    <a:pt x="13468" y="95044"/>
                  </a:cubicBezTo>
                  <a:cubicBezTo>
                    <a:pt x="12709" y="96148"/>
                    <a:pt x="13804" y="97252"/>
                    <a:pt x="14890" y="97252"/>
                  </a:cubicBezTo>
                  <a:cubicBezTo>
                    <a:pt x="15340" y="97252"/>
                    <a:pt x="15789" y="97063"/>
                    <a:pt x="16103" y="96606"/>
                  </a:cubicBezTo>
                  <a:cubicBezTo>
                    <a:pt x="19616" y="91238"/>
                    <a:pt x="22056" y="85187"/>
                    <a:pt x="23130" y="78844"/>
                  </a:cubicBezTo>
                  <a:cubicBezTo>
                    <a:pt x="24398" y="72013"/>
                    <a:pt x="24496" y="64888"/>
                    <a:pt x="23227" y="57959"/>
                  </a:cubicBezTo>
                  <a:cubicBezTo>
                    <a:pt x="22056" y="51616"/>
                    <a:pt x="19519" y="45370"/>
                    <a:pt x="15030" y="40686"/>
                  </a:cubicBezTo>
                  <a:cubicBezTo>
                    <a:pt x="12785" y="38441"/>
                    <a:pt x="10150" y="36489"/>
                    <a:pt x="7905" y="34245"/>
                  </a:cubicBezTo>
                  <a:cubicBezTo>
                    <a:pt x="5856" y="32195"/>
                    <a:pt x="4392" y="29560"/>
                    <a:pt x="3709" y="26730"/>
                  </a:cubicBezTo>
                  <a:cubicBezTo>
                    <a:pt x="2733" y="22338"/>
                    <a:pt x="3026" y="17849"/>
                    <a:pt x="4782" y="13653"/>
                  </a:cubicBezTo>
                  <a:cubicBezTo>
                    <a:pt x="6539" y="9749"/>
                    <a:pt x="8979" y="6236"/>
                    <a:pt x="10638" y="2332"/>
                  </a:cubicBezTo>
                  <a:cubicBezTo>
                    <a:pt x="11177" y="1120"/>
                    <a:pt x="10089" y="1"/>
                    <a:pt x="910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4344" name="Google Shape;4344;p57"/>
            <p:cNvSpPr/>
            <p:nvPr/>
          </p:nvSpPr>
          <p:spPr>
            <a:xfrm>
              <a:off x="438175" y="1611650"/>
              <a:ext cx="570950" cy="2393325"/>
            </a:xfrm>
            <a:custGeom>
              <a:avLst/>
              <a:gdLst/>
              <a:ahLst/>
              <a:cxnLst/>
              <a:rect l="l" t="t" r="r" b="b"/>
              <a:pathLst>
                <a:path w="22838" h="95733" extrusionOk="0">
                  <a:moveTo>
                    <a:pt x="8412" y="1"/>
                  </a:moveTo>
                  <a:cubicBezTo>
                    <a:pt x="8170" y="1"/>
                    <a:pt x="7936" y="132"/>
                    <a:pt x="7808" y="453"/>
                  </a:cubicBezTo>
                  <a:lnTo>
                    <a:pt x="7808" y="355"/>
                  </a:lnTo>
                  <a:cubicBezTo>
                    <a:pt x="4978" y="7089"/>
                    <a:pt x="196" y="12944"/>
                    <a:pt x="98" y="20654"/>
                  </a:cubicBezTo>
                  <a:cubicBezTo>
                    <a:pt x="1" y="24167"/>
                    <a:pt x="781" y="27681"/>
                    <a:pt x="2343" y="30901"/>
                  </a:cubicBezTo>
                  <a:cubicBezTo>
                    <a:pt x="3807" y="33341"/>
                    <a:pt x="5661" y="35488"/>
                    <a:pt x="7808" y="37245"/>
                  </a:cubicBezTo>
                  <a:cubicBezTo>
                    <a:pt x="10345" y="39294"/>
                    <a:pt x="12688" y="41636"/>
                    <a:pt x="14737" y="44174"/>
                  </a:cubicBezTo>
                  <a:cubicBezTo>
                    <a:pt x="16591" y="46809"/>
                    <a:pt x="18055" y="49834"/>
                    <a:pt x="19031" y="52957"/>
                  </a:cubicBezTo>
                  <a:cubicBezTo>
                    <a:pt x="20983" y="59691"/>
                    <a:pt x="21568" y="66815"/>
                    <a:pt x="20593" y="73744"/>
                  </a:cubicBezTo>
                  <a:cubicBezTo>
                    <a:pt x="19714" y="81063"/>
                    <a:pt x="17567" y="88578"/>
                    <a:pt x="13273" y="94629"/>
                  </a:cubicBezTo>
                  <a:cubicBezTo>
                    <a:pt x="12928" y="95181"/>
                    <a:pt x="13461" y="95733"/>
                    <a:pt x="14010" y="95733"/>
                  </a:cubicBezTo>
                  <a:cubicBezTo>
                    <a:pt x="14238" y="95733"/>
                    <a:pt x="14468" y="95638"/>
                    <a:pt x="14639" y="95409"/>
                  </a:cubicBezTo>
                  <a:cubicBezTo>
                    <a:pt x="18153" y="90139"/>
                    <a:pt x="20397" y="84186"/>
                    <a:pt x="21471" y="77940"/>
                  </a:cubicBezTo>
                  <a:cubicBezTo>
                    <a:pt x="22837" y="71109"/>
                    <a:pt x="22837" y="64180"/>
                    <a:pt x="21666" y="57349"/>
                  </a:cubicBezTo>
                  <a:cubicBezTo>
                    <a:pt x="20495" y="51200"/>
                    <a:pt x="17958" y="45052"/>
                    <a:pt x="13566" y="40465"/>
                  </a:cubicBezTo>
                  <a:cubicBezTo>
                    <a:pt x="11321" y="38221"/>
                    <a:pt x="8686" y="36269"/>
                    <a:pt x="6539" y="34024"/>
                  </a:cubicBezTo>
                  <a:cubicBezTo>
                    <a:pt x="4392" y="31877"/>
                    <a:pt x="2831" y="29145"/>
                    <a:pt x="2148" y="26119"/>
                  </a:cubicBezTo>
                  <a:cubicBezTo>
                    <a:pt x="1074" y="21630"/>
                    <a:pt x="1464" y="16946"/>
                    <a:pt x="3319" y="12652"/>
                  </a:cubicBezTo>
                  <a:cubicBezTo>
                    <a:pt x="4978" y="8650"/>
                    <a:pt x="7418" y="5137"/>
                    <a:pt x="9174" y="1136"/>
                  </a:cubicBezTo>
                  <a:cubicBezTo>
                    <a:pt x="9436" y="546"/>
                    <a:pt x="8907" y="1"/>
                    <a:pt x="8412"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grpSp>
      <p:sp>
        <p:nvSpPr>
          <p:cNvPr id="109" name="Text Box 11"/>
          <p:cNvSpPr txBox="1">
            <a:spLocks noChangeArrowheads="1"/>
          </p:cNvSpPr>
          <p:nvPr/>
        </p:nvSpPr>
        <p:spPr bwMode="auto">
          <a:xfrm>
            <a:off x="2361483" y="1802273"/>
            <a:ext cx="4031093" cy="267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defTabSz="914377" fontAlgn="base">
              <a:spcBef>
                <a:spcPct val="50000"/>
              </a:spcBef>
              <a:spcAft>
                <a:spcPct val="0"/>
              </a:spcAft>
              <a:buFontTx/>
              <a:buChar char="-"/>
            </a:pPr>
            <a:r>
              <a:rPr lang="en-US" altLang="vi-VN" sz="3733" b="1" i="1">
                <a:solidFill>
                  <a:srgbClr val="0B19C8"/>
                </a:solidFill>
              </a:rPr>
              <a:t> Đọc lại bài và trả lời câu hỏi.</a:t>
            </a:r>
          </a:p>
          <a:p>
            <a:pPr defTabSz="914377" fontAlgn="base">
              <a:spcBef>
                <a:spcPct val="50000"/>
              </a:spcBef>
              <a:spcAft>
                <a:spcPct val="0"/>
              </a:spcAft>
              <a:buFontTx/>
              <a:buChar char="-"/>
            </a:pPr>
            <a:r>
              <a:rPr lang="en-US" altLang="vi-VN" sz="3733" b="1" i="1">
                <a:solidFill>
                  <a:srgbClr val="0B19C8"/>
                </a:solidFill>
              </a:rPr>
              <a:t> Chuẩn bị bài “Tranh làng Hồ”</a:t>
            </a:r>
          </a:p>
        </p:txBody>
      </p:sp>
    </p:spTree>
    <p:extLst>
      <p:ext uri="{BB962C8B-B14F-4D97-AF65-F5344CB8AC3E}">
        <p14:creationId xmlns:p14="http://schemas.microsoft.com/office/powerpoint/2010/main" val="4095488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2" name="Rectangle 1"/>
          <p:cNvSpPr/>
          <p:nvPr/>
        </p:nvSpPr>
        <p:spPr>
          <a:xfrm>
            <a:off x="2713754" y="2077685"/>
            <a:ext cx="6596678" cy="646331"/>
          </a:xfrm>
          <a:prstGeom prst="rect">
            <a:avLst/>
          </a:prstGeom>
        </p:spPr>
        <p:txBody>
          <a:bodyPr wrap="none">
            <a:spAutoFit/>
          </a:bodyPr>
          <a:lstStyle/>
          <a:p>
            <a:r>
              <a:rPr lang="en-US" altLang="en-US" sz="3600" b="1">
                <a:solidFill>
                  <a:srgbClr val="0000FF"/>
                </a:solidFill>
                <a:latin typeface=".VnTime" panose="020B7200000000000000" pitchFamily="34" charset="0"/>
              </a:rPr>
              <a:t>KÓ tªn mét sè lÔ héi mµ em biÕt?</a:t>
            </a:r>
          </a:p>
        </p:txBody>
      </p:sp>
    </p:spTree>
    <p:extLst>
      <p:ext uri="{BB962C8B-B14F-4D97-AF65-F5344CB8AC3E}">
        <p14:creationId xmlns:p14="http://schemas.microsoft.com/office/powerpoint/2010/main" val="341635223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4" descr="images1298731_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599165" cy="3855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5"/>
          <p:cNvSpPr txBox="1">
            <a:spLocks noChangeArrowheads="1"/>
          </p:cNvSpPr>
          <p:nvPr/>
        </p:nvSpPr>
        <p:spPr bwMode="auto">
          <a:xfrm>
            <a:off x="2566988" y="6165851"/>
            <a:ext cx="43926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pic>
        <p:nvPicPr>
          <p:cNvPr id="8197" name="Picture 7" descr="le-hoi-dua-b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719" y="2389339"/>
            <a:ext cx="5700578" cy="437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6"/>
          <p:cNvSpPr txBox="1">
            <a:spLocks noChangeArrowheads="1"/>
          </p:cNvSpPr>
          <p:nvPr/>
        </p:nvSpPr>
        <p:spPr bwMode="auto">
          <a:xfrm>
            <a:off x="578069" y="3865565"/>
            <a:ext cx="4593021" cy="461665"/>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400">
                <a:solidFill>
                  <a:srgbClr val="FF0000"/>
                </a:solidFill>
              </a:rPr>
              <a:t>Lễ hội: đua ghe ngo Ok Om Bok</a:t>
            </a:r>
          </a:p>
        </p:txBody>
      </p:sp>
      <p:sp>
        <p:nvSpPr>
          <p:cNvPr id="8199" name="Text Box 8"/>
          <p:cNvSpPr txBox="1">
            <a:spLocks noChangeArrowheads="1"/>
          </p:cNvSpPr>
          <p:nvPr/>
        </p:nvSpPr>
        <p:spPr bwMode="auto">
          <a:xfrm>
            <a:off x="5902338" y="1927674"/>
            <a:ext cx="5449340" cy="461665"/>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FF3300"/>
                </a:solidFill>
              </a:rPr>
              <a:t>Lễ hội đua bò vùng Bảy Núi, An Giang</a:t>
            </a:r>
          </a:p>
        </p:txBody>
      </p:sp>
    </p:spTree>
    <p:extLst>
      <p:ext uri="{BB962C8B-B14F-4D97-AF65-F5344CB8AC3E}">
        <p14:creationId xmlns:p14="http://schemas.microsoft.com/office/powerpoint/2010/main" val="19786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1000"/>
                                        <p:tgtEl>
                                          <p:spTgt spid="8195"/>
                                        </p:tgtEl>
                                      </p:cBhvr>
                                    </p:animEffect>
                                    <p:anim calcmode="lin" valueType="num">
                                      <p:cBhvr>
                                        <p:cTn id="8" dur="1000" fill="hold"/>
                                        <p:tgtEl>
                                          <p:spTgt spid="8195"/>
                                        </p:tgtEl>
                                        <p:attrNameLst>
                                          <p:attrName>ppt_x</p:attrName>
                                        </p:attrNameLst>
                                      </p:cBhvr>
                                      <p:tavLst>
                                        <p:tav tm="0">
                                          <p:val>
                                            <p:strVal val="#ppt_x"/>
                                          </p:val>
                                        </p:tav>
                                        <p:tav tm="100000">
                                          <p:val>
                                            <p:strVal val="#ppt_x"/>
                                          </p:val>
                                        </p:tav>
                                      </p:tavLst>
                                    </p:anim>
                                    <p:anim calcmode="lin" valueType="num">
                                      <p:cBhvr>
                                        <p:cTn id="9" dur="1000" fill="hold"/>
                                        <p:tgtEl>
                                          <p:spTgt spid="819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fade">
                                      <p:cBhvr>
                                        <p:cTn id="12" dur="1000"/>
                                        <p:tgtEl>
                                          <p:spTgt spid="8198"/>
                                        </p:tgtEl>
                                      </p:cBhvr>
                                    </p:animEffect>
                                    <p:anim calcmode="lin" valueType="num">
                                      <p:cBhvr>
                                        <p:cTn id="13" dur="1000" fill="hold"/>
                                        <p:tgtEl>
                                          <p:spTgt spid="8198"/>
                                        </p:tgtEl>
                                        <p:attrNameLst>
                                          <p:attrName>ppt_x</p:attrName>
                                        </p:attrNameLst>
                                      </p:cBhvr>
                                      <p:tavLst>
                                        <p:tav tm="0">
                                          <p:val>
                                            <p:strVal val="#ppt_x"/>
                                          </p:val>
                                        </p:tav>
                                        <p:tav tm="100000">
                                          <p:val>
                                            <p:strVal val="#ppt_x"/>
                                          </p:val>
                                        </p:tav>
                                      </p:tavLst>
                                    </p:anim>
                                    <p:anim calcmode="lin" valueType="num">
                                      <p:cBhvr>
                                        <p:cTn id="14" dur="1000" fill="hold"/>
                                        <p:tgtEl>
                                          <p:spTgt spid="81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199"/>
                                        </p:tgtEl>
                                        <p:attrNameLst>
                                          <p:attrName>style.visibility</p:attrName>
                                        </p:attrNameLst>
                                      </p:cBhvr>
                                      <p:to>
                                        <p:strVal val="visible"/>
                                      </p:to>
                                    </p:set>
                                    <p:animEffect transition="in" filter="fade">
                                      <p:cBhvr>
                                        <p:cTn id="19" dur="1000"/>
                                        <p:tgtEl>
                                          <p:spTgt spid="8199"/>
                                        </p:tgtEl>
                                      </p:cBhvr>
                                    </p:animEffect>
                                    <p:anim calcmode="lin" valueType="num">
                                      <p:cBhvr>
                                        <p:cTn id="20" dur="1000" fill="hold"/>
                                        <p:tgtEl>
                                          <p:spTgt spid="8199"/>
                                        </p:tgtEl>
                                        <p:attrNameLst>
                                          <p:attrName>ppt_x</p:attrName>
                                        </p:attrNameLst>
                                      </p:cBhvr>
                                      <p:tavLst>
                                        <p:tav tm="0">
                                          <p:val>
                                            <p:strVal val="#ppt_x"/>
                                          </p:val>
                                        </p:tav>
                                        <p:tav tm="100000">
                                          <p:val>
                                            <p:strVal val="#ppt_x"/>
                                          </p:val>
                                        </p:tav>
                                      </p:tavLst>
                                    </p:anim>
                                    <p:anim calcmode="lin" valueType="num">
                                      <p:cBhvr>
                                        <p:cTn id="21" dur="1000" fill="hold"/>
                                        <p:tgtEl>
                                          <p:spTgt spid="819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197"/>
                                        </p:tgtEl>
                                        <p:attrNameLst>
                                          <p:attrName>style.visibility</p:attrName>
                                        </p:attrNameLst>
                                      </p:cBhvr>
                                      <p:to>
                                        <p:strVal val="visible"/>
                                      </p:to>
                                    </p:set>
                                    <p:animEffect transition="in" filter="fade">
                                      <p:cBhvr>
                                        <p:cTn id="24" dur="1000"/>
                                        <p:tgtEl>
                                          <p:spTgt spid="8197"/>
                                        </p:tgtEl>
                                      </p:cBhvr>
                                    </p:animEffect>
                                    <p:anim calcmode="lin" valueType="num">
                                      <p:cBhvr>
                                        <p:cTn id="25" dur="1000" fill="hold"/>
                                        <p:tgtEl>
                                          <p:spTgt spid="8197"/>
                                        </p:tgtEl>
                                        <p:attrNameLst>
                                          <p:attrName>ppt_x</p:attrName>
                                        </p:attrNameLst>
                                      </p:cBhvr>
                                      <p:tavLst>
                                        <p:tav tm="0">
                                          <p:val>
                                            <p:strVal val="#ppt_x"/>
                                          </p:val>
                                        </p:tav>
                                        <p:tav tm="100000">
                                          <p:val>
                                            <p:strVal val="#ppt_x"/>
                                          </p:val>
                                        </p:tav>
                                      </p:tavLst>
                                    </p:anim>
                                    <p:anim calcmode="lin" valueType="num">
                                      <p:cBhvr>
                                        <p:cTn id="26" dur="1000" fill="hold"/>
                                        <p:tgtEl>
                                          <p:spTgt spid="81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P spid="81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992313" y="0"/>
            <a:ext cx="84248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a:t>                </a:t>
            </a:r>
            <a:endParaRPr lang="en-US" altLang="en-US" sz="2000" b="1" i="1">
              <a:solidFill>
                <a:srgbClr val="0000FF"/>
              </a:solidFill>
            </a:endParaRPr>
          </a:p>
          <a:p>
            <a:endParaRPr lang="en-US" altLang="en-US" sz="2800">
              <a:solidFill>
                <a:srgbClr val="FFFF66"/>
              </a:solidFill>
            </a:endParaRPr>
          </a:p>
        </p:txBody>
      </p:sp>
      <p:pic>
        <p:nvPicPr>
          <p:cNvPr id="9219" name="Picture 3" descr="image_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314" y="2776071"/>
            <a:ext cx="6262686" cy="408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descr="ZING_PORTAL_102248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31381" cy="3759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7"/>
          <p:cNvSpPr txBox="1">
            <a:spLocks noChangeArrowheads="1"/>
          </p:cNvSpPr>
          <p:nvPr/>
        </p:nvSpPr>
        <p:spPr bwMode="auto">
          <a:xfrm>
            <a:off x="392221" y="3759748"/>
            <a:ext cx="55370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sz="2400" b="1"/>
              <a:t>LỄ HỘI XUỐNG ĐỒNG – NGƯỜI TÀY</a:t>
            </a:r>
          </a:p>
        </p:txBody>
      </p:sp>
      <p:sp>
        <p:nvSpPr>
          <p:cNvPr id="9224" name="Text Box 9"/>
          <p:cNvSpPr txBox="1">
            <a:spLocks noChangeArrowheads="1"/>
          </p:cNvSpPr>
          <p:nvPr/>
        </p:nvSpPr>
        <p:spPr bwMode="auto">
          <a:xfrm>
            <a:off x="6807428" y="2128550"/>
            <a:ext cx="50039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b="1"/>
              <a:t>LỄ HỘI ĐUA VOI – TÂY NGUYÊN </a:t>
            </a:r>
          </a:p>
        </p:txBody>
      </p:sp>
    </p:spTree>
    <p:extLst>
      <p:ext uri="{BB962C8B-B14F-4D97-AF65-F5344CB8AC3E}">
        <p14:creationId xmlns:p14="http://schemas.microsoft.com/office/powerpoint/2010/main" val="237601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1000"/>
                                        <p:tgtEl>
                                          <p:spTgt spid="9220"/>
                                        </p:tgtEl>
                                      </p:cBhvr>
                                    </p:animEffect>
                                    <p:anim calcmode="lin" valueType="num">
                                      <p:cBhvr>
                                        <p:cTn id="8" dur="1000" fill="hold"/>
                                        <p:tgtEl>
                                          <p:spTgt spid="9220"/>
                                        </p:tgtEl>
                                        <p:attrNameLst>
                                          <p:attrName>ppt_x</p:attrName>
                                        </p:attrNameLst>
                                      </p:cBhvr>
                                      <p:tavLst>
                                        <p:tav tm="0">
                                          <p:val>
                                            <p:strVal val="#ppt_x"/>
                                          </p:val>
                                        </p:tav>
                                        <p:tav tm="100000">
                                          <p:val>
                                            <p:strVal val="#ppt_x"/>
                                          </p:val>
                                        </p:tav>
                                      </p:tavLst>
                                    </p:anim>
                                    <p:anim calcmode="lin" valueType="num">
                                      <p:cBhvr>
                                        <p:cTn id="9" dur="1000" fill="hold"/>
                                        <p:tgtEl>
                                          <p:spTgt spid="92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fade">
                                      <p:cBhvr>
                                        <p:cTn id="12" dur="1000"/>
                                        <p:tgtEl>
                                          <p:spTgt spid="9222"/>
                                        </p:tgtEl>
                                      </p:cBhvr>
                                    </p:animEffect>
                                    <p:anim calcmode="lin" valueType="num">
                                      <p:cBhvr>
                                        <p:cTn id="13" dur="1000" fill="hold"/>
                                        <p:tgtEl>
                                          <p:spTgt spid="9222"/>
                                        </p:tgtEl>
                                        <p:attrNameLst>
                                          <p:attrName>ppt_x</p:attrName>
                                        </p:attrNameLst>
                                      </p:cBhvr>
                                      <p:tavLst>
                                        <p:tav tm="0">
                                          <p:val>
                                            <p:strVal val="#ppt_x"/>
                                          </p:val>
                                        </p:tav>
                                        <p:tav tm="100000">
                                          <p:val>
                                            <p:strVal val="#ppt_x"/>
                                          </p:val>
                                        </p:tav>
                                      </p:tavLst>
                                    </p:anim>
                                    <p:anim calcmode="lin" valueType="num">
                                      <p:cBhvr>
                                        <p:cTn id="14" dur="1000" fill="hold"/>
                                        <p:tgtEl>
                                          <p:spTgt spid="92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224"/>
                                        </p:tgtEl>
                                        <p:attrNameLst>
                                          <p:attrName>style.visibility</p:attrName>
                                        </p:attrNameLst>
                                      </p:cBhvr>
                                      <p:to>
                                        <p:strVal val="visible"/>
                                      </p:to>
                                    </p:set>
                                    <p:animEffect transition="in" filter="barn(inVertical)">
                                      <p:cBhvr>
                                        <p:cTn id="19" dur="500"/>
                                        <p:tgtEl>
                                          <p:spTgt spid="9224"/>
                                        </p:tgtEl>
                                      </p:cBhvr>
                                    </p:animEffect>
                                  </p:childTnLst>
                                </p:cTn>
                              </p:par>
                              <p:par>
                                <p:cTn id="20" presetID="16" presetClass="entr" presetSubtype="21" fill="hold" nodeType="withEffect">
                                  <p:stCondLst>
                                    <p:cond delay="0"/>
                                  </p:stCondLst>
                                  <p:childTnLst>
                                    <p:set>
                                      <p:cBhvr>
                                        <p:cTn id="21" dur="1" fill="hold">
                                          <p:stCondLst>
                                            <p:cond delay="0"/>
                                          </p:stCondLst>
                                        </p:cTn>
                                        <p:tgtEl>
                                          <p:spTgt spid="9219"/>
                                        </p:tgtEl>
                                        <p:attrNameLst>
                                          <p:attrName>style.visibility</p:attrName>
                                        </p:attrNameLst>
                                      </p:cBhvr>
                                      <p:to>
                                        <p:strVal val="visible"/>
                                      </p:to>
                                    </p:set>
                                    <p:animEffect transition="in" filter="barn(inVertical)">
                                      <p:cBhvr>
                                        <p:cTn id="22"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560513" y="1058863"/>
            <a:ext cx="3167062" cy="48625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altLang="en-US" sz="3100">
                <a:solidFill>
                  <a:srgbClr val="000000"/>
                </a:solidFill>
                <a:latin typeface="Cambria" panose="02040503050406030204" pitchFamily="18" charset="0"/>
                <a:ea typeface="Cambria" panose="02040503050406030204" pitchFamily="18" charset="0"/>
                <a:cs typeface="Cambria" panose="02040503050406030204" pitchFamily="18" charset="0"/>
              </a:rPr>
              <a:t>Lễ hội dân gian là một sinh hoạt văn hóa của dân tộc được lưu giữ từ rất nhiều đời. Mỗi lễ hội</a:t>
            </a:r>
            <a:r>
              <a:rPr lang="en-US" altLang="en-US" sz="3100">
                <a:solidFill>
                  <a:srgbClr val="000000"/>
                </a:solidFill>
                <a:latin typeface="Cambria" panose="02040503050406030204" pitchFamily="18" charset="0"/>
                <a:ea typeface="Cambria" panose="02040503050406030204" pitchFamily="18" charset="0"/>
                <a:cs typeface="Cambria" panose="02040503050406030204" pitchFamily="18" charset="0"/>
              </a:rPr>
              <a:t> </a:t>
            </a:r>
            <a:r>
              <a:rPr lang="vi-VN" altLang="en-US" sz="3100">
                <a:solidFill>
                  <a:srgbClr val="000000"/>
                </a:solidFill>
                <a:latin typeface="Cambria" panose="02040503050406030204" pitchFamily="18" charset="0"/>
                <a:ea typeface="Cambria" panose="02040503050406030204" pitchFamily="18" charset="0"/>
                <a:cs typeface="Cambria" panose="02040503050406030204" pitchFamily="18" charset="0"/>
              </a:rPr>
              <a:t>thường được bắt đầu từ một sự tích có ý nghĩa trong lịch sử dân tộc.</a:t>
            </a:r>
            <a:endParaRPr lang="en-US" altLang="en-US" sz="3100">
              <a:solidFill>
                <a:srgbClr val="FFFF66"/>
              </a:solidFill>
              <a:latin typeface="Cambria" panose="02040503050406030204" pitchFamily="18" charset="0"/>
              <a:ea typeface="Cambria" panose="02040503050406030204" pitchFamily="18" charset="0"/>
              <a:cs typeface="Cambria" panose="02040503050406030204" pitchFamily="18" charset="0"/>
            </a:endParaRPr>
          </a:p>
        </p:txBody>
      </p:sp>
      <p:sp>
        <p:nvSpPr>
          <p:cNvPr id="19460" name="Text Box 4"/>
          <p:cNvSpPr txBox="1">
            <a:spLocks noChangeArrowheads="1"/>
          </p:cNvSpPr>
          <p:nvPr/>
        </p:nvSpPr>
        <p:spPr bwMode="auto">
          <a:xfrm>
            <a:off x="5880100" y="6308725"/>
            <a:ext cx="50497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sz="2400" b="1"/>
              <a:t>HỘI THỔI CƠM THI Ở ĐỒNG VÂN</a:t>
            </a:r>
          </a:p>
        </p:txBody>
      </p:sp>
      <p:pic>
        <p:nvPicPr>
          <p:cNvPr id="10244" name="Picture 8" descr="Độc đáo hội thổi cơm thi ở Đồng V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476" y="-41275"/>
            <a:ext cx="5724525" cy="620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216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1000"/>
                                        <p:tgtEl>
                                          <p:spTgt spid="19460"/>
                                        </p:tgtEl>
                                      </p:cBhvr>
                                    </p:animEffect>
                                    <p:anim calcmode="lin" valueType="num">
                                      <p:cBhvr>
                                        <p:cTn id="8" dur="1000" fill="hold"/>
                                        <p:tgtEl>
                                          <p:spTgt spid="19460"/>
                                        </p:tgtEl>
                                        <p:attrNameLst>
                                          <p:attrName>ppt_x</p:attrName>
                                        </p:attrNameLst>
                                      </p:cBhvr>
                                      <p:tavLst>
                                        <p:tav tm="0">
                                          <p:val>
                                            <p:strVal val="#ppt_x"/>
                                          </p:val>
                                        </p:tav>
                                        <p:tav tm="100000">
                                          <p:val>
                                            <p:strVal val="#ppt_x"/>
                                          </p:val>
                                        </p:tav>
                                      </p:tavLst>
                                    </p:anim>
                                    <p:anim calcmode="lin" valueType="num">
                                      <p:cBhvr>
                                        <p:cTn id="9" dur="1000" fill="hold"/>
                                        <p:tgtEl>
                                          <p:spTgt spid="1946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fade">
                                      <p:cBhvr>
                                        <p:cTn id="12" dur="1000"/>
                                        <p:tgtEl>
                                          <p:spTgt spid="10244"/>
                                        </p:tgtEl>
                                      </p:cBhvr>
                                    </p:animEffect>
                                    <p:anim calcmode="lin" valueType="num">
                                      <p:cBhvr>
                                        <p:cTn id="13" dur="1000" fill="hold"/>
                                        <p:tgtEl>
                                          <p:spTgt spid="10244"/>
                                        </p:tgtEl>
                                        <p:attrNameLst>
                                          <p:attrName>ppt_x</p:attrName>
                                        </p:attrNameLst>
                                      </p:cBhvr>
                                      <p:tavLst>
                                        <p:tav tm="0">
                                          <p:val>
                                            <p:strVal val="#ppt_x"/>
                                          </p:val>
                                        </p:tav>
                                        <p:tav tm="100000">
                                          <p:val>
                                            <p:strVal val="#ppt_x"/>
                                          </p:val>
                                        </p:tav>
                                      </p:tavLst>
                                    </p:anim>
                                    <p:anim calcmode="lin" valueType="num">
                                      <p:cBhvr>
                                        <p:cTn id="14"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14" name="Rectangle 13"/>
          <p:cNvSpPr/>
          <p:nvPr/>
        </p:nvSpPr>
        <p:spPr>
          <a:xfrm>
            <a:off x="1867275" y="236388"/>
            <a:ext cx="7187544" cy="707886"/>
          </a:xfrm>
          <a:prstGeom prst="rect">
            <a:avLst/>
          </a:prstGeom>
          <a:noFill/>
        </p:spPr>
        <p:txBody>
          <a:bodyPr wrap="none" lIns="91440" tIns="45720" rIns="91440" bIns="45720">
            <a:spAutoFit/>
          </a:bodyPr>
          <a:lstStyle/>
          <a:p>
            <a:pPr algn="ctr"/>
            <a:r>
              <a:rPr lang="en-US" sz="4000" b="1" cap="none" spc="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cs typeface="Calibri" panose="020F0502020204030204" pitchFamily="34" charset="0"/>
              </a:rPr>
              <a:t>HỘI THỔI CƠM THI Ở ĐỒNG VÂN</a:t>
            </a:r>
            <a:endParaRPr lang="en-US" sz="4000" b="1" cap="none" spc="0" dirty="0">
              <a:ln w="6600">
                <a:solidFill>
                  <a:schemeClr val="accent2"/>
                </a:solidFill>
                <a:prstDash val="solid"/>
              </a:ln>
              <a:solidFill>
                <a:srgbClr val="FFFFFF"/>
              </a:solidFill>
              <a:effectLst>
                <a:outerShdw dist="38100" dir="2700000" algn="tl" rotWithShape="0">
                  <a:schemeClr val="accent2"/>
                </a:outerShdw>
              </a:effectLst>
              <a:latin typeface="Calibri" panose="020F0502020204030204" pitchFamily="34" charset="0"/>
              <a:cs typeface="Calibri" panose="020F0502020204030204" pitchFamily="34" charset="0"/>
            </a:endParaRPr>
          </a:p>
        </p:txBody>
      </p:sp>
      <p:sp>
        <p:nvSpPr>
          <p:cNvPr id="5" name="TextBox 4"/>
          <p:cNvSpPr txBox="1"/>
          <p:nvPr/>
        </p:nvSpPr>
        <p:spPr>
          <a:xfrm>
            <a:off x="6305147" y="845090"/>
            <a:ext cx="3337333" cy="461665"/>
          </a:xfrm>
          <a:prstGeom prst="rect">
            <a:avLst/>
          </a:prstGeom>
          <a:noFill/>
        </p:spPr>
        <p:txBody>
          <a:bodyPr wrap="square" rtlCol="0">
            <a:spAutoFit/>
          </a:bodyPr>
          <a:lstStyle/>
          <a:p>
            <a:r>
              <a:rPr lang="en-US" sz="2400" i="1"/>
              <a:t>Theo </a:t>
            </a:r>
            <a:r>
              <a:rPr lang="en-US" sz="2400" b="1" i="1"/>
              <a:t>Minh Nhương</a:t>
            </a:r>
            <a:endParaRPr lang="en-US" sz="2400" b="1" i="1" dirty="0"/>
          </a:p>
        </p:txBody>
      </p:sp>
      <p:pic>
        <p:nvPicPr>
          <p:cNvPr id="11" name="Picture 12"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8469" y="1429399"/>
            <a:ext cx="6386590" cy="5428601"/>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9965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463332">
            <a:off x="11395689" y="5286209"/>
            <a:ext cx="505713" cy="559643"/>
          </a:xfrm>
          <a:prstGeom prst="rect">
            <a:avLst/>
          </a:prstGeom>
        </p:spPr>
      </p:pic>
      <p:pic>
        <p:nvPicPr>
          <p:cNvPr id="75" name="Picture 2" descr="كرتون بسيط خلفية الإعلان الغابات الكبيرة, بساطة, كرتون, خيال صورة الخلفية  للتحميل مجانا">
            <a:extLst>
              <a:ext uri="{FF2B5EF4-FFF2-40B4-BE49-F238E27FC236}">
                <a16:creationId xmlns:a16="http://schemas.microsoft.com/office/drawing/2014/main" id="{7310D8CC-8F68-4564-981E-A3978C85F0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213202" cy="6858000"/>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Rounded Corners 75">
            <a:extLst>
              <a:ext uri="{FF2B5EF4-FFF2-40B4-BE49-F238E27FC236}">
                <a16:creationId xmlns:a16="http://schemas.microsoft.com/office/drawing/2014/main" id="{8C32B2D7-39E1-48BA-BBF6-1D1DDE314872}"/>
              </a:ext>
            </a:extLst>
          </p:cNvPr>
          <p:cNvSpPr/>
          <p:nvPr/>
        </p:nvSpPr>
        <p:spPr>
          <a:xfrm>
            <a:off x="703769" y="310041"/>
            <a:ext cx="11039061" cy="623791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8" name="Picture 2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18636" y="5662503"/>
            <a:ext cx="307983" cy="302383"/>
          </a:xfrm>
          <a:prstGeom prst="rect">
            <a:avLst/>
          </a:prstGeom>
        </p:spPr>
      </p:pic>
      <p:pic>
        <p:nvPicPr>
          <p:cNvPr id="34" name="Picture 33">
            <a:extLst>
              <a:ext uri="{FF2B5EF4-FFF2-40B4-BE49-F238E27FC236}">
                <a16:creationId xmlns:a16="http://schemas.microsoft.com/office/drawing/2014/main" id="{1BBDD845-19FF-45E9-B94A-01A1998BB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0474" y="453408"/>
            <a:ext cx="8689585" cy="1178662"/>
          </a:xfrm>
          <a:prstGeom prst="rect">
            <a:avLst/>
          </a:prstGeom>
        </p:spPr>
      </p:pic>
      <p:sp>
        <p:nvSpPr>
          <p:cNvPr id="35" name="Rectangle 34">
            <a:extLst>
              <a:ext uri="{FF2B5EF4-FFF2-40B4-BE49-F238E27FC236}">
                <a16:creationId xmlns:a16="http://schemas.microsoft.com/office/drawing/2014/main" id="{CD8D71A4-E4FC-46DA-9016-90C44E41FC9F}"/>
              </a:ext>
            </a:extLst>
          </p:cNvPr>
          <p:cNvSpPr/>
          <p:nvPr/>
        </p:nvSpPr>
        <p:spPr>
          <a:xfrm>
            <a:off x="2895600" y="1398632"/>
            <a:ext cx="1920398" cy="646331"/>
          </a:xfrm>
          <a:prstGeom prst="rect">
            <a:avLst/>
          </a:prstGeom>
        </p:spPr>
        <p:txBody>
          <a:bodyPr wrap="none">
            <a:spAutoFit/>
          </a:bodyPr>
          <a:lstStyle/>
          <a:p>
            <a:r>
              <a:rPr lang="vi-VN" sz="3600" b="1" dirty="0">
                <a:solidFill>
                  <a:srgbClr val="004800"/>
                </a:solidFill>
                <a:ea typeface="Tahoma" panose="020B0604030504040204" pitchFamily="34" charset="0"/>
                <a:cs typeface="Tahoma" panose="020B0604030504040204" pitchFamily="34" charset="0"/>
              </a:rPr>
              <a:t>Tiêu chí</a:t>
            </a:r>
            <a:endParaRPr lang="en-US" sz="3600" dirty="0">
              <a:solidFill>
                <a:srgbClr val="004800"/>
              </a:solidFill>
              <a:ea typeface="Tahoma" panose="020B0604030504040204" pitchFamily="34" charset="0"/>
              <a:cs typeface="Tahoma" panose="020B0604030504040204" pitchFamily="34" charset="0"/>
            </a:endParaRPr>
          </a:p>
        </p:txBody>
      </p:sp>
      <p:grpSp>
        <p:nvGrpSpPr>
          <p:cNvPr id="42" name="Group 41">
            <a:extLst>
              <a:ext uri="{FF2B5EF4-FFF2-40B4-BE49-F238E27FC236}">
                <a16:creationId xmlns:a16="http://schemas.microsoft.com/office/drawing/2014/main" id="{0BF263CB-9B4F-42A4-A88E-42E2646D38BF}"/>
              </a:ext>
            </a:extLst>
          </p:cNvPr>
          <p:cNvGrpSpPr/>
          <p:nvPr/>
        </p:nvGrpSpPr>
        <p:grpSpPr>
          <a:xfrm>
            <a:off x="862621" y="2413000"/>
            <a:ext cx="5233379" cy="1154293"/>
            <a:chOff x="1293932" y="3619500"/>
            <a:chExt cx="7850068" cy="1731440"/>
          </a:xfrm>
        </p:grpSpPr>
        <p:pic>
          <p:nvPicPr>
            <p:cNvPr id="3" name="Picture 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93932" y="3817689"/>
              <a:ext cx="1294722" cy="1016945"/>
            </a:xfrm>
            <a:prstGeom prst="rect">
              <a:avLst/>
            </a:prstGeom>
          </p:spPr>
        </p:pic>
        <p:sp>
          <p:nvSpPr>
            <p:cNvPr id="36" name="TextBox 5">
              <a:extLst>
                <a:ext uri="{FF2B5EF4-FFF2-40B4-BE49-F238E27FC236}">
                  <a16:creationId xmlns:a16="http://schemas.microsoft.com/office/drawing/2014/main" id="{69345C31-375C-4FCD-BBDE-BB6659066DF5}"/>
                </a:ext>
              </a:extLst>
            </p:cNvPr>
            <p:cNvSpPr txBox="1"/>
            <p:nvPr/>
          </p:nvSpPr>
          <p:spPr>
            <a:xfrm>
              <a:off x="2717886" y="3619500"/>
              <a:ext cx="6426114" cy="1731440"/>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vi-VN" sz="2667" b="1" dirty="0">
                  <a:solidFill>
                    <a:srgbClr val="C00000"/>
                  </a:solidFill>
                  <a:latin typeface="Calibri" panose="020F0502020204030204" pitchFamily="34" charset="0"/>
                  <a:ea typeface="Tahoma" panose="020B0604030504040204" pitchFamily="34" charset="0"/>
                  <a:cs typeface="Calibri" panose="020F0502020204030204" pitchFamily="34" charset="0"/>
                </a:rPr>
                <a:t>Đọc đúng tiếng, đúng từ, lưu loát, mạch lạc</a:t>
              </a:r>
              <a:endParaRPr lang="en-US" sz="2667" b="1" dirty="0">
                <a:solidFill>
                  <a:srgbClr val="C00000"/>
                </a:solidFill>
                <a:latin typeface="Calibri" panose="020F0502020204030204" pitchFamily="34" charset="0"/>
                <a:ea typeface="Tahoma" panose="020B0604030504040204" pitchFamily="34" charset="0"/>
                <a:cs typeface="Calibri" panose="020F0502020204030204" pitchFamily="34" charset="0"/>
              </a:endParaRPr>
            </a:p>
          </p:txBody>
        </p:sp>
        <p:sp>
          <p:nvSpPr>
            <p:cNvPr id="39" name="Rectangle 38">
              <a:extLst>
                <a:ext uri="{FF2B5EF4-FFF2-40B4-BE49-F238E27FC236}">
                  <a16:creationId xmlns:a16="http://schemas.microsoft.com/office/drawing/2014/main" id="{10F83B79-DF33-455C-A685-D2E7A264C769}"/>
                </a:ext>
              </a:extLst>
            </p:cNvPr>
            <p:cNvSpPr/>
            <p:nvPr/>
          </p:nvSpPr>
          <p:spPr>
            <a:xfrm>
              <a:off x="1656599" y="3983064"/>
              <a:ext cx="661719" cy="969497"/>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1</a:t>
              </a:r>
              <a:endParaRPr lang="en-US" sz="3600" b="1" dirty="0">
                <a:solidFill>
                  <a:schemeClr val="bg1"/>
                </a:solidFill>
                <a:ea typeface="Tahoma" panose="020B0604030504040204" pitchFamily="34" charset="0"/>
                <a:cs typeface="Tahoma" panose="020B0604030504040204" pitchFamily="34" charset="0"/>
              </a:endParaRPr>
            </a:p>
          </p:txBody>
        </p:sp>
      </p:grpSp>
      <p:grpSp>
        <p:nvGrpSpPr>
          <p:cNvPr id="43" name="Group 42">
            <a:extLst>
              <a:ext uri="{FF2B5EF4-FFF2-40B4-BE49-F238E27FC236}">
                <a16:creationId xmlns:a16="http://schemas.microsoft.com/office/drawing/2014/main" id="{E0753D56-B852-4567-9E8A-466295881C78}"/>
              </a:ext>
            </a:extLst>
          </p:cNvPr>
          <p:cNvGrpSpPr/>
          <p:nvPr/>
        </p:nvGrpSpPr>
        <p:grpSpPr>
          <a:xfrm>
            <a:off x="857239" y="3784600"/>
            <a:ext cx="5251231" cy="1038701"/>
            <a:chOff x="1285858" y="5676900"/>
            <a:chExt cx="7876846" cy="1558051"/>
          </a:xfrm>
        </p:grpSpPr>
        <p:pic>
          <p:nvPicPr>
            <p:cNvPr id="4" name="Picture 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85858" y="5901485"/>
              <a:ext cx="1294722" cy="1016945"/>
            </a:xfrm>
            <a:prstGeom prst="rect">
              <a:avLst/>
            </a:prstGeom>
          </p:spPr>
        </p:pic>
        <p:sp>
          <p:nvSpPr>
            <p:cNvPr id="37" name="TextBox 5">
              <a:extLst>
                <a:ext uri="{FF2B5EF4-FFF2-40B4-BE49-F238E27FC236}">
                  <a16:creationId xmlns:a16="http://schemas.microsoft.com/office/drawing/2014/main" id="{7299D313-0245-41F1-AE8E-A93DE0472DEC}"/>
                </a:ext>
              </a:extLst>
            </p:cNvPr>
            <p:cNvSpPr txBox="1"/>
            <p:nvPr/>
          </p:nvSpPr>
          <p:spPr>
            <a:xfrm>
              <a:off x="2736590" y="5676900"/>
              <a:ext cx="6426114" cy="1558051"/>
            </a:xfrm>
            <a:prstGeom prst="flowChartTerminator">
              <a:avLst/>
            </a:prstGeom>
          </p:spPr>
          <p:style>
            <a:lnRef idx="2">
              <a:schemeClr val="accent3"/>
            </a:lnRef>
            <a:fillRef idx="1">
              <a:schemeClr val="lt1"/>
            </a:fillRef>
            <a:effectRef idx="0">
              <a:schemeClr val="accent3"/>
            </a:effectRef>
            <a:fontRef idx="minor">
              <a:schemeClr val="dk1"/>
            </a:fontRef>
          </p:style>
          <p:txBody>
            <a:bodyPr wrap="square" lIns="0" tIns="0" rIns="0" bIns="0" rtlCol="0" anchor="t">
              <a:spAutoFit/>
            </a:bodyPr>
            <a:lstStyle/>
            <a:p>
              <a:pPr algn="ctr"/>
              <a:r>
                <a:rPr lang="vi-VN" sz="2400" b="1" dirty="0">
                  <a:solidFill>
                    <a:srgbClr val="004800"/>
                  </a:solidFill>
                  <a:latin typeface="Calibri" panose="020F0502020204030204" pitchFamily="34" charset="0"/>
                  <a:ea typeface="Tahoma" panose="020B0604030504040204" pitchFamily="34" charset="0"/>
                  <a:cs typeface="Calibri" panose="020F0502020204030204" pitchFamily="34" charset="0"/>
                </a:rPr>
                <a:t>Ngắt nghỉ hơi đúng ở các dấu câu, cụm từ rõ nghĩa</a:t>
              </a:r>
              <a:endParaRPr lang="en-US" sz="2400" b="1" dirty="0">
                <a:solidFill>
                  <a:srgbClr val="004800"/>
                </a:solidFill>
                <a:latin typeface="Calibri" panose="020F0502020204030204" pitchFamily="34" charset="0"/>
                <a:ea typeface="Tahoma" panose="020B0604030504040204" pitchFamily="34" charset="0"/>
                <a:cs typeface="Calibri" panose="020F0502020204030204" pitchFamily="34" charset="0"/>
              </a:endParaRPr>
            </a:p>
          </p:txBody>
        </p:sp>
        <p:sp>
          <p:nvSpPr>
            <p:cNvPr id="40" name="Rectangle 39">
              <a:extLst>
                <a:ext uri="{FF2B5EF4-FFF2-40B4-BE49-F238E27FC236}">
                  <a16:creationId xmlns:a16="http://schemas.microsoft.com/office/drawing/2014/main" id="{EAC71BC5-1CA3-40F4-A1F3-8EA2FDB3EC73}"/>
                </a:ext>
              </a:extLst>
            </p:cNvPr>
            <p:cNvSpPr/>
            <p:nvPr/>
          </p:nvSpPr>
          <p:spPr>
            <a:xfrm>
              <a:off x="1648525" y="6041530"/>
              <a:ext cx="661719" cy="969496"/>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2</a:t>
              </a:r>
              <a:endParaRPr lang="en-US" sz="3600" b="1" dirty="0">
                <a:solidFill>
                  <a:schemeClr val="bg1"/>
                </a:solidFill>
                <a:ea typeface="Tahoma" panose="020B0604030504040204" pitchFamily="34" charset="0"/>
                <a:cs typeface="Tahoma" panose="020B0604030504040204" pitchFamily="34" charset="0"/>
              </a:endParaRPr>
            </a:p>
          </p:txBody>
        </p:sp>
      </p:grpSp>
      <p:grpSp>
        <p:nvGrpSpPr>
          <p:cNvPr id="44" name="Group 43">
            <a:extLst>
              <a:ext uri="{FF2B5EF4-FFF2-40B4-BE49-F238E27FC236}">
                <a16:creationId xmlns:a16="http://schemas.microsoft.com/office/drawing/2014/main" id="{A66CA1FB-CEDF-454C-B62E-FAB6FDFD9BAA}"/>
              </a:ext>
            </a:extLst>
          </p:cNvPr>
          <p:cNvGrpSpPr/>
          <p:nvPr/>
        </p:nvGrpSpPr>
        <p:grpSpPr>
          <a:xfrm>
            <a:off x="869145" y="5040789"/>
            <a:ext cx="5237015" cy="1154293"/>
            <a:chOff x="1303718" y="7561183"/>
            <a:chExt cx="7855522" cy="1731439"/>
          </a:xfrm>
        </p:grpSpPr>
        <p:pic>
          <p:nvPicPr>
            <p:cNvPr id="5" name="Picture 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03718" y="7885490"/>
              <a:ext cx="1351877" cy="1061838"/>
            </a:xfrm>
            <a:prstGeom prst="rect">
              <a:avLst/>
            </a:prstGeom>
          </p:spPr>
        </p:pic>
        <p:sp>
          <p:nvSpPr>
            <p:cNvPr id="38" name="TextBox 5">
              <a:extLst>
                <a:ext uri="{FF2B5EF4-FFF2-40B4-BE49-F238E27FC236}">
                  <a16:creationId xmlns:a16="http://schemas.microsoft.com/office/drawing/2014/main" id="{A53F0F91-8751-4695-9527-23BEBBD4BB01}"/>
                </a:ext>
              </a:extLst>
            </p:cNvPr>
            <p:cNvSpPr txBox="1"/>
            <p:nvPr/>
          </p:nvSpPr>
          <p:spPr>
            <a:xfrm>
              <a:off x="2733126" y="7561183"/>
              <a:ext cx="6426114" cy="1731439"/>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lIns="0" tIns="0" rIns="0" bIns="0" rtlCol="0" anchor="t">
              <a:spAutoFit/>
            </a:bodyPr>
            <a:lstStyle/>
            <a:p>
              <a:pPr algn="ctr"/>
              <a:r>
                <a:rPr lang="vi-VN" sz="2667" b="1">
                  <a:solidFill>
                    <a:srgbClr val="C00000"/>
                  </a:solidFill>
                  <a:latin typeface="Calibri" panose="020F0502020204030204" pitchFamily="34" charset="0"/>
                  <a:ea typeface="Tahoma" panose="020B0604030504040204" pitchFamily="34" charset="0"/>
                  <a:cs typeface="Calibri" panose="020F0502020204030204" pitchFamily="34" charset="0"/>
                </a:rPr>
                <a:t>Cường độ, tốc độ đọc đạt yêu cầu</a:t>
              </a:r>
              <a:endParaRPr lang="en-US" sz="2667" b="1" dirty="0">
                <a:solidFill>
                  <a:srgbClr val="C00000"/>
                </a:solidFill>
                <a:latin typeface="Calibri" panose="020F0502020204030204" pitchFamily="34" charset="0"/>
                <a:ea typeface="Tahoma" panose="020B0604030504040204" pitchFamily="34" charset="0"/>
                <a:cs typeface="Calibri" panose="020F0502020204030204" pitchFamily="34" charset="0"/>
              </a:endParaRPr>
            </a:p>
          </p:txBody>
        </p:sp>
        <p:sp>
          <p:nvSpPr>
            <p:cNvPr id="41" name="Rectangle 40">
              <a:extLst>
                <a:ext uri="{FF2B5EF4-FFF2-40B4-BE49-F238E27FC236}">
                  <a16:creationId xmlns:a16="http://schemas.microsoft.com/office/drawing/2014/main" id="{9483D34C-7B91-446E-B258-16957B980FAD}"/>
                </a:ext>
              </a:extLst>
            </p:cNvPr>
            <p:cNvSpPr/>
            <p:nvPr/>
          </p:nvSpPr>
          <p:spPr>
            <a:xfrm>
              <a:off x="1689927" y="8100035"/>
              <a:ext cx="661719" cy="969496"/>
            </a:xfrm>
            <a:prstGeom prst="rect">
              <a:avLst/>
            </a:prstGeom>
          </p:spPr>
          <p:txBody>
            <a:bodyPr wrap="none">
              <a:spAutoFit/>
            </a:bodyPr>
            <a:lstStyle/>
            <a:p>
              <a:r>
                <a:rPr lang="vi-VN" sz="3600" b="1" dirty="0">
                  <a:solidFill>
                    <a:schemeClr val="bg1"/>
                  </a:solidFill>
                  <a:ea typeface="Tahoma" panose="020B0604030504040204" pitchFamily="34" charset="0"/>
                  <a:cs typeface="Tahoma" panose="020B0604030504040204" pitchFamily="34" charset="0"/>
                </a:rPr>
                <a:t>3</a:t>
              </a:r>
              <a:endParaRPr lang="en-US" sz="3600" b="1" dirty="0">
                <a:solidFill>
                  <a:schemeClr val="bg1"/>
                </a:solidFill>
                <a:ea typeface="Tahoma" panose="020B0604030504040204" pitchFamily="34" charset="0"/>
                <a:cs typeface="Tahoma" panose="020B0604030504040204" pitchFamily="34" charset="0"/>
              </a:endParaRPr>
            </a:p>
          </p:txBody>
        </p:sp>
      </p:grpSp>
      <p:sp>
        <p:nvSpPr>
          <p:cNvPr id="45" name="Rectangle 44">
            <a:extLst>
              <a:ext uri="{FF2B5EF4-FFF2-40B4-BE49-F238E27FC236}">
                <a16:creationId xmlns:a16="http://schemas.microsoft.com/office/drawing/2014/main" id="{7F5DC7E4-3B8B-4AB4-BF84-7A3EA972DDDF}"/>
              </a:ext>
            </a:extLst>
          </p:cNvPr>
          <p:cNvSpPr/>
          <p:nvPr/>
        </p:nvSpPr>
        <p:spPr>
          <a:xfrm>
            <a:off x="6447132" y="1859843"/>
            <a:ext cx="1850186"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Bình thường</a:t>
            </a:r>
            <a:endParaRPr lang="en-US" sz="2133" dirty="0">
              <a:solidFill>
                <a:srgbClr val="004800"/>
              </a:solidFill>
              <a:ea typeface="Tahoma" panose="020B0604030504040204" pitchFamily="34" charset="0"/>
              <a:cs typeface="Tahoma" panose="020B0604030504040204" pitchFamily="34" charset="0"/>
            </a:endParaRPr>
          </a:p>
        </p:txBody>
      </p:sp>
      <p:sp>
        <p:nvSpPr>
          <p:cNvPr id="46" name="Rectangle 45">
            <a:extLst>
              <a:ext uri="{FF2B5EF4-FFF2-40B4-BE49-F238E27FC236}">
                <a16:creationId xmlns:a16="http://schemas.microsoft.com/office/drawing/2014/main" id="{FE120D4D-EFA9-4B09-B1C9-7C36BF8C2B90}"/>
              </a:ext>
            </a:extLst>
          </p:cNvPr>
          <p:cNvSpPr/>
          <p:nvPr/>
        </p:nvSpPr>
        <p:spPr>
          <a:xfrm>
            <a:off x="9001087" y="1867999"/>
            <a:ext cx="684803"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Tốt </a:t>
            </a:r>
            <a:endParaRPr lang="en-US" sz="2133" dirty="0">
              <a:solidFill>
                <a:srgbClr val="004800"/>
              </a:solidFill>
              <a:ea typeface="Tahoma" panose="020B0604030504040204" pitchFamily="34" charset="0"/>
              <a:cs typeface="Tahoma" panose="020B0604030504040204" pitchFamily="34" charset="0"/>
            </a:endParaRPr>
          </a:p>
        </p:txBody>
      </p:sp>
      <p:sp>
        <p:nvSpPr>
          <p:cNvPr id="47" name="Rectangle 46">
            <a:extLst>
              <a:ext uri="{FF2B5EF4-FFF2-40B4-BE49-F238E27FC236}">
                <a16:creationId xmlns:a16="http://schemas.microsoft.com/office/drawing/2014/main" id="{9FD27FF2-7726-4FF7-80FA-4D2EB1C7301C}"/>
              </a:ext>
            </a:extLst>
          </p:cNvPr>
          <p:cNvSpPr/>
          <p:nvPr/>
        </p:nvSpPr>
        <p:spPr>
          <a:xfrm>
            <a:off x="10406271" y="1867999"/>
            <a:ext cx="1125629" cy="420564"/>
          </a:xfrm>
          <a:prstGeom prst="rect">
            <a:avLst/>
          </a:prstGeom>
        </p:spPr>
        <p:txBody>
          <a:bodyPr wrap="none">
            <a:spAutoFit/>
          </a:bodyPr>
          <a:lstStyle/>
          <a:p>
            <a:r>
              <a:rPr lang="vi-VN" sz="2133" b="1" dirty="0">
                <a:solidFill>
                  <a:srgbClr val="004800"/>
                </a:solidFill>
                <a:ea typeface="Tahoma" panose="020B0604030504040204" pitchFamily="34" charset="0"/>
                <a:cs typeface="Tahoma" panose="020B0604030504040204" pitchFamily="34" charset="0"/>
              </a:rPr>
              <a:t>Rất tốt </a:t>
            </a:r>
            <a:endParaRPr lang="en-US" sz="2133" dirty="0">
              <a:solidFill>
                <a:srgbClr val="004800"/>
              </a:solidFill>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7DC1054C-2D58-4AB1-82EE-77A2CD72E92E}"/>
              </a:ext>
            </a:extLst>
          </p:cNvPr>
          <p:cNvGrpSpPr/>
          <p:nvPr/>
        </p:nvGrpSpPr>
        <p:grpSpPr>
          <a:xfrm>
            <a:off x="6941528" y="2536834"/>
            <a:ext cx="1178662" cy="1178662"/>
            <a:chOff x="6941528" y="2536834"/>
            <a:chExt cx="1178662" cy="1178662"/>
          </a:xfrm>
        </p:grpSpPr>
        <p:pic>
          <p:nvPicPr>
            <p:cNvPr id="6148"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81995CF-30AF-463D-905D-AC1054B2C06A}"/>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F77AA83-4135-42E7-A2A4-0E5A742518E9}"/>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7" name="Group 6">
            <a:extLst>
              <a:ext uri="{FF2B5EF4-FFF2-40B4-BE49-F238E27FC236}">
                <a16:creationId xmlns:a16="http://schemas.microsoft.com/office/drawing/2014/main" id="{FEEDA9C3-9F25-4650-AFC7-05D788785C63}"/>
              </a:ext>
            </a:extLst>
          </p:cNvPr>
          <p:cNvGrpSpPr/>
          <p:nvPr/>
        </p:nvGrpSpPr>
        <p:grpSpPr>
          <a:xfrm>
            <a:off x="8737780" y="2494928"/>
            <a:ext cx="1075970" cy="1066638"/>
            <a:chOff x="8737780" y="2494928"/>
            <a:chExt cx="1075970" cy="1066638"/>
          </a:xfrm>
        </p:grpSpPr>
        <p:pic>
          <p:nvPicPr>
            <p:cNvPr id="6150"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F97E3F55-5619-4C71-AF4F-F74C56724C8C}"/>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a:extLst>
                <a:ext uri="{FF2B5EF4-FFF2-40B4-BE49-F238E27FC236}">
                  <a16:creationId xmlns:a16="http://schemas.microsoft.com/office/drawing/2014/main" id="{2383ED5B-89C0-4DB5-8BF2-7C66B66CE69A}"/>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8" name="Group 7">
            <a:extLst>
              <a:ext uri="{FF2B5EF4-FFF2-40B4-BE49-F238E27FC236}">
                <a16:creationId xmlns:a16="http://schemas.microsoft.com/office/drawing/2014/main" id="{B1B0B049-E175-40D0-941D-C076D677C715}"/>
              </a:ext>
            </a:extLst>
          </p:cNvPr>
          <p:cNvGrpSpPr/>
          <p:nvPr/>
        </p:nvGrpSpPr>
        <p:grpSpPr>
          <a:xfrm>
            <a:off x="10526078" y="2413000"/>
            <a:ext cx="1115578" cy="1178662"/>
            <a:chOff x="10526078" y="2413000"/>
            <a:chExt cx="1115578" cy="1178662"/>
          </a:xfrm>
        </p:grpSpPr>
        <p:pic>
          <p:nvPicPr>
            <p:cNvPr id="6152"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AE41123-B84D-4371-8C83-C9B7826227C9}"/>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591A73A5-933F-4546-910B-556E3C999F3B}"/>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grpSp>
        <p:nvGrpSpPr>
          <p:cNvPr id="79" name="Group 78">
            <a:extLst>
              <a:ext uri="{FF2B5EF4-FFF2-40B4-BE49-F238E27FC236}">
                <a16:creationId xmlns:a16="http://schemas.microsoft.com/office/drawing/2014/main" id="{4543E2B4-BC37-4D6B-9924-1319677DDD48}"/>
              </a:ext>
            </a:extLst>
          </p:cNvPr>
          <p:cNvGrpSpPr/>
          <p:nvPr/>
        </p:nvGrpSpPr>
        <p:grpSpPr>
          <a:xfrm>
            <a:off x="6953998" y="3814183"/>
            <a:ext cx="1178662" cy="1178662"/>
            <a:chOff x="6941528" y="2536834"/>
            <a:chExt cx="1178662" cy="1178662"/>
          </a:xfrm>
        </p:grpSpPr>
        <p:pic>
          <p:nvPicPr>
            <p:cNvPr id="80"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FD3A94AB-2377-4350-931A-54F2D5477DF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a:extLst>
                <a:ext uri="{FF2B5EF4-FFF2-40B4-BE49-F238E27FC236}">
                  <a16:creationId xmlns:a16="http://schemas.microsoft.com/office/drawing/2014/main" id="{7A26BF0D-4570-4ADC-97E2-0EEDD65BDB02}"/>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82" name="Group 81">
            <a:extLst>
              <a:ext uri="{FF2B5EF4-FFF2-40B4-BE49-F238E27FC236}">
                <a16:creationId xmlns:a16="http://schemas.microsoft.com/office/drawing/2014/main" id="{A0EE3417-1CA6-4E9D-816B-C2798D35B736}"/>
              </a:ext>
            </a:extLst>
          </p:cNvPr>
          <p:cNvGrpSpPr/>
          <p:nvPr/>
        </p:nvGrpSpPr>
        <p:grpSpPr>
          <a:xfrm>
            <a:off x="8750250" y="3772277"/>
            <a:ext cx="1075970" cy="1066638"/>
            <a:chOff x="8737780" y="2494928"/>
            <a:chExt cx="1075970" cy="1066638"/>
          </a:xfrm>
        </p:grpSpPr>
        <p:pic>
          <p:nvPicPr>
            <p:cNvPr id="83"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701F8D80-862F-4B82-B003-332098824971}"/>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a:extLst>
                <a:ext uri="{FF2B5EF4-FFF2-40B4-BE49-F238E27FC236}">
                  <a16:creationId xmlns:a16="http://schemas.microsoft.com/office/drawing/2014/main" id="{E88D01B6-7AEF-4369-B084-FE9F957F51AD}"/>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85" name="Group 84">
            <a:extLst>
              <a:ext uri="{FF2B5EF4-FFF2-40B4-BE49-F238E27FC236}">
                <a16:creationId xmlns:a16="http://schemas.microsoft.com/office/drawing/2014/main" id="{10CDC5F0-6BAF-4426-A3B6-C94C5698B069}"/>
              </a:ext>
            </a:extLst>
          </p:cNvPr>
          <p:cNvGrpSpPr/>
          <p:nvPr/>
        </p:nvGrpSpPr>
        <p:grpSpPr>
          <a:xfrm>
            <a:off x="10538548" y="3690349"/>
            <a:ext cx="1115578" cy="1178662"/>
            <a:chOff x="10526078" y="2413000"/>
            <a:chExt cx="1115578" cy="1178662"/>
          </a:xfrm>
        </p:grpSpPr>
        <p:pic>
          <p:nvPicPr>
            <p:cNvPr id="86"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85BFB2DE-1C5C-4360-A862-4F1ECE5D71ED}"/>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a:extLst>
                <a:ext uri="{FF2B5EF4-FFF2-40B4-BE49-F238E27FC236}">
                  <a16:creationId xmlns:a16="http://schemas.microsoft.com/office/drawing/2014/main" id="{02C4AB8F-4F7F-4775-8727-09B94E2D67E9}"/>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grpSp>
        <p:nvGrpSpPr>
          <p:cNvPr id="88" name="Group 87">
            <a:extLst>
              <a:ext uri="{FF2B5EF4-FFF2-40B4-BE49-F238E27FC236}">
                <a16:creationId xmlns:a16="http://schemas.microsoft.com/office/drawing/2014/main" id="{F902F141-2095-4913-9D32-102115CF1926}"/>
              </a:ext>
            </a:extLst>
          </p:cNvPr>
          <p:cNvGrpSpPr/>
          <p:nvPr/>
        </p:nvGrpSpPr>
        <p:grpSpPr>
          <a:xfrm>
            <a:off x="6953998" y="5049626"/>
            <a:ext cx="1178662" cy="1178662"/>
            <a:chOff x="6941528" y="2536834"/>
            <a:chExt cx="1178662" cy="1178662"/>
          </a:xfrm>
        </p:grpSpPr>
        <p:pic>
          <p:nvPicPr>
            <p:cNvPr id="89" name="Picture 4"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EA26DF69-E781-4E8D-9C0E-701B34BF674E}"/>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734" b="94970" l="53846" r="94970">
                          <a14:foregroundMark x1="53846" y1="77811" x2="53846" y2="77811"/>
                          <a14:foregroundMark x1="57692" y1="78994" x2="57692" y2="78994"/>
                          <a14:foregroundMark x1="84615" y1="78994" x2="84615" y2="78994"/>
                          <a14:foregroundMark x1="74556" y1="88757" x2="74556" y2="88757"/>
                        </a14:backgroundRemoval>
                      </a14:imgEffect>
                    </a14:imgLayer>
                  </a14:imgProps>
                </a:ext>
                <a:ext uri="{28A0092B-C50C-407E-A947-70E740481C1C}">
                  <a14:useLocalDpi xmlns:a14="http://schemas.microsoft.com/office/drawing/2010/main" val="0"/>
                </a:ext>
              </a:extLst>
            </a:blip>
            <a:srcRect l="50000" t="50000"/>
            <a:stretch/>
          </p:blipFill>
          <p:spPr bwMode="auto">
            <a:xfrm>
              <a:off x="6941528" y="2536834"/>
              <a:ext cx="1178662" cy="1178662"/>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4B53CA47-24DF-4EF5-8745-14235E231625}"/>
                </a:ext>
              </a:extLst>
            </p:cNvPr>
            <p:cNvSpPr txBox="1"/>
            <p:nvPr/>
          </p:nvSpPr>
          <p:spPr>
            <a:xfrm>
              <a:off x="7310184" y="3079492"/>
              <a:ext cx="266420"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1</a:t>
              </a:r>
              <a:endParaRPr lang="en-US" sz="2000" dirty="0">
                <a:latin typeface="Pattaya" panose="00000500000000000000" pitchFamily="2" charset="-34"/>
                <a:cs typeface="Pattaya" panose="00000500000000000000" pitchFamily="2" charset="-34"/>
              </a:endParaRPr>
            </a:p>
          </p:txBody>
        </p:sp>
      </p:grpSp>
      <p:grpSp>
        <p:nvGrpSpPr>
          <p:cNvPr id="91" name="Group 90">
            <a:extLst>
              <a:ext uri="{FF2B5EF4-FFF2-40B4-BE49-F238E27FC236}">
                <a16:creationId xmlns:a16="http://schemas.microsoft.com/office/drawing/2014/main" id="{ED2E4BEE-87C7-4D46-82F7-013F4C049D58}"/>
              </a:ext>
            </a:extLst>
          </p:cNvPr>
          <p:cNvGrpSpPr/>
          <p:nvPr/>
        </p:nvGrpSpPr>
        <p:grpSpPr>
          <a:xfrm>
            <a:off x="8750250" y="5007720"/>
            <a:ext cx="1075970" cy="1066638"/>
            <a:chOff x="8737780" y="2494928"/>
            <a:chExt cx="1075970" cy="1066638"/>
          </a:xfrm>
        </p:grpSpPr>
        <p:pic>
          <p:nvPicPr>
            <p:cNvPr id="92" name="Picture 6"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AC88C3E4-0A45-4887-9CA2-D7157FFD3331}"/>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63" b="47929" l="9763" r="45562">
                          <a14:foregroundMark x1="13018" y1="26627" x2="13018" y2="26627"/>
                          <a14:foregroundMark x1="31361" y1="47929" x2="31361" y2="47929"/>
                          <a14:foregroundMark x1="26627" y1="47929" x2="26627" y2="47929"/>
                          <a14:foregroundMark x1="30769" y1="45858" x2="30769" y2="45858"/>
                          <a14:foregroundMark x1="27219" y1="45562" x2="27219" y2="45562"/>
                          <a14:foregroundMark x1="44970" y1="37870" x2="44970" y2="37870"/>
                          <a14:foregroundMark x1="42604" y1="34320" x2="42604" y2="34320"/>
                          <a14:foregroundMark x1="14201" y1="30473" x2="14201" y2="30473"/>
                          <a14:foregroundMark x1="13314" y1="26923" x2="13314" y2="26923"/>
                          <a14:foregroundMark x1="42899" y1="35207" x2="42899" y2="35207"/>
                          <a14:foregroundMark x1="43491" y1="35503" x2="43491" y2="35503"/>
                          <a14:foregroundMark x1="13314" y1="28107" x2="13314" y2="28107"/>
                          <a14:foregroundMark x1="13314" y1="28994" x2="13314" y2="28994"/>
                        </a14:backgroundRemoval>
                      </a14:imgEffect>
                    </a14:imgLayer>
                  </a14:imgProps>
                </a:ext>
                <a:ext uri="{28A0092B-C50C-407E-A947-70E740481C1C}">
                  <a14:useLocalDpi xmlns:a14="http://schemas.microsoft.com/office/drawing/2010/main" val="0"/>
                </a:ext>
              </a:extLst>
            </a:blip>
            <a:srcRect l="5544" t="5617" r="49685" b="50000"/>
            <a:stretch/>
          </p:blipFill>
          <p:spPr bwMode="auto">
            <a:xfrm>
              <a:off x="8737780" y="2494928"/>
              <a:ext cx="1075970" cy="1066638"/>
            </a:xfrm>
            <a:prstGeom prst="rect">
              <a:avLst/>
            </a:prstGeom>
            <a:noFill/>
            <a:extLst>
              <a:ext uri="{909E8E84-426E-40DD-AFC4-6F175D3DCCD1}">
                <a14:hiddenFill xmlns:a14="http://schemas.microsoft.com/office/drawing/2010/main">
                  <a:solidFill>
                    <a:srgbClr val="FFFFFF"/>
                  </a:solidFill>
                </a14:hiddenFill>
              </a:ext>
            </a:extLst>
          </p:spPr>
        </p:pic>
        <p:sp>
          <p:nvSpPr>
            <p:cNvPr id="93" name="TextBox 92">
              <a:extLst>
                <a:ext uri="{FF2B5EF4-FFF2-40B4-BE49-F238E27FC236}">
                  <a16:creationId xmlns:a16="http://schemas.microsoft.com/office/drawing/2014/main" id="{EDAADDAE-2EE1-4564-A9DD-94E514E735D7}"/>
                </a:ext>
              </a:extLst>
            </p:cNvPr>
            <p:cNvSpPr txBox="1"/>
            <p:nvPr/>
          </p:nvSpPr>
          <p:spPr>
            <a:xfrm>
              <a:off x="9163863" y="3116422"/>
              <a:ext cx="311304"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2</a:t>
              </a:r>
              <a:endParaRPr lang="en-US" sz="2000" dirty="0">
                <a:latin typeface="Pattaya" panose="00000500000000000000" pitchFamily="2" charset="-34"/>
                <a:cs typeface="Pattaya" panose="00000500000000000000" pitchFamily="2" charset="-34"/>
              </a:endParaRPr>
            </a:p>
          </p:txBody>
        </p:sp>
      </p:grpSp>
      <p:grpSp>
        <p:nvGrpSpPr>
          <p:cNvPr id="94" name="Group 93">
            <a:extLst>
              <a:ext uri="{FF2B5EF4-FFF2-40B4-BE49-F238E27FC236}">
                <a16:creationId xmlns:a16="http://schemas.microsoft.com/office/drawing/2014/main" id="{03A5728E-764D-4B24-9B04-AA9431000C30}"/>
              </a:ext>
            </a:extLst>
          </p:cNvPr>
          <p:cNvGrpSpPr/>
          <p:nvPr/>
        </p:nvGrpSpPr>
        <p:grpSpPr>
          <a:xfrm>
            <a:off x="10538548" y="4925792"/>
            <a:ext cx="1115578" cy="1178662"/>
            <a:chOff x="10526078" y="2413000"/>
            <a:chExt cx="1115578" cy="1178662"/>
          </a:xfrm>
        </p:grpSpPr>
        <p:pic>
          <p:nvPicPr>
            <p:cNvPr id="95" name="Picture 8" descr="Leuk gelukkig lachend boek met tekstballon. platte cartoon characterdesign  illustratie. geïsoleerd op een witte achtergrond. boek, onderwijsconcept |  Premium Vector">
              <a:extLst>
                <a:ext uri="{FF2B5EF4-FFF2-40B4-BE49-F238E27FC236}">
                  <a16:creationId xmlns:a16="http://schemas.microsoft.com/office/drawing/2014/main" id="{B11A8FBD-04E9-47D1-8F10-709D76CA914B}"/>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4">
                      <a14:imgEffect>
                        <a14:backgroundRemoval t="4734" b="45858" l="55621" r="94675">
                          <a14:foregroundMark x1="56213" y1="26331" x2="56213" y2="26331"/>
                          <a14:foregroundMark x1="86982" y1="27515" x2="86982" y2="27515"/>
                          <a14:foregroundMark x1="78698" y1="45266" x2="78698" y2="45266"/>
                          <a14:foregroundMark x1="64497" y1="45858" x2="64497" y2="45858"/>
                          <a14:foregroundMark x1="84911" y1="29586" x2="84911" y2="29586"/>
                        </a14:backgroundRemoval>
                      </a14:imgEffect>
                    </a14:imgLayer>
                  </a14:imgProps>
                </a:ext>
                <a:ext uri="{28A0092B-C50C-407E-A947-70E740481C1C}">
                  <a14:useLocalDpi xmlns:a14="http://schemas.microsoft.com/office/drawing/2010/main" val="0"/>
                </a:ext>
              </a:extLst>
            </a:blip>
            <a:srcRect l="52676" b="50000"/>
            <a:stretch/>
          </p:blipFill>
          <p:spPr bwMode="auto">
            <a:xfrm>
              <a:off x="10526078" y="2413000"/>
              <a:ext cx="1115578" cy="1178662"/>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a:extLst>
                <a:ext uri="{FF2B5EF4-FFF2-40B4-BE49-F238E27FC236}">
                  <a16:creationId xmlns:a16="http://schemas.microsoft.com/office/drawing/2014/main" id="{A729BFE5-8F75-46C1-B927-99CDB8754845}"/>
                </a:ext>
              </a:extLst>
            </p:cNvPr>
            <p:cNvSpPr txBox="1"/>
            <p:nvPr/>
          </p:nvSpPr>
          <p:spPr>
            <a:xfrm>
              <a:off x="10811029" y="3126165"/>
              <a:ext cx="316112" cy="400110"/>
            </a:xfrm>
            <a:prstGeom prst="rect">
              <a:avLst/>
            </a:prstGeom>
            <a:noFill/>
          </p:spPr>
          <p:txBody>
            <a:bodyPr wrap="none" rtlCol="0">
              <a:spAutoFit/>
            </a:bodyPr>
            <a:lstStyle/>
            <a:p>
              <a:r>
                <a:rPr lang="vi-VN" sz="2000" dirty="0">
                  <a:latin typeface="Pattaya" panose="00000500000000000000" pitchFamily="2" charset="-34"/>
                  <a:cs typeface="Pattaya" panose="00000500000000000000" pitchFamily="2" charset="-34"/>
                </a:rPr>
                <a:t>3</a:t>
              </a:r>
              <a:endParaRPr lang="en-US" sz="2000" dirty="0">
                <a:latin typeface="Pattaya" panose="00000500000000000000" pitchFamily="2" charset="-34"/>
                <a:cs typeface="Pattaya" panose="00000500000000000000" pitchFamily="2" charset="-34"/>
              </a:endParaRPr>
            </a:p>
          </p:txBody>
        </p:sp>
      </p:grpSp>
    </p:spTree>
    <p:extLst>
      <p:ext uri="{BB962C8B-B14F-4D97-AF65-F5344CB8AC3E}">
        <p14:creationId xmlns:p14="http://schemas.microsoft.com/office/powerpoint/2010/main" val="258632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500"/>
                                        <p:tgtEl>
                                          <p:spTgt spid="47"/>
                                        </p:tgtEl>
                                      </p:cBhvr>
                                    </p:animEffect>
                                  </p:childTnLst>
                                </p:cTn>
                              </p:par>
                              <p:par>
                                <p:cTn id="40" presetID="10" presetClass="entr" presetSubtype="0"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par>
                                <p:cTn id="46" presetID="10"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0"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par>
                                <p:cTn id="52" presetID="10" presetClass="entr" presetSubtype="0" fill="hold"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500"/>
                                        <p:tgtEl>
                                          <p:spTgt spid="79"/>
                                        </p:tgtEl>
                                      </p:cBhvr>
                                    </p:animEffect>
                                  </p:childTnLst>
                                </p:cTn>
                              </p:par>
                              <p:par>
                                <p:cTn id="55" presetID="10" presetClass="entr" presetSubtype="0" fill="hold"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500"/>
                                        <p:tgtEl>
                                          <p:spTgt spid="82"/>
                                        </p:tgtEl>
                                      </p:cBhvr>
                                    </p:animEffect>
                                  </p:childTnLst>
                                </p:cTn>
                              </p:par>
                              <p:par>
                                <p:cTn id="58" presetID="10" presetClass="entr" presetSubtype="0" fill="hold" nodeType="withEffect">
                                  <p:stCondLst>
                                    <p:cond delay="0"/>
                                  </p:stCondLst>
                                  <p:childTnLst>
                                    <p:set>
                                      <p:cBhvr>
                                        <p:cTn id="59" dur="1" fill="hold">
                                          <p:stCondLst>
                                            <p:cond delay="0"/>
                                          </p:stCondLst>
                                        </p:cTn>
                                        <p:tgtEl>
                                          <p:spTgt spid="85"/>
                                        </p:tgtEl>
                                        <p:attrNameLst>
                                          <p:attrName>style.visibility</p:attrName>
                                        </p:attrNameLst>
                                      </p:cBhvr>
                                      <p:to>
                                        <p:strVal val="visible"/>
                                      </p:to>
                                    </p:set>
                                    <p:animEffect transition="in" filter="fade">
                                      <p:cBhvr>
                                        <p:cTn id="60" dur="500"/>
                                        <p:tgtEl>
                                          <p:spTgt spid="85"/>
                                        </p:tgtEl>
                                      </p:cBhvr>
                                    </p:animEffect>
                                  </p:childTnLst>
                                </p:cTn>
                              </p:par>
                              <p:par>
                                <p:cTn id="61" presetID="10" presetClass="entr" presetSubtype="0" fill="hold" nodeType="with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fade">
                                      <p:cBhvr>
                                        <p:cTn id="63" dur="500"/>
                                        <p:tgtEl>
                                          <p:spTgt spid="88"/>
                                        </p:tgtEl>
                                      </p:cBhvr>
                                    </p:animEffect>
                                  </p:childTnLst>
                                </p:cTn>
                              </p:par>
                              <p:par>
                                <p:cTn id="64" presetID="10" presetClass="entr" presetSubtype="0" fill="hold" nodeType="with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fade">
                                      <p:cBhvr>
                                        <p:cTn id="66" dur="500"/>
                                        <p:tgtEl>
                                          <p:spTgt spid="91"/>
                                        </p:tgtEl>
                                      </p:cBhvr>
                                    </p:animEffect>
                                  </p:childTnLst>
                                </p:cTn>
                              </p:par>
                              <p:par>
                                <p:cTn id="67" presetID="10" presetClass="entr" presetSubtype="0" fill="hold" nodeType="withEffect">
                                  <p:stCondLst>
                                    <p:cond delay="0"/>
                                  </p:stCondLst>
                                  <p:childTnLst>
                                    <p:set>
                                      <p:cBhvr>
                                        <p:cTn id="68" dur="1" fill="hold">
                                          <p:stCondLst>
                                            <p:cond delay="0"/>
                                          </p:stCondLst>
                                        </p:cTn>
                                        <p:tgtEl>
                                          <p:spTgt spid="94"/>
                                        </p:tgtEl>
                                        <p:attrNameLst>
                                          <p:attrName>style.visibility</p:attrName>
                                        </p:attrNameLst>
                                      </p:cBhvr>
                                      <p:to>
                                        <p:strVal val="visible"/>
                                      </p:to>
                                    </p:set>
                                    <p:animEffect transition="in" filter="fade">
                                      <p:cBhvr>
                                        <p:cTn id="6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5" grpId="0"/>
      <p:bldP spid="46" grpId="0"/>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67,1711255043,D:\CHUYÊN MÔN THÙY\GIÁO ÁN ĐÃ SOẠN\HOI THOI COM THI O DONG VAN - Nguyễn Thị Thùy - TH Mường Báng 1\HỘI THỔI CƠM THI Ở ĐỒNG VÂN\Media.ppcx"/>
</p:tagLst>
</file>

<file path=ppt/theme/theme1.xml><?xml version="1.0" encoding="utf-8"?>
<a:theme xmlns:a="http://schemas.openxmlformats.org/drawingml/2006/main" name="千图网海量PPT模板www.58pic.com">
  <a:themeElements>
    <a:clrScheme name="自定义 107">
      <a:dk1>
        <a:srgbClr val="000000"/>
      </a:dk1>
      <a:lt1>
        <a:srgbClr val="FFFFFF"/>
      </a:lt1>
      <a:dk2>
        <a:srgbClr val="5983B5"/>
      </a:dk2>
      <a:lt2>
        <a:srgbClr val="80B281"/>
      </a:lt2>
      <a:accent1>
        <a:srgbClr val="5983B5"/>
      </a:accent1>
      <a:accent2>
        <a:srgbClr val="80B281"/>
      </a:accent2>
      <a:accent3>
        <a:srgbClr val="80B281"/>
      </a:accent3>
      <a:accent4>
        <a:srgbClr val="5983B5"/>
      </a:accent4>
      <a:accent5>
        <a:srgbClr val="FF5B4F"/>
      </a:accent5>
      <a:accent6>
        <a:srgbClr val="5983B5"/>
      </a:accent6>
      <a:hlink>
        <a:srgbClr val="4472C4"/>
      </a:hlink>
      <a:folHlink>
        <a:srgbClr val="BFBFBF"/>
      </a:folHlink>
    </a:clrScheme>
    <a:fontScheme name="自定义 4">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ar Background">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eschool End of the Year Awards by Slidesgo">
  <a:themeElements>
    <a:clrScheme name="Simple Light">
      <a:dk1>
        <a:srgbClr val="262624"/>
      </a:dk1>
      <a:lt1>
        <a:srgbClr val="FFFFFF"/>
      </a:lt1>
      <a:dk2>
        <a:srgbClr val="262624"/>
      </a:dk2>
      <a:lt2>
        <a:srgbClr val="FFFFFF"/>
      </a:lt2>
      <a:accent1>
        <a:srgbClr val="9DD4D6"/>
      </a:accent1>
      <a:accent2>
        <a:srgbClr val="71AAAA"/>
      </a:accent2>
      <a:accent3>
        <a:srgbClr val="F5AFA5"/>
      </a:accent3>
      <a:accent4>
        <a:srgbClr val="EE7A65"/>
      </a:accent4>
      <a:accent5>
        <a:srgbClr val="FBCA63"/>
      </a:accent5>
      <a:accent6>
        <a:srgbClr val="F2B03B"/>
      </a:accent6>
      <a:hlink>
        <a:srgbClr val="2626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reschool End of the Year Awards by Slidesgo">
  <a:themeElements>
    <a:clrScheme name="Simple Light">
      <a:dk1>
        <a:srgbClr val="262624"/>
      </a:dk1>
      <a:lt1>
        <a:srgbClr val="FFFFFF"/>
      </a:lt1>
      <a:dk2>
        <a:srgbClr val="262624"/>
      </a:dk2>
      <a:lt2>
        <a:srgbClr val="FFFFFF"/>
      </a:lt2>
      <a:accent1>
        <a:srgbClr val="9DD4D6"/>
      </a:accent1>
      <a:accent2>
        <a:srgbClr val="71AAAA"/>
      </a:accent2>
      <a:accent3>
        <a:srgbClr val="F5AFA5"/>
      </a:accent3>
      <a:accent4>
        <a:srgbClr val="EE7A65"/>
      </a:accent4>
      <a:accent5>
        <a:srgbClr val="FBCA63"/>
      </a:accent5>
      <a:accent6>
        <a:srgbClr val="F2B03B"/>
      </a:accent6>
      <a:hlink>
        <a:srgbClr val="2626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Preschool End of the Year Awards by Slidesgo">
  <a:themeElements>
    <a:clrScheme name="Simple Light">
      <a:dk1>
        <a:srgbClr val="262624"/>
      </a:dk1>
      <a:lt1>
        <a:srgbClr val="FFFFFF"/>
      </a:lt1>
      <a:dk2>
        <a:srgbClr val="262624"/>
      </a:dk2>
      <a:lt2>
        <a:srgbClr val="FFFFFF"/>
      </a:lt2>
      <a:accent1>
        <a:srgbClr val="9DD4D6"/>
      </a:accent1>
      <a:accent2>
        <a:srgbClr val="71AAAA"/>
      </a:accent2>
      <a:accent3>
        <a:srgbClr val="F5AFA5"/>
      </a:accent3>
      <a:accent4>
        <a:srgbClr val="EE7A65"/>
      </a:accent4>
      <a:accent5>
        <a:srgbClr val="FBCA63"/>
      </a:accent5>
      <a:accent6>
        <a:srgbClr val="F2B03B"/>
      </a:accent6>
      <a:hlink>
        <a:srgbClr val="2626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Preschool End of the Year Awards by Slidesgo">
  <a:themeElements>
    <a:clrScheme name="Simple Light">
      <a:dk1>
        <a:srgbClr val="262624"/>
      </a:dk1>
      <a:lt1>
        <a:srgbClr val="FFFFFF"/>
      </a:lt1>
      <a:dk2>
        <a:srgbClr val="262624"/>
      </a:dk2>
      <a:lt2>
        <a:srgbClr val="FFFFFF"/>
      </a:lt2>
      <a:accent1>
        <a:srgbClr val="9DD4D6"/>
      </a:accent1>
      <a:accent2>
        <a:srgbClr val="71AAAA"/>
      </a:accent2>
      <a:accent3>
        <a:srgbClr val="F5AFA5"/>
      </a:accent3>
      <a:accent4>
        <a:srgbClr val="EE7A65"/>
      </a:accent4>
      <a:accent5>
        <a:srgbClr val="FBCA63"/>
      </a:accent5>
      <a:accent6>
        <a:srgbClr val="F2B03B"/>
      </a:accent6>
      <a:hlink>
        <a:srgbClr val="2626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ative Lesson Plan by Slidesgo">
  <a:themeElements>
    <a:clrScheme name="Simple Light">
      <a:dk1>
        <a:srgbClr val="202020"/>
      </a:dk1>
      <a:lt1>
        <a:srgbClr val="FFFFFF"/>
      </a:lt1>
      <a:dk2>
        <a:srgbClr val="FFFFFF"/>
      </a:dk2>
      <a:lt2>
        <a:srgbClr val="FFFFFF"/>
      </a:lt2>
      <a:accent1>
        <a:srgbClr val="FAF0AF"/>
      </a:accent1>
      <a:accent2>
        <a:srgbClr val="FFF08D"/>
      </a:accent2>
      <a:accent3>
        <a:srgbClr val="FAC2C2"/>
      </a:accent3>
      <a:accent4>
        <a:srgbClr val="D38888"/>
      </a:accent4>
      <a:accent5>
        <a:srgbClr val="CDE8EE"/>
      </a:accent5>
      <a:accent6>
        <a:srgbClr val="6FC5D8"/>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706</TotalTime>
  <Words>1856</Words>
  <Application>Microsoft Office PowerPoint</Application>
  <PresentationFormat>Widescreen</PresentationFormat>
  <Paragraphs>129</Paragraphs>
  <Slides>37</Slides>
  <Notes>10</Notes>
  <HiddenSlides>0</HiddenSlides>
  <MMClips>0</MMClips>
  <ScaleCrop>false</ScaleCrop>
  <HeadingPairs>
    <vt:vector size="6" baseType="variant">
      <vt:variant>
        <vt:lpstr>Fonts Used</vt:lpstr>
      </vt:variant>
      <vt:variant>
        <vt:i4>14</vt:i4>
      </vt:variant>
      <vt:variant>
        <vt:lpstr>Theme</vt:lpstr>
      </vt:variant>
      <vt:variant>
        <vt:i4>7</vt:i4>
      </vt:variant>
      <vt:variant>
        <vt:lpstr>Slide Titles</vt:lpstr>
      </vt:variant>
      <vt:variant>
        <vt:i4>37</vt:i4>
      </vt:variant>
    </vt:vector>
  </HeadingPairs>
  <TitlesOfParts>
    <vt:vector size="58" baseType="lpstr">
      <vt:lpstr>.VnTime</vt:lpstr>
      <vt:lpstr>Advent Pro</vt:lpstr>
      <vt:lpstr>Arial</vt:lpstr>
      <vt:lpstr>Bebas Neue</vt:lpstr>
      <vt:lpstr>Calibri</vt:lpstr>
      <vt:lpstr>Cambria</vt:lpstr>
      <vt:lpstr>Delius Unicase</vt:lpstr>
      <vt:lpstr>Just Another Hand</vt:lpstr>
      <vt:lpstr>Lato</vt:lpstr>
      <vt:lpstr>Nunito</vt:lpstr>
      <vt:lpstr>Pathway Gothic One</vt:lpstr>
      <vt:lpstr>Pattaya</vt:lpstr>
      <vt:lpstr>Times New Roman</vt:lpstr>
      <vt:lpstr>字魂59号-创粗黑</vt:lpstr>
      <vt:lpstr>千图网海量PPT模板www.58pic.com</vt:lpstr>
      <vt:lpstr>War Background</vt:lpstr>
      <vt:lpstr>Preschool End of the Year Awards by Slidesgo</vt:lpstr>
      <vt:lpstr>1_Preschool End of the Year Awards by Slidesgo</vt:lpstr>
      <vt:lpstr>2_Preschool End of the Year Awards by Slidesgo</vt:lpstr>
      <vt:lpstr>3_Preschool End of the Year Awards by Slidesgo</vt:lpstr>
      <vt:lpstr>Mative Lesson Plan by Slidesgo</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Swift3</cp:lastModifiedBy>
  <cp:revision>58</cp:revision>
  <dcterms:created xsi:type="dcterms:W3CDTF">2021-09-04T03:41:51Z</dcterms:created>
  <dcterms:modified xsi:type="dcterms:W3CDTF">2023-03-11T01:32:20Z</dcterms:modified>
</cp:coreProperties>
</file>