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304" r:id="rId2"/>
    <p:sldId id="272" r:id="rId3"/>
    <p:sldId id="296" r:id="rId4"/>
    <p:sldId id="303" r:id="rId5"/>
    <p:sldId id="256" r:id="rId6"/>
    <p:sldId id="295" r:id="rId7"/>
    <p:sldId id="314" r:id="rId8"/>
    <p:sldId id="315" r:id="rId9"/>
    <p:sldId id="297" r:id="rId10"/>
    <p:sldId id="313" r:id="rId11"/>
    <p:sldId id="316" r:id="rId12"/>
    <p:sldId id="317" r:id="rId13"/>
    <p:sldId id="310" r:id="rId14"/>
    <p:sldId id="308" r:id="rId15"/>
    <p:sldId id="299" r:id="rId16"/>
    <p:sldId id="301" r:id="rId17"/>
    <p:sldId id="302" r:id="rId18"/>
    <p:sldId id="294" r:id="rId19"/>
    <p:sldId id="318" r:id="rId20"/>
    <p:sldId id="280" r:id="rId21"/>
    <p:sldId id="284" r:id="rId22"/>
  </p:sldIdLst>
  <p:sldSz cx="12192000" cy="6858000"/>
  <p:notesSz cx="6858000" cy="9144000"/>
  <p:embeddedFontLst>
    <p:embeddedFont>
      <p:font typeface="#9Slide03 Arima Madurai Black" panose="020B0604020202020204" charset="0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Tahoma" panose="020B0604030504040204" pitchFamily="34" charset="0"/>
      <p:regular r:id="rId31"/>
      <p:bold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680" userDrawn="1">
          <p15:clr>
            <a:srgbClr val="A4A3A4"/>
          </p15:clr>
        </p15:guide>
        <p15:guide id="7" pos="24" userDrawn="1">
          <p15:clr>
            <a:srgbClr val="A4A3A4"/>
          </p15:clr>
        </p15:guide>
        <p15:guide id="8" orient="horz" pos="24" userDrawn="1">
          <p15:clr>
            <a:srgbClr val="A4A3A4"/>
          </p15:clr>
        </p15:guide>
        <p15:guide id="9" orient="horz" pos="4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F43"/>
    <a:srgbClr val="B000B9"/>
    <a:srgbClr val="C448CA"/>
    <a:srgbClr val="ED1E79"/>
    <a:srgbClr val="0000FF"/>
    <a:srgbClr val="EAEAEA"/>
    <a:srgbClr val="EED7CE"/>
    <a:srgbClr val="FF87CA"/>
    <a:srgbClr val="FFFFFF"/>
    <a:srgbClr val="FF5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0DAD3A-BC8B-413D-B7DB-0F893D220EF4}" v="3" dt="2023-03-11T02:35:39.4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78810" autoAdjust="0"/>
  </p:normalViewPr>
  <p:slideViewPr>
    <p:cSldViewPr snapToGrid="0">
      <p:cViewPr varScale="1">
        <p:scale>
          <a:sx n="80" d="100"/>
          <a:sy n="80" d="100"/>
        </p:scale>
        <p:origin x="48" y="58"/>
      </p:cViewPr>
      <p:guideLst>
        <p:guide pos="7680"/>
        <p:guide pos="24"/>
        <p:guide orient="horz" pos="24"/>
        <p:guide orient="horz" pos="4296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gs" Target="tags/tag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 Nguyen" userId="7e36c6dd258c56d1" providerId="LiveId" clId="{660DAD3A-BC8B-413D-B7DB-0F893D220EF4}"/>
    <pc:docChg chg="delSld modSld">
      <pc:chgData name="Ha Nguyen" userId="7e36c6dd258c56d1" providerId="LiveId" clId="{660DAD3A-BC8B-413D-B7DB-0F893D220EF4}" dt="2023-03-11T02:35:49.138" v="15" actId="47"/>
      <pc:docMkLst>
        <pc:docMk/>
      </pc:docMkLst>
      <pc:sldChg chg="del">
        <pc:chgData name="Ha Nguyen" userId="7e36c6dd258c56d1" providerId="LiveId" clId="{660DAD3A-BC8B-413D-B7DB-0F893D220EF4}" dt="2023-03-11T02:35:49.138" v="15" actId="47"/>
        <pc:sldMkLst>
          <pc:docMk/>
          <pc:sldMk cId="1997592995" sldId="285"/>
        </pc:sldMkLst>
      </pc:sldChg>
      <pc:sldChg chg="modSp mod">
        <pc:chgData name="Ha Nguyen" userId="7e36c6dd258c56d1" providerId="LiveId" clId="{660DAD3A-BC8B-413D-B7DB-0F893D220EF4}" dt="2023-03-11T02:35:39.422" v="14" actId="113"/>
        <pc:sldMkLst>
          <pc:docMk/>
          <pc:sldMk cId="2649823752" sldId="296"/>
        </pc:sldMkLst>
        <pc:spChg chg="mod">
          <ac:chgData name="Ha Nguyen" userId="7e36c6dd258c56d1" providerId="LiveId" clId="{660DAD3A-BC8B-413D-B7DB-0F893D220EF4}" dt="2023-03-11T02:35:01.249" v="10" actId="14100"/>
          <ac:spMkLst>
            <pc:docMk/>
            <pc:sldMk cId="2649823752" sldId="296"/>
            <ac:spMk id="16" creationId="{6DF20F05-6EAF-43D6-A4FA-7ECE6A43F3D3}"/>
          </ac:spMkLst>
        </pc:spChg>
        <pc:spChg chg="mod">
          <ac:chgData name="Ha Nguyen" userId="7e36c6dd258c56d1" providerId="LiveId" clId="{660DAD3A-BC8B-413D-B7DB-0F893D220EF4}" dt="2023-03-11T02:35:10.339" v="11" actId="1076"/>
          <ac:spMkLst>
            <pc:docMk/>
            <pc:sldMk cId="2649823752" sldId="296"/>
            <ac:spMk id="21" creationId="{6DF20F05-6EAF-43D6-A4FA-7ECE6A43F3D3}"/>
          </ac:spMkLst>
        </pc:spChg>
        <pc:spChg chg="mod">
          <ac:chgData name="Ha Nguyen" userId="7e36c6dd258c56d1" providerId="LiveId" clId="{660DAD3A-BC8B-413D-B7DB-0F893D220EF4}" dt="2023-03-11T02:35:39.422" v="14" actId="113"/>
          <ac:spMkLst>
            <pc:docMk/>
            <pc:sldMk cId="2649823752" sldId="296"/>
            <ac:spMk id="22" creationId="{10187A1E-8166-4440-909B-60CC080CD4CD}"/>
          </ac:spMkLst>
        </pc:spChg>
        <pc:picChg chg="mod">
          <ac:chgData name="Ha Nguyen" userId="7e36c6dd258c56d1" providerId="LiveId" clId="{660DAD3A-BC8B-413D-B7DB-0F893D220EF4}" dt="2023-03-11T02:34:40.814" v="9" actId="1076"/>
          <ac:picMkLst>
            <pc:docMk/>
            <pc:sldMk cId="2649823752" sldId="296"/>
            <ac:picMk id="20" creationId="{00000000-0000-0000-0000-000000000000}"/>
          </ac:picMkLst>
        </pc:picChg>
      </pc:sldChg>
      <pc:sldChg chg="del">
        <pc:chgData name="Ha Nguyen" userId="7e36c6dd258c56d1" providerId="LiveId" clId="{660DAD3A-BC8B-413D-B7DB-0F893D220EF4}" dt="2023-03-11T02:35:31.269" v="13" actId="47"/>
        <pc:sldMkLst>
          <pc:docMk/>
          <pc:sldMk cId="3672787220" sldId="298"/>
        </pc:sldMkLst>
      </pc:sldChg>
      <pc:sldChg chg="modSp mod">
        <pc:chgData name="Ha Nguyen" userId="7e36c6dd258c56d1" providerId="LiveId" clId="{660DAD3A-BC8B-413D-B7DB-0F893D220EF4}" dt="2023-03-11T02:33:35.965" v="1" actId="20577"/>
        <pc:sldMkLst>
          <pc:docMk/>
          <pc:sldMk cId="3019243956" sldId="304"/>
        </pc:sldMkLst>
        <pc:spChg chg="mod">
          <ac:chgData name="Ha Nguyen" userId="7e36c6dd258c56d1" providerId="LiveId" clId="{660DAD3A-BC8B-413D-B7DB-0F893D220EF4}" dt="2023-03-11T02:33:35.965" v="1" actId="20577"/>
          <ac:spMkLst>
            <pc:docMk/>
            <pc:sldMk cId="3019243956" sldId="304"/>
            <ac:spMk id="3075" creationId="{62B758B4-289A-4CFF-8935-8261BAD19CA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5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hỗ dành sẵn cho Hình ảnh của Bản chiếu 1">
            <a:extLst>
              <a:ext uri="{FF2B5EF4-FFF2-40B4-BE49-F238E27FC236}">
                <a16:creationId xmlns:a16="http://schemas.microsoft.com/office/drawing/2014/main" id="{76A5924C-E60E-4F27-AA77-6DB875146A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Chỗ dành sẵn cho Ghi chú 2">
            <a:extLst>
              <a:ext uri="{FF2B5EF4-FFF2-40B4-BE49-F238E27FC236}">
                <a16:creationId xmlns:a16="http://schemas.microsoft.com/office/drawing/2014/main" id="{8C38D5DB-35DA-4EAB-8FD6-55B1463ED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Chỗ dành sẵn cho Số hiệu Bản chiếu 3">
            <a:extLst>
              <a:ext uri="{FF2B5EF4-FFF2-40B4-BE49-F238E27FC236}">
                <a16:creationId xmlns:a16="http://schemas.microsoft.com/office/drawing/2014/main" id="{804995E2-F437-4F1F-B4E6-3AE0B85BEB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DD2E77C-4234-4557-8851-43AB8EAF5282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188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Bẩm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biểu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tượng</a:t>
            </a:r>
            <a:r>
              <a:rPr lang="en-US" altLang="zh-CN" baseline="0" dirty="0"/>
              <a:t>  </a:t>
            </a:r>
            <a:r>
              <a:rPr lang="en-US" altLang="zh-CN" baseline="0" dirty="0" err="1"/>
              <a:t>chú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công</a:t>
            </a:r>
            <a:r>
              <a:rPr lang="en-US" altLang="zh-CN" baseline="0" dirty="0"/>
              <a:t> an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quay </a:t>
            </a:r>
            <a:r>
              <a:rPr lang="en-US" altLang="zh-CN" baseline="0" dirty="0" err="1"/>
              <a:t>về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635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260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716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180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từng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từ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nghĩa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từ</a:t>
            </a:r>
            <a:endParaRPr lang="en-US" altLang="zh-CN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biểu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tượng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ngôi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sao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quay </a:t>
            </a:r>
            <a:r>
              <a:rPr lang="en-US" altLang="zh-CN" baseline="0" dirty="0" err="1"/>
              <a:t>về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3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24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748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155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47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292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767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522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106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463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màu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hồng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đến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với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từ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chỉ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người</a:t>
            </a:r>
            <a:r>
              <a:rPr lang="en-US" altLang="zh-CN" baseline="0" dirty="0"/>
              <a:t>,..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màu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xanh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đến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với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từ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chỉ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hoạt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động</a:t>
            </a:r>
            <a:r>
              <a:rPr lang="en-US" altLang="zh-CN" baseline="0" dirty="0"/>
              <a:t>,..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Bẩm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biểu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tượng</a:t>
            </a:r>
            <a:r>
              <a:rPr lang="en-US" altLang="zh-CN" baseline="0" dirty="0"/>
              <a:t>  </a:t>
            </a:r>
            <a:r>
              <a:rPr lang="en-US" altLang="zh-CN" baseline="0" dirty="0" err="1"/>
              <a:t>ngôi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đến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4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360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Bẩm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biểu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tượng</a:t>
            </a:r>
            <a:r>
              <a:rPr lang="en-US" altLang="zh-CN" baseline="0" dirty="0"/>
              <a:t>  </a:t>
            </a:r>
            <a:r>
              <a:rPr lang="en-US" altLang="zh-CN" baseline="0" dirty="0" err="1"/>
              <a:t>chú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công</a:t>
            </a:r>
            <a:r>
              <a:rPr lang="en-US" altLang="zh-CN" baseline="0" dirty="0"/>
              <a:t> an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quay </a:t>
            </a:r>
            <a:r>
              <a:rPr lang="en-US" altLang="zh-CN" baseline="0" dirty="0" err="1"/>
              <a:t>về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794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Bẩm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biểu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tượng</a:t>
            </a:r>
            <a:r>
              <a:rPr lang="en-US" altLang="zh-CN" baseline="0" dirty="0"/>
              <a:t>  </a:t>
            </a:r>
            <a:r>
              <a:rPr lang="en-US" altLang="zh-CN" baseline="0" dirty="0" err="1"/>
              <a:t>chú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công</a:t>
            </a:r>
            <a:r>
              <a:rPr lang="en-US" altLang="zh-CN" baseline="0" dirty="0"/>
              <a:t> an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quay </a:t>
            </a:r>
            <a:r>
              <a:rPr lang="en-US" altLang="zh-CN" baseline="0" dirty="0" err="1"/>
              <a:t>về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90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809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Cute powerpoint wallpaper | Power points, Hình nền, Giáo dục">
            <a:extLst>
              <a:ext uri="{FF2B5EF4-FFF2-40B4-BE49-F238E27FC236}">
                <a16:creationId xmlns:a16="http://schemas.microsoft.com/office/drawing/2014/main" id="{7B3C8F0D-9D00-49B1-8B9A-C8437699C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10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9">
            <a:extLst>
              <a:ext uri="{FF2B5EF4-FFF2-40B4-BE49-F238E27FC236}">
                <a16:creationId xmlns:a16="http://schemas.microsoft.com/office/drawing/2014/main" id="{62B758B4-289A-4CFF-8935-8261BAD19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971800"/>
            <a:ext cx="95631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CHÀO MỪNG CÁC CON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VỚI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55D003FF-5368-4AC1-8C88-DE5B898CA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35103"/>
            <a:ext cx="95631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PHÒNG GD&amp;ĐT QUẬN LONG BIÊN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301924395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69840" y="168344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2</a:t>
              </a:r>
              <a:endParaRPr lang="en-US" altLang="zh-CN" sz="2400" dirty="0">
                <a:latin typeface="#9Slide03 Arima Madurai Black" panose="00000A00000000000000" pitchFamily="2" charset="0"/>
                <a:ea typeface="锐字工房洪荒之光中黑简1.0" panose="02010600030101010101" charset="-122"/>
                <a:cs typeface="#9Slide03 Arima Madurai Black" panose="00000A00000000000000" pitchFamily="2" charset="0"/>
              </a:endParaRPr>
            </a:p>
          </p:txBody>
        </p:sp>
      </p:grpSp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73373" y="11574254"/>
            <a:ext cx="2992120" cy="29921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556942-935E-4013-8A64-710B0A1B55B5}"/>
              </a:ext>
            </a:extLst>
          </p:cNvPr>
          <p:cNvSpPr txBox="1"/>
          <p:nvPr/>
        </p:nvSpPr>
        <p:spPr>
          <a:xfrm>
            <a:off x="169840" y="1300529"/>
            <a:ext cx="11815946" cy="5235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 Thị Trinh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quê ở vùng núi Quan Yên (Thanh Hóa).     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 Thị Trinh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xinh xắn, tính cách mạnh mẽ, thích võ nghệ.      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 Thị Trinh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bắn cung rất giỏi, thường theo các phường săn đi săn thú.      Có lần, 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 Thị Trinh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đã bắn hạ một con báo gấm hung dữ trước sự thán phục của trai tráng trong vùng.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Hằng ngày, chứng kiến cảnh nhân dân bị giặc Ngô đánh tan, cướp bóc, 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 Thị Trinh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vô cùng uất hận, nung nấu ý chí trả thù nhà, đền nợ nước, quét sạch chúng ra khỏi bờ cõi. Năm 248, 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 Thị Trinh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 anh là Triệu Quốc Đạt lãnh đạo cuộc khởi nghĩa chống quân xâm lược. Cuộc khởi nghĩa tuy không thành công nhưng tấm gương anh dũng của 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 Thị Trinh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 mãi với non sông, đất nước.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FB29B05-27E2-4277-8ED2-FFEF6F393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87" y="1303971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D1BBCA3D-20E8-400F-B751-B675D6789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1843" y="1310363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0FE52BF5-C4E4-4104-B541-0C0A581C0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1151" y="1764887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A2F114D1-6610-4581-9040-CA3100084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209" y="2226623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Oval 12">
            <a:extLst>
              <a:ext uri="{FF2B5EF4-FFF2-40B4-BE49-F238E27FC236}">
                <a16:creationId xmlns:a16="http://schemas.microsoft.com/office/drawing/2014/main" id="{863FA0D4-A3AA-4212-9855-C8E20EFFA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40" y="3517921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Oval 12">
            <a:extLst>
              <a:ext uri="{FF2B5EF4-FFF2-40B4-BE49-F238E27FC236}">
                <a16:creationId xmlns:a16="http://schemas.microsoft.com/office/drawing/2014/main" id="{199F6912-5DD9-43A5-B741-A821BB269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270" y="4457642"/>
            <a:ext cx="467006" cy="33652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0" name="Oval 12">
            <a:extLst>
              <a:ext uri="{FF2B5EF4-FFF2-40B4-BE49-F238E27FC236}">
                <a16:creationId xmlns:a16="http://schemas.microsoft.com/office/drawing/2014/main" id="{1A005C19-C3CA-456B-ADF8-AF48CDFF9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0256" y="4929133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1" name="文本框 9"/>
          <p:cNvSpPr txBox="1"/>
          <p:nvPr/>
        </p:nvSpPr>
        <p:spPr>
          <a:xfrm>
            <a:off x="1135040" y="-2445"/>
            <a:ext cx="10378042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thay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lặp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nghĩa</a:t>
            </a:r>
            <a:endParaRPr lang="zh-CN" altLang="en-US" sz="1600" b="1" spc="300" dirty="0">
              <a:solidFill>
                <a:srgbClr val="C00000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581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Ba Trieu (225-248)">
            <a:extLst>
              <a:ext uri="{FF2B5EF4-FFF2-40B4-BE49-F238E27FC236}">
                <a16:creationId xmlns:a16="http://schemas.microsoft.com/office/drawing/2014/main" id="{E6980374-7DB6-4A75-81C9-6E9CA8C6E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>
            <a:extLst>
              <a:ext uri="{FF2B5EF4-FFF2-40B4-BE49-F238E27FC236}">
                <a16:creationId xmlns:a16="http://schemas.microsoft.com/office/drawing/2014/main" id="{498C37F4-7127-4992-A9E7-9220C3CCD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76201"/>
            <a:ext cx="6908800" cy="519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248</a:t>
            </a:r>
          </a:p>
        </p:txBody>
      </p:sp>
    </p:spTree>
    <p:extLst>
      <p:ext uri="{BB962C8B-B14F-4D97-AF65-F5344CB8AC3E}">
        <p14:creationId xmlns:p14="http://schemas.microsoft.com/office/powerpoint/2010/main" val="372426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132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3373" y="11332208"/>
            <a:ext cx="2992120" cy="29921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6423" y="1763162"/>
            <a:ext cx="11965577" cy="43581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                           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248,                                                  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TỪ ĐIỂN NHÂN VẬT LỊCH SỬ VIỆT NAM</a:t>
            </a:r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5113" y="3266097"/>
            <a:ext cx="1749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8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412" y="3657980"/>
            <a:ext cx="97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Trinh</a:t>
            </a:r>
            <a:endParaRPr lang="en-US" sz="28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778" y="1717449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8478818" y="1730532"/>
            <a:ext cx="382203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thiếu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họ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662057" y="2106475"/>
            <a:ext cx="10748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234310" y="2485676"/>
            <a:ext cx="9545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3982010" y="4010947"/>
            <a:ext cx="55357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gái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núi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7435757" y="4791738"/>
            <a:ext cx="8148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</a:t>
            </a:r>
          </a:p>
        </p:txBody>
      </p:sp>
      <p:grpSp>
        <p:nvGrpSpPr>
          <p:cNvPr id="22" name="组合 11"/>
          <p:cNvGrpSpPr/>
          <p:nvPr/>
        </p:nvGrpSpPr>
        <p:grpSpPr>
          <a:xfrm>
            <a:off x="169840" y="87662"/>
            <a:ext cx="965200" cy="1009015"/>
            <a:chOff x="11295" y="1307"/>
            <a:chExt cx="3874" cy="4046"/>
          </a:xfrm>
        </p:grpSpPr>
        <p:pic>
          <p:nvPicPr>
            <p:cNvPr id="23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24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2</a:t>
              </a:r>
              <a:endParaRPr lang="en-US" altLang="zh-CN" sz="2400" dirty="0">
                <a:latin typeface="#9Slide03 Arima Madurai Black" panose="00000A00000000000000" pitchFamily="2" charset="0"/>
                <a:ea typeface="锐字工房洪荒之光中黑简1.0" panose="02010600030101010101" charset="-122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25" name="文本框 9"/>
          <p:cNvSpPr txBox="1"/>
          <p:nvPr/>
        </p:nvSpPr>
        <p:spPr>
          <a:xfrm>
            <a:off x="1135040" y="61629"/>
            <a:ext cx="10378042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thay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lặp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nghĩa</a:t>
            </a:r>
            <a:endParaRPr lang="zh-CN" altLang="en-US" sz="1600" b="1" spc="300" dirty="0">
              <a:solidFill>
                <a:srgbClr val="C00000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37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3373" y="11412890"/>
            <a:ext cx="2992120" cy="299212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-7727850" y="8277806"/>
            <a:ext cx="923636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352" y="1085131"/>
            <a:ext cx="11218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người, một </a:t>
            </a:r>
            <a:r>
              <a:rPr lang="en-US" altLang="en-US" sz="2800" b="1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một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91529" y="2410887"/>
            <a:ext cx="11178039" cy="1668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T</a:t>
            </a:r>
            <a:r>
              <a:rPr lang="vi-VN" altLang="en-US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 </a:t>
            </a:r>
            <a:r>
              <a:rPr lang="vi-VN" altLang="en-US" dirty="0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 thể dùng đại từ hoặc những từ đồng nghĩa thay thế cho </a:t>
            </a:r>
            <a:r>
              <a:rPr lang="vi-VN" altLang="en-US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 từ</a:t>
            </a: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ngữ</a:t>
            </a: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 </a:t>
            </a:r>
            <a:r>
              <a:rPr lang="vi-VN" altLang="en-US" dirty="0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dùng ở câu đứng trước để tạo mối liên hệ giữa các câu và tránh </a:t>
            </a:r>
            <a:r>
              <a:rPr lang="vi-VN" altLang="en-US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lặp từ</a:t>
            </a: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nhiều </a:t>
            </a:r>
            <a:r>
              <a:rPr lang="vi-VN" altLang="en-US" dirty="0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lần.</a:t>
            </a:r>
            <a:endParaRPr lang="en-US" altLang="en-US" dirty="0">
              <a:solidFill>
                <a:srgbClr val="000099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图片 8" descr="f7d30ea4b628d33971365e72821aa1c5"/>
          <p:cNvPicPr>
            <a:picLocks noChangeAspect="1"/>
          </p:cNvPicPr>
          <p:nvPr/>
        </p:nvPicPr>
        <p:blipFill>
          <a:blip r:embed="rId5"/>
          <a:srcRect l="16885" t="7870" r="18795" b="24954"/>
          <a:stretch>
            <a:fillRect/>
          </a:stretch>
        </p:blipFill>
        <p:spPr>
          <a:xfrm>
            <a:off x="68541" y="5610720"/>
            <a:ext cx="965200" cy="100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7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11640" y="121023"/>
            <a:ext cx="2880360" cy="1807210"/>
          </a:xfrm>
          <a:prstGeom prst="rect">
            <a:avLst/>
          </a:prstGeom>
        </p:spPr>
      </p:pic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95073" y="4060122"/>
            <a:ext cx="2992120" cy="2992120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2071850" y="1446882"/>
            <a:ext cx="7858930" cy="1191816"/>
            <a:chOff x="170539" y="1588230"/>
            <a:chExt cx="5560409" cy="1770131"/>
          </a:xfrm>
        </p:grpSpPr>
        <p:sp>
          <p:nvSpPr>
            <p:cNvPr id="63" name="Rectangle 62"/>
            <p:cNvSpPr/>
            <p:nvPr/>
          </p:nvSpPr>
          <p:spPr>
            <a:xfrm>
              <a:off x="170539" y="1588230"/>
              <a:ext cx="5560409" cy="1687867"/>
            </a:xfrm>
            <a:prstGeom prst="roundRect">
              <a:avLst/>
            </a:prstGeom>
            <a:solidFill>
              <a:srgbClr val="FFAB4C"/>
            </a:solidFill>
            <a:ln>
              <a:solidFill>
                <a:srgbClr val="FFA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70539" y="1588230"/>
              <a:ext cx="5316809" cy="177013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 bài văn này, con có cảm nghĩ gì về bà Triệu Thị Trinh?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76050" y="1430692"/>
            <a:ext cx="831693" cy="112115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071850" y="3549106"/>
            <a:ext cx="7858930" cy="1136428"/>
            <a:chOff x="170539" y="1588230"/>
            <a:chExt cx="5560409" cy="1687867"/>
          </a:xfrm>
        </p:grpSpPr>
        <p:sp>
          <p:nvSpPr>
            <p:cNvPr id="22" name="Rectangle 62"/>
            <p:cNvSpPr/>
            <p:nvPr/>
          </p:nvSpPr>
          <p:spPr>
            <a:xfrm>
              <a:off x="170539" y="1588230"/>
              <a:ext cx="5560409" cy="1687867"/>
            </a:xfrm>
            <a:prstGeom prst="roundRect">
              <a:avLst/>
            </a:prstGeom>
            <a:solidFill>
              <a:srgbClr val="FFAB4C"/>
            </a:solidFill>
            <a:ln>
              <a:solidFill>
                <a:srgbClr val="FFA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0539" y="1588230"/>
              <a:ext cx="5316809" cy="960929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 tên những Nữ tướng tài giỏi ở nước ta?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76050" y="3532916"/>
            <a:ext cx="831693" cy="112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70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4198987" y="-588244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4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10998200" y="-1275261"/>
            <a:ext cx="2880360" cy="1807210"/>
          </a:xfrm>
          <a:prstGeom prst="rect">
            <a:avLst/>
          </a:prstGeom>
        </p:spPr>
      </p:pic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0756" y="4800855"/>
            <a:ext cx="2571568" cy="2571568"/>
          </a:xfrm>
          <a:prstGeom prst="rect">
            <a:avLst/>
          </a:prstGeom>
        </p:spPr>
      </p:pic>
      <p:grpSp>
        <p:nvGrpSpPr>
          <p:cNvPr id="10" name="组合 11"/>
          <p:cNvGrpSpPr/>
          <p:nvPr/>
        </p:nvGrpSpPr>
        <p:grpSpPr>
          <a:xfrm>
            <a:off x="87706" y="224938"/>
            <a:ext cx="965200" cy="1009015"/>
            <a:chOff x="11295" y="1307"/>
            <a:chExt cx="3874" cy="4046"/>
          </a:xfrm>
        </p:grpSpPr>
        <p:pic>
          <p:nvPicPr>
            <p:cNvPr id="13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4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3</a:t>
              </a:r>
              <a:endParaRPr lang="en-US" altLang="zh-CN" sz="2400" dirty="0">
                <a:latin typeface="#9Slide03 Arima Madurai Black" panose="00000A00000000000000" pitchFamily="2" charset="0"/>
                <a:ea typeface="锐字工房洪荒之光中黑简1.0" panose="02010600030101010101" charset="-122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24" name="文本框 9"/>
          <p:cNvSpPr txBox="1"/>
          <p:nvPr/>
        </p:nvSpPr>
        <p:spPr>
          <a:xfrm>
            <a:off x="1150821" y="325657"/>
            <a:ext cx="10534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Viết một đoạn văn ngắn kể về một tấm gương hiếu học, trong đó có sử dụng phép thay thế từ ngữ để liên kết câu.</a:t>
            </a:r>
            <a:endParaRPr lang="en-US" altLang="en-US" sz="3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2985247" y="1573307"/>
            <a:ext cx="5526742" cy="1627094"/>
          </a:xfrm>
          <a:prstGeom prst="cloud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Hãy kể tên những tấm gương hiếu học mà em biết?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6305" y="3319782"/>
            <a:ext cx="5298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Nguyễn Hiền – ông Trạng 13 tuổi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16305" y="3955608"/>
            <a:ext cx="693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Nguyễn Ngọc Kí – bị liệt hai tay, viết bằng chân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16305" y="4539245"/>
            <a:ext cx="712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Mạc Đĩnh Chi – nhà nghèo nhưng rất hiếu học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16305" y="5227363"/>
            <a:ext cx="712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Cao Bá Quát – người nổi tiếng văn hay chữ tốt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16305" y="5814689"/>
            <a:ext cx="712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.....</a:t>
            </a:r>
          </a:p>
        </p:txBody>
      </p:sp>
    </p:spTree>
    <p:extLst>
      <p:ext uri="{BB962C8B-B14F-4D97-AF65-F5344CB8AC3E}">
        <p14:creationId xmlns:p14="http://schemas.microsoft.com/office/powerpoint/2010/main" val="731619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 animBg="1"/>
      <p:bldP spid="4" grpId="0"/>
      <p:bldP spid="25" grpId="0"/>
      <p:bldP spid="29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3967073" y="-1275261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ea typeface="锐字工房洪荒之光中黑简1.0" panose="02010600030101010101" charset="-122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614105" y="-266246"/>
            <a:ext cx="2880360" cy="1807210"/>
          </a:xfrm>
          <a:prstGeom prst="rect">
            <a:avLst/>
          </a:prstGeom>
        </p:spPr>
      </p:pic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131283" y="2288630"/>
            <a:ext cx="2992120" cy="2992120"/>
          </a:xfrm>
          <a:prstGeom prst="rect">
            <a:avLst/>
          </a:prstGeom>
        </p:spPr>
      </p:pic>
      <p:pic>
        <p:nvPicPr>
          <p:cNvPr id="71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547109" y="897293"/>
            <a:ext cx="2992120" cy="299212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8406" y="2912923"/>
            <a:ext cx="106038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cũng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Ban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2535" y="419933"/>
            <a:ext cx="106038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lọng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altLang="en-US" sz="26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loud 26"/>
          <p:cNvSpPr/>
          <p:nvPr/>
        </p:nvSpPr>
        <p:spPr>
          <a:xfrm>
            <a:off x="2366681" y="5280750"/>
            <a:ext cx="6858001" cy="1627094"/>
          </a:xfrm>
          <a:prstGeom prst="cloud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học tập được gì qua những tấm gương hiếu học đó?</a:t>
            </a:r>
          </a:p>
        </p:txBody>
      </p:sp>
    </p:spTree>
    <p:extLst>
      <p:ext uri="{BB962C8B-B14F-4D97-AF65-F5344CB8AC3E}">
        <p14:creationId xmlns:p14="http://schemas.microsoft.com/office/powerpoint/2010/main" val="2784081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9"/>
          <p:cNvSpPr txBox="1"/>
          <p:nvPr/>
        </p:nvSpPr>
        <p:spPr>
          <a:xfrm>
            <a:off x="431256" y="-2655823"/>
            <a:ext cx="10066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Hãy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xếp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những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những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từ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sau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đây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vào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nhóm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thích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hợp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: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công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an,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đồn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biên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phòng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,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tòa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án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,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xét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xử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,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bảo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mật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,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cảnh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giác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,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cơ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quan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an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ninh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,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giữ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bí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mật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,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thẩm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phán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.</a:t>
            </a:r>
            <a:endParaRPr lang="zh-CN" altLang="en-US" b="1" spc="300" dirty="0">
              <a:solidFill>
                <a:srgbClr val="C00000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8" descr="f7d30ea4b628d33971365e72821aa1c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16885" t="7870" r="18795" b="24954"/>
          <a:stretch>
            <a:fillRect/>
          </a:stretch>
        </p:blipFill>
        <p:spPr>
          <a:xfrm>
            <a:off x="139481" y="5833140"/>
            <a:ext cx="940237" cy="98291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495BB89-66B4-41BE-94FA-B3661752D874}"/>
              </a:ext>
            </a:extLst>
          </p:cNvPr>
          <p:cNvSpPr/>
          <p:nvPr/>
        </p:nvSpPr>
        <p:spPr>
          <a:xfrm>
            <a:off x="1752600" y="304800"/>
            <a:ext cx="2971800" cy="2362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6A73217-F007-41DC-A5DD-7231FB4FB8EF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 flipV="1">
            <a:off x="4724400" y="838200"/>
            <a:ext cx="1600200" cy="6477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4328135C-DFC2-4542-B57E-87F61799E6E2}"/>
              </a:ext>
            </a:extLst>
          </p:cNvPr>
          <p:cNvSpPr/>
          <p:nvPr/>
        </p:nvSpPr>
        <p:spPr>
          <a:xfrm>
            <a:off x="6934200" y="2895600"/>
            <a:ext cx="2209800" cy="12192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0A42CA8D-811F-47CF-BC77-E2FB602F4464}"/>
              </a:ext>
            </a:extLst>
          </p:cNvPr>
          <p:cNvSpPr/>
          <p:nvPr/>
        </p:nvSpPr>
        <p:spPr>
          <a:xfrm>
            <a:off x="6324600" y="228600"/>
            <a:ext cx="2209800" cy="12192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395D26F-5CC1-4A55-95E6-F57092AEB19E}"/>
              </a:ext>
            </a:extLst>
          </p:cNvPr>
          <p:cNvCxnSpPr>
            <a:stCxn id="19" idx="3"/>
            <a:endCxn id="21" idx="1"/>
          </p:cNvCxnSpPr>
          <p:nvPr/>
        </p:nvCxnSpPr>
        <p:spPr>
          <a:xfrm>
            <a:off x="4724400" y="1485900"/>
            <a:ext cx="2209800" cy="20193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897F51A3-5B17-4D8E-9E34-5BE6F1F2FD6E}"/>
              </a:ext>
            </a:extLst>
          </p:cNvPr>
          <p:cNvSpPr/>
          <p:nvPr/>
        </p:nvSpPr>
        <p:spPr>
          <a:xfrm>
            <a:off x="1600200" y="3505200"/>
            <a:ext cx="3657600" cy="2590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AA6686A-2BE5-467B-B0FD-01719E400D05}"/>
              </a:ext>
            </a:extLst>
          </p:cNvPr>
          <p:cNvCxnSpPr>
            <a:endCxn id="29" idx="1"/>
          </p:cNvCxnSpPr>
          <p:nvPr/>
        </p:nvCxnSpPr>
        <p:spPr>
          <a:xfrm>
            <a:off x="5257800" y="4495800"/>
            <a:ext cx="990600" cy="12192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Alternate Process 28">
            <a:extLst>
              <a:ext uri="{FF2B5EF4-FFF2-40B4-BE49-F238E27FC236}">
                <a16:creationId xmlns:a16="http://schemas.microsoft.com/office/drawing/2014/main" id="{FD930588-DEDA-485D-AE4A-3D6F54CC5DF9}"/>
              </a:ext>
            </a:extLst>
          </p:cNvPr>
          <p:cNvSpPr/>
          <p:nvPr/>
        </p:nvSpPr>
        <p:spPr>
          <a:xfrm>
            <a:off x="6248400" y="5105400"/>
            <a:ext cx="3962400" cy="12192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1E2DAD5-6E03-401D-92D4-CB6F341E536C}"/>
              </a:ext>
            </a:extLst>
          </p:cNvPr>
          <p:cNvCxnSpPr/>
          <p:nvPr/>
        </p:nvCxnSpPr>
        <p:spPr>
          <a:xfrm flipV="1">
            <a:off x="5257800" y="3505200"/>
            <a:ext cx="1676400" cy="9525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Callout 30">
            <a:extLst>
              <a:ext uri="{FF2B5EF4-FFF2-40B4-BE49-F238E27FC236}">
                <a16:creationId xmlns:a16="http://schemas.microsoft.com/office/drawing/2014/main" id="{8B195D5C-AFF8-4C5B-843A-B171AA87F422}"/>
              </a:ext>
            </a:extLst>
          </p:cNvPr>
          <p:cNvSpPr/>
          <p:nvPr/>
        </p:nvSpPr>
        <p:spPr>
          <a:xfrm>
            <a:off x="3724701" y="1378534"/>
            <a:ext cx="5892800" cy="1989909"/>
          </a:xfrm>
          <a:prstGeom prst="wedgeEllipseCallout">
            <a:avLst>
              <a:gd name="adj1" fmla="val -64586"/>
              <a:gd name="adj2" fmla="val 25308"/>
            </a:avLst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Nêu tác dụng của việc thay thế từ ngữ?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040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6" grpId="0" animBg="1"/>
      <p:bldP spid="29" grpId="0" animBg="1"/>
      <p:bldP spid="31" grpId="0" animBg="1"/>
      <p:bldP spid="3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205262" y="5242073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22604" y="-436458"/>
            <a:ext cx="7522959" cy="309450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137995" y="691983"/>
            <a:ext cx="6848475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6600" dirty="0" err="1">
                <a:solidFill>
                  <a:srgbClr val="2E7E38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Đánh</a:t>
            </a:r>
            <a:r>
              <a:rPr lang="en-US" altLang="zh-CN" sz="6600" dirty="0">
                <a:solidFill>
                  <a:srgbClr val="2E7E38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2E7E38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giá</a:t>
            </a:r>
            <a:r>
              <a:rPr lang="en-US" altLang="zh-CN" sz="6600" dirty="0">
                <a:solidFill>
                  <a:srgbClr val="2E7E38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solidFill>
                  <a:srgbClr val="2E7E38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mục</a:t>
            </a:r>
            <a:r>
              <a:rPr lang="en-US" altLang="zh-CN" sz="6600" dirty="0">
                <a:solidFill>
                  <a:srgbClr val="2E7E38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solidFill>
                  <a:srgbClr val="2E7E38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tiêu</a:t>
            </a:r>
            <a:endParaRPr lang="zh-CN" altLang="en-US" sz="2800" b="1" spc="180" dirty="0">
              <a:solidFill>
                <a:srgbClr val="6FA068"/>
              </a:solidFill>
              <a:uFillTx/>
              <a:latin typeface="Times New Roman" panose="02020603050405020304" pitchFamily="18" charset="0"/>
              <a:ea typeface="方正胖娃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05262" y="2587421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7369" y="2776544"/>
            <a:ext cx="7998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42F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hiểu biết về biện pháp thay thế từ ngữ để liên kết câu – BT1</a:t>
            </a:r>
            <a:endParaRPr lang="en-US" sz="4800" b="1" dirty="0">
              <a:solidFill>
                <a:srgbClr val="142F43"/>
              </a:solidFill>
              <a:latin typeface="Times New Roman" panose="02020603050405020304" pitchFamily="18" charset="0"/>
              <a:ea typeface="#9Slide03 Roboto Slab Bold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6532" y="5444657"/>
            <a:ext cx="8102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đoạn văn có sử dụng phép thay thế để liên kết câu – BT3.</a:t>
            </a:r>
            <a:endParaRPr lang="en-US" sz="2800" b="1">
              <a:solidFill>
                <a:srgbClr val="142F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147"/>
          <p:cNvSpPr>
            <a:spLocks noEditPoints="1"/>
          </p:cNvSpPr>
          <p:nvPr/>
        </p:nvSpPr>
        <p:spPr bwMode="auto">
          <a:xfrm>
            <a:off x="1515727" y="2912403"/>
            <a:ext cx="321178" cy="507697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43"/>
          <p:cNvSpPr/>
          <p:nvPr/>
        </p:nvSpPr>
        <p:spPr>
          <a:xfrm>
            <a:off x="1310310" y="5446637"/>
            <a:ext cx="732013" cy="7326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67"/>
          <p:cNvSpPr>
            <a:spLocks noEditPoints="1"/>
          </p:cNvSpPr>
          <p:nvPr/>
        </p:nvSpPr>
        <p:spPr bwMode="auto">
          <a:xfrm>
            <a:off x="1474519" y="5587026"/>
            <a:ext cx="403595" cy="489130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9pPr>
          </a:lstStyle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05262" y="3900998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7369" y="4056920"/>
            <a:ext cx="8202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sử dụng biện pháp thay thế từ ngữ để liên kết câu – BT2</a:t>
            </a:r>
            <a:endParaRPr lang="en-US" sz="4800" b="1" dirty="0">
              <a:solidFill>
                <a:srgbClr val="142F43"/>
              </a:solidFill>
              <a:latin typeface="Times New Roman" panose="02020603050405020304" pitchFamily="18" charset="0"/>
              <a:ea typeface="#9Slide03 Roboto Slab Bold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31"/>
          <p:cNvSpPr/>
          <p:nvPr/>
        </p:nvSpPr>
        <p:spPr>
          <a:xfrm>
            <a:off x="1310310" y="4082425"/>
            <a:ext cx="732013" cy="732671"/>
          </a:xfrm>
          <a:prstGeom prst="roundRect">
            <a:avLst/>
          </a:prstGeom>
          <a:solidFill>
            <a:srgbClr val="2E7E38"/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47"/>
          <p:cNvSpPr>
            <a:spLocks noEditPoints="1"/>
          </p:cNvSpPr>
          <p:nvPr/>
        </p:nvSpPr>
        <p:spPr bwMode="auto">
          <a:xfrm>
            <a:off x="1515727" y="4194911"/>
            <a:ext cx="321178" cy="507697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37"/>
          <p:cNvSpPr/>
          <p:nvPr/>
        </p:nvSpPr>
        <p:spPr>
          <a:xfrm>
            <a:off x="1310309" y="2832375"/>
            <a:ext cx="732013" cy="73267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72" y="2880996"/>
            <a:ext cx="684050" cy="68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1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4"/>
          <a:srcRect t="61080" r="51656"/>
          <a:stretch>
            <a:fillRect/>
          </a:stretch>
        </p:blipFill>
        <p:spPr>
          <a:xfrm>
            <a:off x="0" y="2884088"/>
            <a:ext cx="3951293" cy="4090119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0232571" y="4663440"/>
            <a:ext cx="1959429" cy="2092751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1907"/>
              <a:ext cx="2229" cy="2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8000" dirty="0">
                <a:latin typeface="Times New Roman" panose="02020603050405020304" pitchFamily="18" charset="0"/>
                <a:ea typeface="锐字工房洪荒之光中黑简1.0" panose="0201060003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文本框 9"/>
          <p:cNvSpPr txBox="1"/>
          <p:nvPr/>
        </p:nvSpPr>
        <p:spPr>
          <a:xfrm>
            <a:off x="3864569" y="1855160"/>
            <a:ext cx="6788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rgbClr val="2E7E3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KHỞI ĐỘNG</a:t>
            </a:r>
            <a:endParaRPr lang="zh-CN" altLang="en-US" sz="7200" b="1" spc="300" dirty="0">
              <a:solidFill>
                <a:srgbClr val="2E7E38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8" name="图片 29" descr="8b0fccb2e21d61b25266c16d7d8224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8100" y="-18499"/>
            <a:ext cx="4719320" cy="2864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11640" y="139662"/>
            <a:ext cx="2880360" cy="1807210"/>
          </a:xfrm>
          <a:prstGeom prst="rect">
            <a:avLst/>
          </a:prstGeom>
        </p:spPr>
      </p:pic>
      <p:pic>
        <p:nvPicPr>
          <p:cNvPr id="5" name="图片 4" descr="8fd71eaf8677ef70d2293deb973682b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616440" y="4496624"/>
            <a:ext cx="2575560" cy="2353945"/>
          </a:xfrm>
          <a:prstGeom prst="rect">
            <a:avLst/>
          </a:prstGeom>
        </p:spPr>
      </p:pic>
      <p:pic>
        <p:nvPicPr>
          <p:cNvPr id="53" name="图片 3" descr="5c95d9be9ffa50fc92ed5552156a00c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79666" y="-391512"/>
            <a:ext cx="7858760" cy="36106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759200" y="1043267"/>
            <a:ext cx="4109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err="1">
                <a:solidFill>
                  <a:srgbClr val="2E7E3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Dặn</a:t>
            </a:r>
            <a:r>
              <a:rPr lang="en-US" altLang="zh-CN" sz="7200" dirty="0">
                <a:solidFill>
                  <a:srgbClr val="2E7E3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7200" dirty="0" err="1">
                <a:solidFill>
                  <a:srgbClr val="2E7E3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dò</a:t>
            </a:r>
            <a:endParaRPr lang="zh-CN" altLang="en-US" sz="7200" dirty="0">
              <a:solidFill>
                <a:srgbClr val="2E7E38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55" name="组合 22"/>
          <p:cNvGrpSpPr/>
          <p:nvPr/>
        </p:nvGrpSpPr>
        <p:grpSpPr>
          <a:xfrm>
            <a:off x="576835" y="3349417"/>
            <a:ext cx="1329055" cy="1275080"/>
            <a:chOff x="707" y="2702"/>
            <a:chExt cx="3118" cy="3118"/>
          </a:xfrm>
        </p:grpSpPr>
        <p:grpSp>
          <p:nvGrpSpPr>
            <p:cNvPr id="64" name="组合 2"/>
            <p:cNvGrpSpPr/>
            <p:nvPr/>
          </p:nvGrpSpPr>
          <p:grpSpPr>
            <a:xfrm>
              <a:off x="707" y="2702"/>
              <a:ext cx="3118" cy="3118"/>
              <a:chOff x="1736" y="2746"/>
              <a:chExt cx="3118" cy="3118"/>
            </a:xfrm>
            <a:solidFill>
              <a:srgbClr val="00B0F0"/>
            </a:solidFill>
          </p:grpSpPr>
          <p:sp>
            <p:nvSpPr>
              <p:cNvPr id="66" name=" 271"/>
              <p:cNvSpPr/>
              <p:nvPr/>
            </p:nvSpPr>
            <p:spPr>
              <a:xfrm>
                <a:off x="1736" y="2746"/>
                <a:ext cx="3118" cy="3118"/>
              </a:xfrm>
              <a:custGeom>
                <a:avLst/>
                <a:gdLst>
                  <a:gd name="connsiteX0" fmla="*/ 2055718 w 4111436"/>
                  <a:gd name="connsiteY0" fmla="*/ 3729003 h 4111436"/>
                  <a:gd name="connsiteX1" fmla="*/ 2055718 w 4111436"/>
                  <a:gd name="connsiteY1" fmla="*/ 4019426 h 4111436"/>
                  <a:gd name="connsiteX2" fmla="*/ 2055718 w 4111436"/>
                  <a:gd name="connsiteY2" fmla="*/ 3729003 h 4111436"/>
                  <a:gd name="connsiteX3" fmla="*/ 2488796 w 4111436"/>
                  <a:gd name="connsiteY3" fmla="*/ 3671988 h 4111436"/>
                  <a:gd name="connsiteX4" fmla="*/ 2563963 w 4111436"/>
                  <a:gd name="connsiteY4" fmla="*/ 3952515 h 4111436"/>
                  <a:gd name="connsiteX5" fmla="*/ 2488796 w 4111436"/>
                  <a:gd name="connsiteY5" fmla="*/ 3671988 h 4111436"/>
                  <a:gd name="connsiteX6" fmla="*/ 1622639 w 4111436"/>
                  <a:gd name="connsiteY6" fmla="*/ 3671987 h 4111436"/>
                  <a:gd name="connsiteX7" fmla="*/ 1547472 w 4111436"/>
                  <a:gd name="connsiteY7" fmla="*/ 3952514 h 4111436"/>
                  <a:gd name="connsiteX8" fmla="*/ 1622639 w 4111436"/>
                  <a:gd name="connsiteY8" fmla="*/ 3671987 h 4111436"/>
                  <a:gd name="connsiteX9" fmla="*/ 2892361 w 4111436"/>
                  <a:gd name="connsiteY9" fmla="*/ 3504825 h 4111436"/>
                  <a:gd name="connsiteX10" fmla="*/ 3037572 w 4111436"/>
                  <a:gd name="connsiteY10" fmla="*/ 3756339 h 4111436"/>
                  <a:gd name="connsiteX11" fmla="*/ 2892361 w 4111436"/>
                  <a:gd name="connsiteY11" fmla="*/ 3504825 h 4111436"/>
                  <a:gd name="connsiteX12" fmla="*/ 1219076 w 4111436"/>
                  <a:gd name="connsiteY12" fmla="*/ 3504825 h 4111436"/>
                  <a:gd name="connsiteX13" fmla="*/ 1073864 w 4111436"/>
                  <a:gd name="connsiteY13" fmla="*/ 3756338 h 4111436"/>
                  <a:gd name="connsiteX14" fmla="*/ 1219076 w 4111436"/>
                  <a:gd name="connsiteY14" fmla="*/ 3504825 h 4111436"/>
                  <a:gd name="connsiteX15" fmla="*/ 3323502 w 4111436"/>
                  <a:gd name="connsiteY15" fmla="*/ 3230123 h 4111436"/>
                  <a:gd name="connsiteX16" fmla="*/ 3444269 w 4111436"/>
                  <a:gd name="connsiteY16" fmla="*/ 3444269 h 4111436"/>
                  <a:gd name="connsiteX17" fmla="*/ 3238909 w 4111436"/>
                  <a:gd name="connsiteY17" fmla="*/ 3238909 h 4111436"/>
                  <a:gd name="connsiteX18" fmla="*/ 3323502 w 4111436"/>
                  <a:gd name="connsiteY18" fmla="*/ 3230123 h 4111436"/>
                  <a:gd name="connsiteX19" fmla="*/ 787934 w 4111436"/>
                  <a:gd name="connsiteY19" fmla="*/ 3230122 h 4111436"/>
                  <a:gd name="connsiteX20" fmla="*/ 872527 w 4111436"/>
                  <a:gd name="connsiteY20" fmla="*/ 3238909 h 4111436"/>
                  <a:gd name="connsiteX21" fmla="*/ 667167 w 4111436"/>
                  <a:gd name="connsiteY21" fmla="*/ 3444269 h 4111436"/>
                  <a:gd name="connsiteX22" fmla="*/ 787934 w 4111436"/>
                  <a:gd name="connsiteY22" fmla="*/ 3230122 h 4111436"/>
                  <a:gd name="connsiteX23" fmla="*/ 3715047 w 4111436"/>
                  <a:gd name="connsiteY23" fmla="*/ 2836253 h 4111436"/>
                  <a:gd name="connsiteX24" fmla="*/ 3756338 w 4111436"/>
                  <a:gd name="connsiteY24" fmla="*/ 3037573 h 4111436"/>
                  <a:gd name="connsiteX25" fmla="*/ 3504825 w 4111436"/>
                  <a:gd name="connsiteY25" fmla="*/ 2892361 h 4111436"/>
                  <a:gd name="connsiteX26" fmla="*/ 3715047 w 4111436"/>
                  <a:gd name="connsiteY26" fmla="*/ 2836253 h 4111436"/>
                  <a:gd name="connsiteX27" fmla="*/ 396389 w 4111436"/>
                  <a:gd name="connsiteY27" fmla="*/ 2836252 h 4111436"/>
                  <a:gd name="connsiteX28" fmla="*/ 606611 w 4111436"/>
                  <a:gd name="connsiteY28" fmla="*/ 2892361 h 4111436"/>
                  <a:gd name="connsiteX29" fmla="*/ 355097 w 4111436"/>
                  <a:gd name="connsiteY29" fmla="*/ 3037572 h 4111436"/>
                  <a:gd name="connsiteX30" fmla="*/ 396389 w 4111436"/>
                  <a:gd name="connsiteY30" fmla="*/ 2836252 h 4111436"/>
                  <a:gd name="connsiteX31" fmla="*/ 3954844 w 4111436"/>
                  <a:gd name="connsiteY31" fmla="*/ 2366424 h 4111436"/>
                  <a:gd name="connsiteX32" fmla="*/ 3952514 w 4111436"/>
                  <a:gd name="connsiteY32" fmla="*/ 2563964 h 4111436"/>
                  <a:gd name="connsiteX33" fmla="*/ 3671987 w 4111436"/>
                  <a:gd name="connsiteY33" fmla="*/ 2488797 h 4111436"/>
                  <a:gd name="connsiteX34" fmla="*/ 3954844 w 4111436"/>
                  <a:gd name="connsiteY34" fmla="*/ 2366424 h 4111436"/>
                  <a:gd name="connsiteX35" fmla="*/ 156592 w 4111436"/>
                  <a:gd name="connsiteY35" fmla="*/ 2366423 h 4111436"/>
                  <a:gd name="connsiteX36" fmla="*/ 439449 w 4111436"/>
                  <a:gd name="connsiteY36" fmla="*/ 2488796 h 4111436"/>
                  <a:gd name="connsiteX37" fmla="*/ 158922 w 4111436"/>
                  <a:gd name="connsiteY37" fmla="*/ 2563963 h 4111436"/>
                  <a:gd name="connsiteX38" fmla="*/ 156592 w 4111436"/>
                  <a:gd name="connsiteY38" fmla="*/ 2366423 h 4111436"/>
                  <a:gd name="connsiteX39" fmla="*/ 4008082 w 4111436"/>
                  <a:gd name="connsiteY39" fmla="*/ 1860732 h 4111436"/>
                  <a:gd name="connsiteX40" fmla="*/ 4019426 w 4111436"/>
                  <a:gd name="connsiteY40" fmla="*/ 2055719 h 4111436"/>
                  <a:gd name="connsiteX41" fmla="*/ 3729003 w 4111436"/>
                  <a:gd name="connsiteY41" fmla="*/ 2055719 h 4111436"/>
                  <a:gd name="connsiteX42" fmla="*/ 4008082 w 4111436"/>
                  <a:gd name="connsiteY42" fmla="*/ 1860732 h 4111436"/>
                  <a:gd name="connsiteX43" fmla="*/ 103354 w 4111436"/>
                  <a:gd name="connsiteY43" fmla="*/ 1860732 h 4111436"/>
                  <a:gd name="connsiteX44" fmla="*/ 382433 w 4111436"/>
                  <a:gd name="connsiteY44" fmla="*/ 2055718 h 4111436"/>
                  <a:gd name="connsiteX45" fmla="*/ 92010 w 4111436"/>
                  <a:gd name="connsiteY45" fmla="*/ 2055718 h 4111436"/>
                  <a:gd name="connsiteX46" fmla="*/ 103354 w 4111436"/>
                  <a:gd name="connsiteY46" fmla="*/ 1860732 h 4111436"/>
                  <a:gd name="connsiteX47" fmla="*/ 3923829 w 4111436"/>
                  <a:gd name="connsiteY47" fmla="*/ 1358232 h 4111436"/>
                  <a:gd name="connsiteX48" fmla="*/ 3952515 w 4111436"/>
                  <a:gd name="connsiteY48" fmla="*/ 1547474 h 4111436"/>
                  <a:gd name="connsiteX49" fmla="*/ 3671988 w 4111436"/>
                  <a:gd name="connsiteY49" fmla="*/ 1622641 h 4111436"/>
                  <a:gd name="connsiteX50" fmla="*/ 3923829 w 4111436"/>
                  <a:gd name="connsiteY50" fmla="*/ 1358232 h 4111436"/>
                  <a:gd name="connsiteX51" fmla="*/ 187608 w 4111436"/>
                  <a:gd name="connsiteY51" fmla="*/ 1358232 h 4111436"/>
                  <a:gd name="connsiteX52" fmla="*/ 439450 w 4111436"/>
                  <a:gd name="connsiteY52" fmla="*/ 1622641 h 4111436"/>
                  <a:gd name="connsiteX53" fmla="*/ 158923 w 4111436"/>
                  <a:gd name="connsiteY53" fmla="*/ 1547474 h 4111436"/>
                  <a:gd name="connsiteX54" fmla="*/ 187608 w 4111436"/>
                  <a:gd name="connsiteY54" fmla="*/ 1358232 h 4111436"/>
                  <a:gd name="connsiteX55" fmla="*/ 3709013 w 4111436"/>
                  <a:gd name="connsiteY55" fmla="*/ 895087 h 4111436"/>
                  <a:gd name="connsiteX56" fmla="*/ 3756339 w 4111436"/>
                  <a:gd name="connsiteY56" fmla="*/ 1073865 h 4111436"/>
                  <a:gd name="connsiteX57" fmla="*/ 3504825 w 4111436"/>
                  <a:gd name="connsiteY57" fmla="*/ 1219077 h 4111436"/>
                  <a:gd name="connsiteX58" fmla="*/ 3709013 w 4111436"/>
                  <a:gd name="connsiteY58" fmla="*/ 895087 h 4111436"/>
                  <a:gd name="connsiteX59" fmla="*/ 402423 w 4111436"/>
                  <a:gd name="connsiteY59" fmla="*/ 895086 h 4111436"/>
                  <a:gd name="connsiteX60" fmla="*/ 606612 w 4111436"/>
                  <a:gd name="connsiteY60" fmla="*/ 1219076 h 4111436"/>
                  <a:gd name="connsiteX61" fmla="*/ 355098 w 4111436"/>
                  <a:gd name="connsiteY61" fmla="*/ 1073864 h 4111436"/>
                  <a:gd name="connsiteX62" fmla="*/ 402423 w 4111436"/>
                  <a:gd name="connsiteY62" fmla="*/ 895086 h 4111436"/>
                  <a:gd name="connsiteX63" fmla="*/ 3379430 w 4111436"/>
                  <a:gd name="connsiteY63" fmla="*/ 504060 h 4111436"/>
                  <a:gd name="connsiteX64" fmla="*/ 3444269 w 4111436"/>
                  <a:gd name="connsiteY64" fmla="*/ 667168 h 4111436"/>
                  <a:gd name="connsiteX65" fmla="*/ 3238909 w 4111436"/>
                  <a:gd name="connsiteY65" fmla="*/ 872528 h 4111436"/>
                  <a:gd name="connsiteX66" fmla="*/ 3379430 w 4111436"/>
                  <a:gd name="connsiteY66" fmla="*/ 504060 h 4111436"/>
                  <a:gd name="connsiteX67" fmla="*/ 732007 w 4111436"/>
                  <a:gd name="connsiteY67" fmla="*/ 504060 h 4111436"/>
                  <a:gd name="connsiteX68" fmla="*/ 872528 w 4111436"/>
                  <a:gd name="connsiteY68" fmla="*/ 872527 h 4111436"/>
                  <a:gd name="connsiteX69" fmla="*/ 667167 w 4111436"/>
                  <a:gd name="connsiteY69" fmla="*/ 667167 h 4111436"/>
                  <a:gd name="connsiteX70" fmla="*/ 732007 w 4111436"/>
                  <a:gd name="connsiteY70" fmla="*/ 504060 h 4111436"/>
                  <a:gd name="connsiteX71" fmla="*/ 2958580 w 4111436"/>
                  <a:gd name="connsiteY71" fmla="*/ 212554 h 4111436"/>
                  <a:gd name="connsiteX72" fmla="*/ 3037573 w 4111436"/>
                  <a:gd name="connsiteY72" fmla="*/ 355098 h 4111436"/>
                  <a:gd name="connsiteX73" fmla="*/ 2892361 w 4111436"/>
                  <a:gd name="connsiteY73" fmla="*/ 606612 h 4111436"/>
                  <a:gd name="connsiteX74" fmla="*/ 2958580 w 4111436"/>
                  <a:gd name="connsiteY74" fmla="*/ 212554 h 4111436"/>
                  <a:gd name="connsiteX75" fmla="*/ 1152857 w 4111436"/>
                  <a:gd name="connsiteY75" fmla="*/ 212554 h 4111436"/>
                  <a:gd name="connsiteX76" fmla="*/ 1219077 w 4111436"/>
                  <a:gd name="connsiteY76" fmla="*/ 606611 h 4111436"/>
                  <a:gd name="connsiteX77" fmla="*/ 1073865 w 4111436"/>
                  <a:gd name="connsiteY77" fmla="*/ 355098 h 4111436"/>
                  <a:gd name="connsiteX78" fmla="*/ 1152857 w 4111436"/>
                  <a:gd name="connsiteY78" fmla="*/ 212554 h 4111436"/>
                  <a:gd name="connsiteX79" fmla="*/ 2476140 w 4111436"/>
                  <a:gd name="connsiteY79" fmla="*/ 40943 h 4111436"/>
                  <a:gd name="connsiteX80" fmla="*/ 2563964 w 4111436"/>
                  <a:gd name="connsiteY80" fmla="*/ 158922 h 4111436"/>
                  <a:gd name="connsiteX81" fmla="*/ 2488797 w 4111436"/>
                  <a:gd name="connsiteY81" fmla="*/ 439449 h 4111436"/>
                  <a:gd name="connsiteX82" fmla="*/ 2476140 w 4111436"/>
                  <a:gd name="connsiteY82" fmla="*/ 40943 h 4111436"/>
                  <a:gd name="connsiteX83" fmla="*/ 1635297 w 4111436"/>
                  <a:gd name="connsiteY83" fmla="*/ 40941 h 4111436"/>
                  <a:gd name="connsiteX84" fmla="*/ 1622640 w 4111436"/>
                  <a:gd name="connsiteY84" fmla="*/ 439449 h 4111436"/>
                  <a:gd name="connsiteX85" fmla="*/ 1547473 w 4111436"/>
                  <a:gd name="connsiteY85" fmla="*/ 158922 h 4111436"/>
                  <a:gd name="connsiteX86" fmla="*/ 1635297 w 4111436"/>
                  <a:gd name="connsiteY86" fmla="*/ 40941 h 4111436"/>
                  <a:gd name="connsiteX87" fmla="*/ 2171086 w 4111436"/>
                  <a:gd name="connsiteY87" fmla="*/ 781 h 4111436"/>
                  <a:gd name="connsiteX88" fmla="*/ 2055719 w 4111436"/>
                  <a:gd name="connsiteY88" fmla="*/ 382434 h 4111436"/>
                  <a:gd name="connsiteX89" fmla="*/ 1940352 w 4111436"/>
                  <a:gd name="connsiteY89" fmla="*/ 783 h 4111436"/>
                  <a:gd name="connsiteX90" fmla="*/ 2055719 w 4111436"/>
                  <a:gd name="connsiteY90" fmla="*/ 92011 h 4111436"/>
                  <a:gd name="connsiteX91" fmla="*/ 2171086 w 4111436"/>
                  <a:gd name="connsiteY91" fmla="*/ 781 h 411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111436" h="4111436">
                    <a:moveTo>
                      <a:pt x="2055718" y="3729003"/>
                    </a:moveTo>
                    <a:cubicBezTo>
                      <a:pt x="2451017" y="4019426"/>
                      <a:pt x="2136392" y="4245311"/>
                      <a:pt x="2055718" y="4019426"/>
                    </a:cubicBezTo>
                    <a:cubicBezTo>
                      <a:pt x="1975045" y="4245311"/>
                      <a:pt x="1660420" y="4019426"/>
                      <a:pt x="2055718" y="3729003"/>
                    </a:cubicBezTo>
                    <a:close/>
                    <a:moveTo>
                      <a:pt x="2488796" y="3671988"/>
                    </a:moveTo>
                    <a:cubicBezTo>
                      <a:pt x="2945792" y="3850204"/>
                      <a:pt x="2700351" y="4149823"/>
                      <a:pt x="2563963" y="3952515"/>
                    </a:cubicBezTo>
                    <a:cubicBezTo>
                      <a:pt x="2544502" y="4191583"/>
                      <a:pt x="2182134" y="4054825"/>
                      <a:pt x="2488796" y="3671988"/>
                    </a:cubicBezTo>
                    <a:close/>
                    <a:moveTo>
                      <a:pt x="1622639" y="3671987"/>
                    </a:moveTo>
                    <a:cubicBezTo>
                      <a:pt x="1929302" y="4054825"/>
                      <a:pt x="1566934" y="4191583"/>
                      <a:pt x="1547472" y="3952514"/>
                    </a:cubicBezTo>
                    <a:cubicBezTo>
                      <a:pt x="1411085" y="4149823"/>
                      <a:pt x="1165644" y="3850204"/>
                      <a:pt x="1622639" y="3671987"/>
                    </a:cubicBezTo>
                    <a:close/>
                    <a:moveTo>
                      <a:pt x="2892361" y="3504825"/>
                    </a:moveTo>
                    <a:cubicBezTo>
                      <a:pt x="3379911" y="3558689"/>
                      <a:pt x="3220380" y="3911624"/>
                      <a:pt x="3037572" y="3756339"/>
                    </a:cubicBezTo>
                    <a:cubicBezTo>
                      <a:pt x="3080650" y="3992297"/>
                      <a:pt x="2695234" y="3953988"/>
                      <a:pt x="2892361" y="3504825"/>
                    </a:cubicBezTo>
                    <a:close/>
                    <a:moveTo>
                      <a:pt x="1219076" y="3504825"/>
                    </a:moveTo>
                    <a:cubicBezTo>
                      <a:pt x="1416203" y="3953988"/>
                      <a:pt x="1030787" y="3992297"/>
                      <a:pt x="1073864" y="3756338"/>
                    </a:cubicBezTo>
                    <a:cubicBezTo>
                      <a:pt x="891057" y="3911624"/>
                      <a:pt x="731526" y="3558689"/>
                      <a:pt x="1219076" y="3504825"/>
                    </a:cubicBezTo>
                    <a:close/>
                    <a:moveTo>
                      <a:pt x="3323502" y="3230123"/>
                    </a:moveTo>
                    <a:cubicBezTo>
                      <a:pt x="3715342" y="3210632"/>
                      <a:pt x="3647491" y="3540532"/>
                      <a:pt x="3444269" y="3444269"/>
                    </a:cubicBezTo>
                    <a:cubicBezTo>
                      <a:pt x="3546949" y="3661039"/>
                      <a:pt x="3164751" y="3723787"/>
                      <a:pt x="3238909" y="3238909"/>
                    </a:cubicBezTo>
                    <a:cubicBezTo>
                      <a:pt x="3269214" y="3234274"/>
                      <a:pt x="3297379" y="3231422"/>
                      <a:pt x="3323502" y="3230123"/>
                    </a:cubicBezTo>
                    <a:close/>
                    <a:moveTo>
                      <a:pt x="787934" y="3230122"/>
                    </a:moveTo>
                    <a:cubicBezTo>
                      <a:pt x="814056" y="3231422"/>
                      <a:pt x="842222" y="3234274"/>
                      <a:pt x="872527" y="3238909"/>
                    </a:cubicBezTo>
                    <a:cubicBezTo>
                      <a:pt x="946685" y="3723787"/>
                      <a:pt x="564487" y="3661039"/>
                      <a:pt x="667167" y="3444269"/>
                    </a:cubicBezTo>
                    <a:cubicBezTo>
                      <a:pt x="463946" y="3540532"/>
                      <a:pt x="396094" y="3210632"/>
                      <a:pt x="787934" y="3230122"/>
                    </a:cubicBezTo>
                    <a:close/>
                    <a:moveTo>
                      <a:pt x="3715047" y="2836253"/>
                    </a:moveTo>
                    <a:cubicBezTo>
                      <a:pt x="3958712" y="2824701"/>
                      <a:pt x="3948055" y="3072573"/>
                      <a:pt x="3756338" y="3037573"/>
                    </a:cubicBezTo>
                    <a:cubicBezTo>
                      <a:pt x="3911624" y="3220380"/>
                      <a:pt x="3558689" y="3379911"/>
                      <a:pt x="3504825" y="2892361"/>
                    </a:cubicBezTo>
                    <a:cubicBezTo>
                      <a:pt x="3589043" y="2855400"/>
                      <a:pt x="3658817" y="2838918"/>
                      <a:pt x="3715047" y="2836253"/>
                    </a:cubicBezTo>
                    <a:close/>
                    <a:moveTo>
                      <a:pt x="396389" y="2836252"/>
                    </a:moveTo>
                    <a:cubicBezTo>
                      <a:pt x="452619" y="2838918"/>
                      <a:pt x="522393" y="2855399"/>
                      <a:pt x="606611" y="2892361"/>
                    </a:cubicBezTo>
                    <a:cubicBezTo>
                      <a:pt x="552747" y="3379911"/>
                      <a:pt x="199812" y="3220380"/>
                      <a:pt x="355097" y="3037572"/>
                    </a:cubicBezTo>
                    <a:cubicBezTo>
                      <a:pt x="163381" y="3072573"/>
                      <a:pt x="152725" y="2824701"/>
                      <a:pt x="396389" y="2836252"/>
                    </a:cubicBezTo>
                    <a:close/>
                    <a:moveTo>
                      <a:pt x="3954844" y="2366424"/>
                    </a:moveTo>
                    <a:cubicBezTo>
                      <a:pt x="4103597" y="2375127"/>
                      <a:pt x="4116874" y="2550584"/>
                      <a:pt x="3952514" y="2563964"/>
                    </a:cubicBezTo>
                    <a:cubicBezTo>
                      <a:pt x="4149823" y="2700351"/>
                      <a:pt x="3850204" y="2945792"/>
                      <a:pt x="3671987" y="2488797"/>
                    </a:cubicBezTo>
                    <a:cubicBezTo>
                      <a:pt x="3791624" y="2392965"/>
                      <a:pt x="3887230" y="2362468"/>
                      <a:pt x="3954844" y="2366424"/>
                    </a:cubicBezTo>
                    <a:close/>
                    <a:moveTo>
                      <a:pt x="156592" y="2366423"/>
                    </a:moveTo>
                    <a:cubicBezTo>
                      <a:pt x="224207" y="2362467"/>
                      <a:pt x="319813" y="2392964"/>
                      <a:pt x="439449" y="2488796"/>
                    </a:cubicBezTo>
                    <a:cubicBezTo>
                      <a:pt x="261233" y="2945792"/>
                      <a:pt x="-38385" y="2700351"/>
                      <a:pt x="158922" y="2563963"/>
                    </a:cubicBezTo>
                    <a:cubicBezTo>
                      <a:pt x="-5437" y="2550584"/>
                      <a:pt x="7840" y="2375127"/>
                      <a:pt x="156592" y="2366423"/>
                    </a:cubicBezTo>
                    <a:close/>
                    <a:moveTo>
                      <a:pt x="4008082" y="1860732"/>
                    </a:moveTo>
                    <a:cubicBezTo>
                      <a:pt x="4125310" y="1863490"/>
                      <a:pt x="4160604" y="2005298"/>
                      <a:pt x="4019426" y="2055719"/>
                    </a:cubicBezTo>
                    <a:cubicBezTo>
                      <a:pt x="4245311" y="2136392"/>
                      <a:pt x="4019426" y="2451017"/>
                      <a:pt x="3729003" y="2055719"/>
                    </a:cubicBezTo>
                    <a:cubicBezTo>
                      <a:pt x="3837912" y="1907482"/>
                      <a:pt x="3937745" y="1859078"/>
                      <a:pt x="4008082" y="1860732"/>
                    </a:cubicBezTo>
                    <a:close/>
                    <a:moveTo>
                      <a:pt x="103354" y="1860732"/>
                    </a:moveTo>
                    <a:cubicBezTo>
                      <a:pt x="173691" y="1859078"/>
                      <a:pt x="273524" y="1907481"/>
                      <a:pt x="382433" y="2055718"/>
                    </a:cubicBezTo>
                    <a:cubicBezTo>
                      <a:pt x="92010" y="2451017"/>
                      <a:pt x="-133875" y="2136392"/>
                      <a:pt x="92010" y="2055718"/>
                    </a:cubicBezTo>
                    <a:cubicBezTo>
                      <a:pt x="-49167" y="2005298"/>
                      <a:pt x="-13874" y="1863489"/>
                      <a:pt x="103354" y="1860732"/>
                    </a:cubicBezTo>
                    <a:close/>
                    <a:moveTo>
                      <a:pt x="3923829" y="1358232"/>
                    </a:moveTo>
                    <a:cubicBezTo>
                      <a:pt x="4017255" y="1359533"/>
                      <a:pt x="4063500" y="1470756"/>
                      <a:pt x="3952515" y="1547474"/>
                    </a:cubicBezTo>
                    <a:cubicBezTo>
                      <a:pt x="4191583" y="1566935"/>
                      <a:pt x="4054825" y="1929303"/>
                      <a:pt x="3671988" y="1622641"/>
                    </a:cubicBezTo>
                    <a:cubicBezTo>
                      <a:pt x="3749957" y="1422705"/>
                      <a:pt x="3851164" y="1357220"/>
                      <a:pt x="3923829" y="1358232"/>
                    </a:cubicBezTo>
                    <a:close/>
                    <a:moveTo>
                      <a:pt x="187608" y="1358232"/>
                    </a:moveTo>
                    <a:cubicBezTo>
                      <a:pt x="260273" y="1357220"/>
                      <a:pt x="361480" y="1422705"/>
                      <a:pt x="439450" y="1622641"/>
                    </a:cubicBezTo>
                    <a:cubicBezTo>
                      <a:pt x="56612" y="1929303"/>
                      <a:pt x="-80145" y="1566935"/>
                      <a:pt x="158923" y="1547474"/>
                    </a:cubicBezTo>
                    <a:cubicBezTo>
                      <a:pt x="47937" y="1470756"/>
                      <a:pt x="94182" y="1359532"/>
                      <a:pt x="187608" y="1358232"/>
                    </a:cubicBezTo>
                    <a:close/>
                    <a:moveTo>
                      <a:pt x="3709013" y="895087"/>
                    </a:moveTo>
                    <a:cubicBezTo>
                      <a:pt x="3784569" y="896877"/>
                      <a:pt x="3833981" y="982461"/>
                      <a:pt x="3756339" y="1073865"/>
                    </a:cubicBezTo>
                    <a:cubicBezTo>
                      <a:pt x="3992297" y="1030788"/>
                      <a:pt x="3953988" y="1416203"/>
                      <a:pt x="3504825" y="1219077"/>
                    </a:cubicBezTo>
                    <a:cubicBezTo>
                      <a:pt x="3531757" y="975302"/>
                      <a:pt x="3633457" y="893297"/>
                      <a:pt x="3709013" y="895087"/>
                    </a:cubicBezTo>
                    <a:close/>
                    <a:moveTo>
                      <a:pt x="402423" y="895086"/>
                    </a:moveTo>
                    <a:cubicBezTo>
                      <a:pt x="477979" y="893297"/>
                      <a:pt x="579679" y="975301"/>
                      <a:pt x="606612" y="1219076"/>
                    </a:cubicBezTo>
                    <a:cubicBezTo>
                      <a:pt x="157448" y="1416203"/>
                      <a:pt x="119139" y="1030788"/>
                      <a:pt x="355098" y="1073864"/>
                    </a:cubicBezTo>
                    <a:cubicBezTo>
                      <a:pt x="277455" y="982461"/>
                      <a:pt x="326867" y="896876"/>
                      <a:pt x="402423" y="895086"/>
                    </a:cubicBezTo>
                    <a:close/>
                    <a:moveTo>
                      <a:pt x="3379430" y="504060"/>
                    </a:moveTo>
                    <a:cubicBezTo>
                      <a:pt x="3441305" y="506975"/>
                      <a:pt x="3489192" y="572331"/>
                      <a:pt x="3444269" y="667168"/>
                    </a:cubicBezTo>
                    <a:cubicBezTo>
                      <a:pt x="3661039" y="564487"/>
                      <a:pt x="3723787" y="946686"/>
                      <a:pt x="3238909" y="872528"/>
                    </a:cubicBezTo>
                    <a:cubicBezTo>
                      <a:pt x="3197195" y="599784"/>
                      <a:pt x="3299875" y="500312"/>
                      <a:pt x="3379430" y="504060"/>
                    </a:cubicBezTo>
                    <a:close/>
                    <a:moveTo>
                      <a:pt x="732007" y="504060"/>
                    </a:moveTo>
                    <a:cubicBezTo>
                      <a:pt x="811561" y="500312"/>
                      <a:pt x="914241" y="599783"/>
                      <a:pt x="872528" y="872527"/>
                    </a:cubicBezTo>
                    <a:cubicBezTo>
                      <a:pt x="387649" y="946686"/>
                      <a:pt x="450398" y="564487"/>
                      <a:pt x="667167" y="667167"/>
                    </a:cubicBezTo>
                    <a:cubicBezTo>
                      <a:pt x="622245" y="572331"/>
                      <a:pt x="670131" y="506975"/>
                      <a:pt x="732007" y="504060"/>
                    </a:cubicBezTo>
                    <a:close/>
                    <a:moveTo>
                      <a:pt x="2958580" y="212554"/>
                    </a:moveTo>
                    <a:cubicBezTo>
                      <a:pt x="3009624" y="216698"/>
                      <a:pt x="3053727" y="266613"/>
                      <a:pt x="3037573" y="355098"/>
                    </a:cubicBezTo>
                    <a:cubicBezTo>
                      <a:pt x="3220380" y="199812"/>
                      <a:pt x="3379911" y="552747"/>
                      <a:pt x="2892361" y="606612"/>
                    </a:cubicBezTo>
                    <a:cubicBezTo>
                      <a:pt x="2769157" y="325885"/>
                      <a:pt x="2873508" y="205647"/>
                      <a:pt x="2958580" y="212554"/>
                    </a:cubicBezTo>
                    <a:close/>
                    <a:moveTo>
                      <a:pt x="1152857" y="212554"/>
                    </a:moveTo>
                    <a:cubicBezTo>
                      <a:pt x="1237929" y="205647"/>
                      <a:pt x="1342281" y="325885"/>
                      <a:pt x="1219077" y="606611"/>
                    </a:cubicBezTo>
                    <a:cubicBezTo>
                      <a:pt x="731526" y="552747"/>
                      <a:pt x="891057" y="199812"/>
                      <a:pt x="1073865" y="355098"/>
                    </a:cubicBezTo>
                    <a:cubicBezTo>
                      <a:pt x="1057711" y="266613"/>
                      <a:pt x="1101814" y="216698"/>
                      <a:pt x="1152857" y="212554"/>
                    </a:cubicBezTo>
                    <a:close/>
                    <a:moveTo>
                      <a:pt x="2476140" y="40943"/>
                    </a:moveTo>
                    <a:cubicBezTo>
                      <a:pt x="2518313" y="46208"/>
                      <a:pt x="2557882" y="84213"/>
                      <a:pt x="2563964" y="158922"/>
                    </a:cubicBezTo>
                    <a:cubicBezTo>
                      <a:pt x="2700351" y="-38385"/>
                      <a:pt x="2945792" y="261233"/>
                      <a:pt x="2488797" y="439449"/>
                    </a:cubicBezTo>
                    <a:cubicBezTo>
                      <a:pt x="2277966" y="176248"/>
                      <a:pt x="2383357" y="29360"/>
                      <a:pt x="2476140" y="40943"/>
                    </a:cubicBezTo>
                    <a:close/>
                    <a:moveTo>
                      <a:pt x="1635297" y="40941"/>
                    </a:moveTo>
                    <a:cubicBezTo>
                      <a:pt x="1728079" y="29358"/>
                      <a:pt x="1833470" y="176248"/>
                      <a:pt x="1622640" y="439449"/>
                    </a:cubicBezTo>
                    <a:cubicBezTo>
                      <a:pt x="1165644" y="261233"/>
                      <a:pt x="1411085" y="-38387"/>
                      <a:pt x="1547473" y="158922"/>
                    </a:cubicBezTo>
                    <a:cubicBezTo>
                      <a:pt x="1553555" y="84213"/>
                      <a:pt x="1593123" y="46206"/>
                      <a:pt x="1635297" y="40941"/>
                    </a:cubicBezTo>
                    <a:close/>
                    <a:moveTo>
                      <a:pt x="2171086" y="781"/>
                    </a:moveTo>
                    <a:cubicBezTo>
                      <a:pt x="2263704" y="13607"/>
                      <a:pt x="2327487" y="182768"/>
                      <a:pt x="2055719" y="382434"/>
                    </a:cubicBezTo>
                    <a:cubicBezTo>
                      <a:pt x="1783951" y="182768"/>
                      <a:pt x="1847733" y="13608"/>
                      <a:pt x="1940352" y="783"/>
                    </a:cubicBezTo>
                    <a:cubicBezTo>
                      <a:pt x="1982451" y="-5047"/>
                      <a:pt x="2030509" y="21423"/>
                      <a:pt x="2055719" y="92011"/>
                    </a:cubicBezTo>
                    <a:cubicBezTo>
                      <a:pt x="2080930" y="21423"/>
                      <a:pt x="2128987" y="-5049"/>
                      <a:pt x="2171086" y="781"/>
                    </a:cubicBezTo>
                    <a:close/>
                  </a:path>
                </a:pathLst>
              </a:custGeom>
              <a:solidFill>
                <a:srgbClr val="FFDE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 184"/>
              <p:cNvSpPr/>
              <p:nvPr/>
            </p:nvSpPr>
            <p:spPr>
              <a:xfrm>
                <a:off x="2125" y="3135"/>
                <a:ext cx="2339" cy="2339"/>
              </a:xfrm>
              <a:prstGeom prst="ellipse">
                <a:avLst/>
              </a:prstGeom>
              <a:solidFill>
                <a:srgbClr val="FFDE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65" name="图片 21" descr="2008022008522758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11" y="3405"/>
              <a:ext cx="1711" cy="1711"/>
            </a:xfrm>
            <a:prstGeom prst="rect">
              <a:avLst/>
            </a:prstGeom>
          </p:spPr>
        </p:pic>
      </p:grpSp>
      <p:grpSp>
        <p:nvGrpSpPr>
          <p:cNvPr id="56" name="组合 24"/>
          <p:cNvGrpSpPr/>
          <p:nvPr/>
        </p:nvGrpSpPr>
        <p:grpSpPr>
          <a:xfrm>
            <a:off x="577049" y="4914838"/>
            <a:ext cx="1329055" cy="1275080"/>
            <a:chOff x="5073" y="2724"/>
            <a:chExt cx="3118" cy="3118"/>
          </a:xfrm>
        </p:grpSpPr>
        <p:grpSp>
          <p:nvGrpSpPr>
            <p:cNvPr id="60" name="组合 15"/>
            <p:cNvGrpSpPr/>
            <p:nvPr/>
          </p:nvGrpSpPr>
          <p:grpSpPr>
            <a:xfrm>
              <a:off x="5073" y="2724"/>
              <a:ext cx="3118" cy="3118"/>
              <a:chOff x="1736" y="2746"/>
              <a:chExt cx="3118" cy="3118"/>
            </a:xfrm>
            <a:solidFill>
              <a:srgbClr val="FFC000"/>
            </a:solidFill>
          </p:grpSpPr>
          <p:sp>
            <p:nvSpPr>
              <p:cNvPr id="62" name=" 271"/>
              <p:cNvSpPr/>
              <p:nvPr/>
            </p:nvSpPr>
            <p:spPr>
              <a:xfrm>
                <a:off x="1736" y="2746"/>
                <a:ext cx="3118" cy="3118"/>
              </a:xfrm>
              <a:custGeom>
                <a:avLst/>
                <a:gdLst>
                  <a:gd name="connsiteX0" fmla="*/ 2055718 w 4111436"/>
                  <a:gd name="connsiteY0" fmla="*/ 3729003 h 4111436"/>
                  <a:gd name="connsiteX1" fmla="*/ 2055718 w 4111436"/>
                  <a:gd name="connsiteY1" fmla="*/ 4019426 h 4111436"/>
                  <a:gd name="connsiteX2" fmla="*/ 2055718 w 4111436"/>
                  <a:gd name="connsiteY2" fmla="*/ 3729003 h 4111436"/>
                  <a:gd name="connsiteX3" fmla="*/ 2488796 w 4111436"/>
                  <a:gd name="connsiteY3" fmla="*/ 3671988 h 4111436"/>
                  <a:gd name="connsiteX4" fmla="*/ 2563963 w 4111436"/>
                  <a:gd name="connsiteY4" fmla="*/ 3952515 h 4111436"/>
                  <a:gd name="connsiteX5" fmla="*/ 2488796 w 4111436"/>
                  <a:gd name="connsiteY5" fmla="*/ 3671988 h 4111436"/>
                  <a:gd name="connsiteX6" fmla="*/ 1622639 w 4111436"/>
                  <a:gd name="connsiteY6" fmla="*/ 3671987 h 4111436"/>
                  <a:gd name="connsiteX7" fmla="*/ 1547472 w 4111436"/>
                  <a:gd name="connsiteY7" fmla="*/ 3952514 h 4111436"/>
                  <a:gd name="connsiteX8" fmla="*/ 1622639 w 4111436"/>
                  <a:gd name="connsiteY8" fmla="*/ 3671987 h 4111436"/>
                  <a:gd name="connsiteX9" fmla="*/ 2892361 w 4111436"/>
                  <a:gd name="connsiteY9" fmla="*/ 3504825 h 4111436"/>
                  <a:gd name="connsiteX10" fmla="*/ 3037572 w 4111436"/>
                  <a:gd name="connsiteY10" fmla="*/ 3756339 h 4111436"/>
                  <a:gd name="connsiteX11" fmla="*/ 2892361 w 4111436"/>
                  <a:gd name="connsiteY11" fmla="*/ 3504825 h 4111436"/>
                  <a:gd name="connsiteX12" fmla="*/ 1219076 w 4111436"/>
                  <a:gd name="connsiteY12" fmla="*/ 3504825 h 4111436"/>
                  <a:gd name="connsiteX13" fmla="*/ 1073864 w 4111436"/>
                  <a:gd name="connsiteY13" fmla="*/ 3756338 h 4111436"/>
                  <a:gd name="connsiteX14" fmla="*/ 1219076 w 4111436"/>
                  <a:gd name="connsiteY14" fmla="*/ 3504825 h 4111436"/>
                  <a:gd name="connsiteX15" fmla="*/ 3323502 w 4111436"/>
                  <a:gd name="connsiteY15" fmla="*/ 3230123 h 4111436"/>
                  <a:gd name="connsiteX16" fmla="*/ 3444269 w 4111436"/>
                  <a:gd name="connsiteY16" fmla="*/ 3444269 h 4111436"/>
                  <a:gd name="connsiteX17" fmla="*/ 3238909 w 4111436"/>
                  <a:gd name="connsiteY17" fmla="*/ 3238909 h 4111436"/>
                  <a:gd name="connsiteX18" fmla="*/ 3323502 w 4111436"/>
                  <a:gd name="connsiteY18" fmla="*/ 3230123 h 4111436"/>
                  <a:gd name="connsiteX19" fmla="*/ 787934 w 4111436"/>
                  <a:gd name="connsiteY19" fmla="*/ 3230122 h 4111436"/>
                  <a:gd name="connsiteX20" fmla="*/ 872527 w 4111436"/>
                  <a:gd name="connsiteY20" fmla="*/ 3238909 h 4111436"/>
                  <a:gd name="connsiteX21" fmla="*/ 667167 w 4111436"/>
                  <a:gd name="connsiteY21" fmla="*/ 3444269 h 4111436"/>
                  <a:gd name="connsiteX22" fmla="*/ 787934 w 4111436"/>
                  <a:gd name="connsiteY22" fmla="*/ 3230122 h 4111436"/>
                  <a:gd name="connsiteX23" fmla="*/ 3715047 w 4111436"/>
                  <a:gd name="connsiteY23" fmla="*/ 2836253 h 4111436"/>
                  <a:gd name="connsiteX24" fmla="*/ 3756338 w 4111436"/>
                  <a:gd name="connsiteY24" fmla="*/ 3037573 h 4111436"/>
                  <a:gd name="connsiteX25" fmla="*/ 3504825 w 4111436"/>
                  <a:gd name="connsiteY25" fmla="*/ 2892361 h 4111436"/>
                  <a:gd name="connsiteX26" fmla="*/ 3715047 w 4111436"/>
                  <a:gd name="connsiteY26" fmla="*/ 2836253 h 4111436"/>
                  <a:gd name="connsiteX27" fmla="*/ 396389 w 4111436"/>
                  <a:gd name="connsiteY27" fmla="*/ 2836252 h 4111436"/>
                  <a:gd name="connsiteX28" fmla="*/ 606611 w 4111436"/>
                  <a:gd name="connsiteY28" fmla="*/ 2892361 h 4111436"/>
                  <a:gd name="connsiteX29" fmla="*/ 355097 w 4111436"/>
                  <a:gd name="connsiteY29" fmla="*/ 3037572 h 4111436"/>
                  <a:gd name="connsiteX30" fmla="*/ 396389 w 4111436"/>
                  <a:gd name="connsiteY30" fmla="*/ 2836252 h 4111436"/>
                  <a:gd name="connsiteX31" fmla="*/ 3954844 w 4111436"/>
                  <a:gd name="connsiteY31" fmla="*/ 2366424 h 4111436"/>
                  <a:gd name="connsiteX32" fmla="*/ 3952514 w 4111436"/>
                  <a:gd name="connsiteY32" fmla="*/ 2563964 h 4111436"/>
                  <a:gd name="connsiteX33" fmla="*/ 3671987 w 4111436"/>
                  <a:gd name="connsiteY33" fmla="*/ 2488797 h 4111436"/>
                  <a:gd name="connsiteX34" fmla="*/ 3954844 w 4111436"/>
                  <a:gd name="connsiteY34" fmla="*/ 2366424 h 4111436"/>
                  <a:gd name="connsiteX35" fmla="*/ 156592 w 4111436"/>
                  <a:gd name="connsiteY35" fmla="*/ 2366423 h 4111436"/>
                  <a:gd name="connsiteX36" fmla="*/ 439449 w 4111436"/>
                  <a:gd name="connsiteY36" fmla="*/ 2488796 h 4111436"/>
                  <a:gd name="connsiteX37" fmla="*/ 158922 w 4111436"/>
                  <a:gd name="connsiteY37" fmla="*/ 2563963 h 4111436"/>
                  <a:gd name="connsiteX38" fmla="*/ 156592 w 4111436"/>
                  <a:gd name="connsiteY38" fmla="*/ 2366423 h 4111436"/>
                  <a:gd name="connsiteX39" fmla="*/ 4008082 w 4111436"/>
                  <a:gd name="connsiteY39" fmla="*/ 1860732 h 4111436"/>
                  <a:gd name="connsiteX40" fmla="*/ 4019426 w 4111436"/>
                  <a:gd name="connsiteY40" fmla="*/ 2055719 h 4111436"/>
                  <a:gd name="connsiteX41" fmla="*/ 3729003 w 4111436"/>
                  <a:gd name="connsiteY41" fmla="*/ 2055719 h 4111436"/>
                  <a:gd name="connsiteX42" fmla="*/ 4008082 w 4111436"/>
                  <a:gd name="connsiteY42" fmla="*/ 1860732 h 4111436"/>
                  <a:gd name="connsiteX43" fmla="*/ 103354 w 4111436"/>
                  <a:gd name="connsiteY43" fmla="*/ 1860732 h 4111436"/>
                  <a:gd name="connsiteX44" fmla="*/ 382433 w 4111436"/>
                  <a:gd name="connsiteY44" fmla="*/ 2055718 h 4111436"/>
                  <a:gd name="connsiteX45" fmla="*/ 92010 w 4111436"/>
                  <a:gd name="connsiteY45" fmla="*/ 2055718 h 4111436"/>
                  <a:gd name="connsiteX46" fmla="*/ 103354 w 4111436"/>
                  <a:gd name="connsiteY46" fmla="*/ 1860732 h 4111436"/>
                  <a:gd name="connsiteX47" fmla="*/ 3923829 w 4111436"/>
                  <a:gd name="connsiteY47" fmla="*/ 1358232 h 4111436"/>
                  <a:gd name="connsiteX48" fmla="*/ 3952515 w 4111436"/>
                  <a:gd name="connsiteY48" fmla="*/ 1547474 h 4111436"/>
                  <a:gd name="connsiteX49" fmla="*/ 3671988 w 4111436"/>
                  <a:gd name="connsiteY49" fmla="*/ 1622641 h 4111436"/>
                  <a:gd name="connsiteX50" fmla="*/ 3923829 w 4111436"/>
                  <a:gd name="connsiteY50" fmla="*/ 1358232 h 4111436"/>
                  <a:gd name="connsiteX51" fmla="*/ 187608 w 4111436"/>
                  <a:gd name="connsiteY51" fmla="*/ 1358232 h 4111436"/>
                  <a:gd name="connsiteX52" fmla="*/ 439450 w 4111436"/>
                  <a:gd name="connsiteY52" fmla="*/ 1622641 h 4111436"/>
                  <a:gd name="connsiteX53" fmla="*/ 158923 w 4111436"/>
                  <a:gd name="connsiteY53" fmla="*/ 1547474 h 4111436"/>
                  <a:gd name="connsiteX54" fmla="*/ 187608 w 4111436"/>
                  <a:gd name="connsiteY54" fmla="*/ 1358232 h 4111436"/>
                  <a:gd name="connsiteX55" fmla="*/ 3709013 w 4111436"/>
                  <a:gd name="connsiteY55" fmla="*/ 895087 h 4111436"/>
                  <a:gd name="connsiteX56" fmla="*/ 3756339 w 4111436"/>
                  <a:gd name="connsiteY56" fmla="*/ 1073865 h 4111436"/>
                  <a:gd name="connsiteX57" fmla="*/ 3504825 w 4111436"/>
                  <a:gd name="connsiteY57" fmla="*/ 1219077 h 4111436"/>
                  <a:gd name="connsiteX58" fmla="*/ 3709013 w 4111436"/>
                  <a:gd name="connsiteY58" fmla="*/ 895087 h 4111436"/>
                  <a:gd name="connsiteX59" fmla="*/ 402423 w 4111436"/>
                  <a:gd name="connsiteY59" fmla="*/ 895086 h 4111436"/>
                  <a:gd name="connsiteX60" fmla="*/ 606612 w 4111436"/>
                  <a:gd name="connsiteY60" fmla="*/ 1219076 h 4111436"/>
                  <a:gd name="connsiteX61" fmla="*/ 355098 w 4111436"/>
                  <a:gd name="connsiteY61" fmla="*/ 1073864 h 4111436"/>
                  <a:gd name="connsiteX62" fmla="*/ 402423 w 4111436"/>
                  <a:gd name="connsiteY62" fmla="*/ 895086 h 4111436"/>
                  <a:gd name="connsiteX63" fmla="*/ 3379430 w 4111436"/>
                  <a:gd name="connsiteY63" fmla="*/ 504060 h 4111436"/>
                  <a:gd name="connsiteX64" fmla="*/ 3444269 w 4111436"/>
                  <a:gd name="connsiteY64" fmla="*/ 667168 h 4111436"/>
                  <a:gd name="connsiteX65" fmla="*/ 3238909 w 4111436"/>
                  <a:gd name="connsiteY65" fmla="*/ 872528 h 4111436"/>
                  <a:gd name="connsiteX66" fmla="*/ 3379430 w 4111436"/>
                  <a:gd name="connsiteY66" fmla="*/ 504060 h 4111436"/>
                  <a:gd name="connsiteX67" fmla="*/ 732007 w 4111436"/>
                  <a:gd name="connsiteY67" fmla="*/ 504060 h 4111436"/>
                  <a:gd name="connsiteX68" fmla="*/ 872528 w 4111436"/>
                  <a:gd name="connsiteY68" fmla="*/ 872527 h 4111436"/>
                  <a:gd name="connsiteX69" fmla="*/ 667167 w 4111436"/>
                  <a:gd name="connsiteY69" fmla="*/ 667167 h 4111436"/>
                  <a:gd name="connsiteX70" fmla="*/ 732007 w 4111436"/>
                  <a:gd name="connsiteY70" fmla="*/ 504060 h 4111436"/>
                  <a:gd name="connsiteX71" fmla="*/ 2958580 w 4111436"/>
                  <a:gd name="connsiteY71" fmla="*/ 212554 h 4111436"/>
                  <a:gd name="connsiteX72" fmla="*/ 3037573 w 4111436"/>
                  <a:gd name="connsiteY72" fmla="*/ 355098 h 4111436"/>
                  <a:gd name="connsiteX73" fmla="*/ 2892361 w 4111436"/>
                  <a:gd name="connsiteY73" fmla="*/ 606612 h 4111436"/>
                  <a:gd name="connsiteX74" fmla="*/ 2958580 w 4111436"/>
                  <a:gd name="connsiteY74" fmla="*/ 212554 h 4111436"/>
                  <a:gd name="connsiteX75" fmla="*/ 1152857 w 4111436"/>
                  <a:gd name="connsiteY75" fmla="*/ 212554 h 4111436"/>
                  <a:gd name="connsiteX76" fmla="*/ 1219077 w 4111436"/>
                  <a:gd name="connsiteY76" fmla="*/ 606611 h 4111436"/>
                  <a:gd name="connsiteX77" fmla="*/ 1073865 w 4111436"/>
                  <a:gd name="connsiteY77" fmla="*/ 355098 h 4111436"/>
                  <a:gd name="connsiteX78" fmla="*/ 1152857 w 4111436"/>
                  <a:gd name="connsiteY78" fmla="*/ 212554 h 4111436"/>
                  <a:gd name="connsiteX79" fmla="*/ 2476140 w 4111436"/>
                  <a:gd name="connsiteY79" fmla="*/ 40943 h 4111436"/>
                  <a:gd name="connsiteX80" fmla="*/ 2563964 w 4111436"/>
                  <a:gd name="connsiteY80" fmla="*/ 158922 h 4111436"/>
                  <a:gd name="connsiteX81" fmla="*/ 2488797 w 4111436"/>
                  <a:gd name="connsiteY81" fmla="*/ 439449 h 4111436"/>
                  <a:gd name="connsiteX82" fmla="*/ 2476140 w 4111436"/>
                  <a:gd name="connsiteY82" fmla="*/ 40943 h 4111436"/>
                  <a:gd name="connsiteX83" fmla="*/ 1635297 w 4111436"/>
                  <a:gd name="connsiteY83" fmla="*/ 40941 h 4111436"/>
                  <a:gd name="connsiteX84" fmla="*/ 1622640 w 4111436"/>
                  <a:gd name="connsiteY84" fmla="*/ 439449 h 4111436"/>
                  <a:gd name="connsiteX85" fmla="*/ 1547473 w 4111436"/>
                  <a:gd name="connsiteY85" fmla="*/ 158922 h 4111436"/>
                  <a:gd name="connsiteX86" fmla="*/ 1635297 w 4111436"/>
                  <a:gd name="connsiteY86" fmla="*/ 40941 h 4111436"/>
                  <a:gd name="connsiteX87" fmla="*/ 2171086 w 4111436"/>
                  <a:gd name="connsiteY87" fmla="*/ 781 h 4111436"/>
                  <a:gd name="connsiteX88" fmla="*/ 2055719 w 4111436"/>
                  <a:gd name="connsiteY88" fmla="*/ 382434 h 4111436"/>
                  <a:gd name="connsiteX89" fmla="*/ 1940352 w 4111436"/>
                  <a:gd name="connsiteY89" fmla="*/ 783 h 4111436"/>
                  <a:gd name="connsiteX90" fmla="*/ 2055719 w 4111436"/>
                  <a:gd name="connsiteY90" fmla="*/ 92011 h 4111436"/>
                  <a:gd name="connsiteX91" fmla="*/ 2171086 w 4111436"/>
                  <a:gd name="connsiteY91" fmla="*/ 781 h 411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111436" h="4111436">
                    <a:moveTo>
                      <a:pt x="2055718" y="3729003"/>
                    </a:moveTo>
                    <a:cubicBezTo>
                      <a:pt x="2451017" y="4019426"/>
                      <a:pt x="2136392" y="4245311"/>
                      <a:pt x="2055718" y="4019426"/>
                    </a:cubicBezTo>
                    <a:cubicBezTo>
                      <a:pt x="1975045" y="4245311"/>
                      <a:pt x="1660420" y="4019426"/>
                      <a:pt x="2055718" y="3729003"/>
                    </a:cubicBezTo>
                    <a:close/>
                    <a:moveTo>
                      <a:pt x="2488796" y="3671988"/>
                    </a:moveTo>
                    <a:cubicBezTo>
                      <a:pt x="2945792" y="3850204"/>
                      <a:pt x="2700351" y="4149823"/>
                      <a:pt x="2563963" y="3952515"/>
                    </a:cubicBezTo>
                    <a:cubicBezTo>
                      <a:pt x="2544502" y="4191583"/>
                      <a:pt x="2182134" y="4054825"/>
                      <a:pt x="2488796" y="3671988"/>
                    </a:cubicBezTo>
                    <a:close/>
                    <a:moveTo>
                      <a:pt x="1622639" y="3671987"/>
                    </a:moveTo>
                    <a:cubicBezTo>
                      <a:pt x="1929302" y="4054825"/>
                      <a:pt x="1566934" y="4191583"/>
                      <a:pt x="1547472" y="3952514"/>
                    </a:cubicBezTo>
                    <a:cubicBezTo>
                      <a:pt x="1411085" y="4149823"/>
                      <a:pt x="1165644" y="3850204"/>
                      <a:pt x="1622639" y="3671987"/>
                    </a:cubicBezTo>
                    <a:close/>
                    <a:moveTo>
                      <a:pt x="2892361" y="3504825"/>
                    </a:moveTo>
                    <a:cubicBezTo>
                      <a:pt x="3379911" y="3558689"/>
                      <a:pt x="3220380" y="3911624"/>
                      <a:pt x="3037572" y="3756339"/>
                    </a:cubicBezTo>
                    <a:cubicBezTo>
                      <a:pt x="3080650" y="3992297"/>
                      <a:pt x="2695234" y="3953988"/>
                      <a:pt x="2892361" y="3504825"/>
                    </a:cubicBezTo>
                    <a:close/>
                    <a:moveTo>
                      <a:pt x="1219076" y="3504825"/>
                    </a:moveTo>
                    <a:cubicBezTo>
                      <a:pt x="1416203" y="3953988"/>
                      <a:pt x="1030787" y="3992297"/>
                      <a:pt x="1073864" y="3756338"/>
                    </a:cubicBezTo>
                    <a:cubicBezTo>
                      <a:pt x="891057" y="3911624"/>
                      <a:pt x="731526" y="3558689"/>
                      <a:pt x="1219076" y="3504825"/>
                    </a:cubicBezTo>
                    <a:close/>
                    <a:moveTo>
                      <a:pt x="3323502" y="3230123"/>
                    </a:moveTo>
                    <a:cubicBezTo>
                      <a:pt x="3715342" y="3210632"/>
                      <a:pt x="3647491" y="3540532"/>
                      <a:pt x="3444269" y="3444269"/>
                    </a:cubicBezTo>
                    <a:cubicBezTo>
                      <a:pt x="3546949" y="3661039"/>
                      <a:pt x="3164751" y="3723787"/>
                      <a:pt x="3238909" y="3238909"/>
                    </a:cubicBezTo>
                    <a:cubicBezTo>
                      <a:pt x="3269214" y="3234274"/>
                      <a:pt x="3297379" y="3231422"/>
                      <a:pt x="3323502" y="3230123"/>
                    </a:cubicBezTo>
                    <a:close/>
                    <a:moveTo>
                      <a:pt x="787934" y="3230122"/>
                    </a:moveTo>
                    <a:cubicBezTo>
                      <a:pt x="814056" y="3231422"/>
                      <a:pt x="842222" y="3234274"/>
                      <a:pt x="872527" y="3238909"/>
                    </a:cubicBezTo>
                    <a:cubicBezTo>
                      <a:pt x="946685" y="3723787"/>
                      <a:pt x="564487" y="3661039"/>
                      <a:pt x="667167" y="3444269"/>
                    </a:cubicBezTo>
                    <a:cubicBezTo>
                      <a:pt x="463946" y="3540532"/>
                      <a:pt x="396094" y="3210632"/>
                      <a:pt x="787934" y="3230122"/>
                    </a:cubicBezTo>
                    <a:close/>
                    <a:moveTo>
                      <a:pt x="3715047" y="2836253"/>
                    </a:moveTo>
                    <a:cubicBezTo>
                      <a:pt x="3958712" y="2824701"/>
                      <a:pt x="3948055" y="3072573"/>
                      <a:pt x="3756338" y="3037573"/>
                    </a:cubicBezTo>
                    <a:cubicBezTo>
                      <a:pt x="3911624" y="3220380"/>
                      <a:pt x="3558689" y="3379911"/>
                      <a:pt x="3504825" y="2892361"/>
                    </a:cubicBezTo>
                    <a:cubicBezTo>
                      <a:pt x="3589043" y="2855400"/>
                      <a:pt x="3658817" y="2838918"/>
                      <a:pt x="3715047" y="2836253"/>
                    </a:cubicBezTo>
                    <a:close/>
                    <a:moveTo>
                      <a:pt x="396389" y="2836252"/>
                    </a:moveTo>
                    <a:cubicBezTo>
                      <a:pt x="452619" y="2838918"/>
                      <a:pt x="522393" y="2855399"/>
                      <a:pt x="606611" y="2892361"/>
                    </a:cubicBezTo>
                    <a:cubicBezTo>
                      <a:pt x="552747" y="3379911"/>
                      <a:pt x="199812" y="3220380"/>
                      <a:pt x="355097" y="3037572"/>
                    </a:cubicBezTo>
                    <a:cubicBezTo>
                      <a:pt x="163381" y="3072573"/>
                      <a:pt x="152725" y="2824701"/>
                      <a:pt x="396389" y="2836252"/>
                    </a:cubicBezTo>
                    <a:close/>
                    <a:moveTo>
                      <a:pt x="3954844" y="2366424"/>
                    </a:moveTo>
                    <a:cubicBezTo>
                      <a:pt x="4103597" y="2375127"/>
                      <a:pt x="4116874" y="2550584"/>
                      <a:pt x="3952514" y="2563964"/>
                    </a:cubicBezTo>
                    <a:cubicBezTo>
                      <a:pt x="4149823" y="2700351"/>
                      <a:pt x="3850204" y="2945792"/>
                      <a:pt x="3671987" y="2488797"/>
                    </a:cubicBezTo>
                    <a:cubicBezTo>
                      <a:pt x="3791624" y="2392965"/>
                      <a:pt x="3887230" y="2362468"/>
                      <a:pt x="3954844" y="2366424"/>
                    </a:cubicBezTo>
                    <a:close/>
                    <a:moveTo>
                      <a:pt x="156592" y="2366423"/>
                    </a:moveTo>
                    <a:cubicBezTo>
                      <a:pt x="224207" y="2362467"/>
                      <a:pt x="319813" y="2392964"/>
                      <a:pt x="439449" y="2488796"/>
                    </a:cubicBezTo>
                    <a:cubicBezTo>
                      <a:pt x="261233" y="2945792"/>
                      <a:pt x="-38385" y="2700351"/>
                      <a:pt x="158922" y="2563963"/>
                    </a:cubicBezTo>
                    <a:cubicBezTo>
                      <a:pt x="-5437" y="2550584"/>
                      <a:pt x="7840" y="2375127"/>
                      <a:pt x="156592" y="2366423"/>
                    </a:cubicBezTo>
                    <a:close/>
                    <a:moveTo>
                      <a:pt x="4008082" y="1860732"/>
                    </a:moveTo>
                    <a:cubicBezTo>
                      <a:pt x="4125310" y="1863490"/>
                      <a:pt x="4160604" y="2005298"/>
                      <a:pt x="4019426" y="2055719"/>
                    </a:cubicBezTo>
                    <a:cubicBezTo>
                      <a:pt x="4245311" y="2136392"/>
                      <a:pt x="4019426" y="2451017"/>
                      <a:pt x="3729003" y="2055719"/>
                    </a:cubicBezTo>
                    <a:cubicBezTo>
                      <a:pt x="3837912" y="1907482"/>
                      <a:pt x="3937745" y="1859078"/>
                      <a:pt x="4008082" y="1860732"/>
                    </a:cubicBezTo>
                    <a:close/>
                    <a:moveTo>
                      <a:pt x="103354" y="1860732"/>
                    </a:moveTo>
                    <a:cubicBezTo>
                      <a:pt x="173691" y="1859078"/>
                      <a:pt x="273524" y="1907481"/>
                      <a:pt x="382433" y="2055718"/>
                    </a:cubicBezTo>
                    <a:cubicBezTo>
                      <a:pt x="92010" y="2451017"/>
                      <a:pt x="-133875" y="2136392"/>
                      <a:pt x="92010" y="2055718"/>
                    </a:cubicBezTo>
                    <a:cubicBezTo>
                      <a:pt x="-49167" y="2005298"/>
                      <a:pt x="-13874" y="1863489"/>
                      <a:pt x="103354" y="1860732"/>
                    </a:cubicBezTo>
                    <a:close/>
                    <a:moveTo>
                      <a:pt x="3923829" y="1358232"/>
                    </a:moveTo>
                    <a:cubicBezTo>
                      <a:pt x="4017255" y="1359533"/>
                      <a:pt x="4063500" y="1470756"/>
                      <a:pt x="3952515" y="1547474"/>
                    </a:cubicBezTo>
                    <a:cubicBezTo>
                      <a:pt x="4191583" y="1566935"/>
                      <a:pt x="4054825" y="1929303"/>
                      <a:pt x="3671988" y="1622641"/>
                    </a:cubicBezTo>
                    <a:cubicBezTo>
                      <a:pt x="3749957" y="1422705"/>
                      <a:pt x="3851164" y="1357220"/>
                      <a:pt x="3923829" y="1358232"/>
                    </a:cubicBezTo>
                    <a:close/>
                    <a:moveTo>
                      <a:pt x="187608" y="1358232"/>
                    </a:moveTo>
                    <a:cubicBezTo>
                      <a:pt x="260273" y="1357220"/>
                      <a:pt x="361480" y="1422705"/>
                      <a:pt x="439450" y="1622641"/>
                    </a:cubicBezTo>
                    <a:cubicBezTo>
                      <a:pt x="56612" y="1929303"/>
                      <a:pt x="-80145" y="1566935"/>
                      <a:pt x="158923" y="1547474"/>
                    </a:cubicBezTo>
                    <a:cubicBezTo>
                      <a:pt x="47937" y="1470756"/>
                      <a:pt x="94182" y="1359532"/>
                      <a:pt x="187608" y="1358232"/>
                    </a:cubicBezTo>
                    <a:close/>
                    <a:moveTo>
                      <a:pt x="3709013" y="895087"/>
                    </a:moveTo>
                    <a:cubicBezTo>
                      <a:pt x="3784569" y="896877"/>
                      <a:pt x="3833981" y="982461"/>
                      <a:pt x="3756339" y="1073865"/>
                    </a:cubicBezTo>
                    <a:cubicBezTo>
                      <a:pt x="3992297" y="1030788"/>
                      <a:pt x="3953988" y="1416203"/>
                      <a:pt x="3504825" y="1219077"/>
                    </a:cubicBezTo>
                    <a:cubicBezTo>
                      <a:pt x="3531757" y="975302"/>
                      <a:pt x="3633457" y="893297"/>
                      <a:pt x="3709013" y="895087"/>
                    </a:cubicBezTo>
                    <a:close/>
                    <a:moveTo>
                      <a:pt x="402423" y="895086"/>
                    </a:moveTo>
                    <a:cubicBezTo>
                      <a:pt x="477979" y="893297"/>
                      <a:pt x="579679" y="975301"/>
                      <a:pt x="606612" y="1219076"/>
                    </a:cubicBezTo>
                    <a:cubicBezTo>
                      <a:pt x="157448" y="1416203"/>
                      <a:pt x="119139" y="1030788"/>
                      <a:pt x="355098" y="1073864"/>
                    </a:cubicBezTo>
                    <a:cubicBezTo>
                      <a:pt x="277455" y="982461"/>
                      <a:pt x="326867" y="896876"/>
                      <a:pt x="402423" y="895086"/>
                    </a:cubicBezTo>
                    <a:close/>
                    <a:moveTo>
                      <a:pt x="3379430" y="504060"/>
                    </a:moveTo>
                    <a:cubicBezTo>
                      <a:pt x="3441305" y="506975"/>
                      <a:pt x="3489192" y="572331"/>
                      <a:pt x="3444269" y="667168"/>
                    </a:cubicBezTo>
                    <a:cubicBezTo>
                      <a:pt x="3661039" y="564487"/>
                      <a:pt x="3723787" y="946686"/>
                      <a:pt x="3238909" y="872528"/>
                    </a:cubicBezTo>
                    <a:cubicBezTo>
                      <a:pt x="3197195" y="599784"/>
                      <a:pt x="3299875" y="500312"/>
                      <a:pt x="3379430" y="504060"/>
                    </a:cubicBezTo>
                    <a:close/>
                    <a:moveTo>
                      <a:pt x="732007" y="504060"/>
                    </a:moveTo>
                    <a:cubicBezTo>
                      <a:pt x="811561" y="500312"/>
                      <a:pt x="914241" y="599783"/>
                      <a:pt x="872528" y="872527"/>
                    </a:cubicBezTo>
                    <a:cubicBezTo>
                      <a:pt x="387649" y="946686"/>
                      <a:pt x="450398" y="564487"/>
                      <a:pt x="667167" y="667167"/>
                    </a:cubicBezTo>
                    <a:cubicBezTo>
                      <a:pt x="622245" y="572331"/>
                      <a:pt x="670131" y="506975"/>
                      <a:pt x="732007" y="504060"/>
                    </a:cubicBezTo>
                    <a:close/>
                    <a:moveTo>
                      <a:pt x="2958580" y="212554"/>
                    </a:moveTo>
                    <a:cubicBezTo>
                      <a:pt x="3009624" y="216698"/>
                      <a:pt x="3053727" y="266613"/>
                      <a:pt x="3037573" y="355098"/>
                    </a:cubicBezTo>
                    <a:cubicBezTo>
                      <a:pt x="3220380" y="199812"/>
                      <a:pt x="3379911" y="552747"/>
                      <a:pt x="2892361" y="606612"/>
                    </a:cubicBezTo>
                    <a:cubicBezTo>
                      <a:pt x="2769157" y="325885"/>
                      <a:pt x="2873508" y="205647"/>
                      <a:pt x="2958580" y="212554"/>
                    </a:cubicBezTo>
                    <a:close/>
                    <a:moveTo>
                      <a:pt x="1152857" y="212554"/>
                    </a:moveTo>
                    <a:cubicBezTo>
                      <a:pt x="1237929" y="205647"/>
                      <a:pt x="1342281" y="325885"/>
                      <a:pt x="1219077" y="606611"/>
                    </a:cubicBezTo>
                    <a:cubicBezTo>
                      <a:pt x="731526" y="552747"/>
                      <a:pt x="891057" y="199812"/>
                      <a:pt x="1073865" y="355098"/>
                    </a:cubicBezTo>
                    <a:cubicBezTo>
                      <a:pt x="1057711" y="266613"/>
                      <a:pt x="1101814" y="216698"/>
                      <a:pt x="1152857" y="212554"/>
                    </a:cubicBezTo>
                    <a:close/>
                    <a:moveTo>
                      <a:pt x="2476140" y="40943"/>
                    </a:moveTo>
                    <a:cubicBezTo>
                      <a:pt x="2518313" y="46208"/>
                      <a:pt x="2557882" y="84213"/>
                      <a:pt x="2563964" y="158922"/>
                    </a:cubicBezTo>
                    <a:cubicBezTo>
                      <a:pt x="2700351" y="-38385"/>
                      <a:pt x="2945792" y="261233"/>
                      <a:pt x="2488797" y="439449"/>
                    </a:cubicBezTo>
                    <a:cubicBezTo>
                      <a:pt x="2277966" y="176248"/>
                      <a:pt x="2383357" y="29360"/>
                      <a:pt x="2476140" y="40943"/>
                    </a:cubicBezTo>
                    <a:close/>
                    <a:moveTo>
                      <a:pt x="1635297" y="40941"/>
                    </a:moveTo>
                    <a:cubicBezTo>
                      <a:pt x="1728079" y="29358"/>
                      <a:pt x="1833470" y="176248"/>
                      <a:pt x="1622640" y="439449"/>
                    </a:cubicBezTo>
                    <a:cubicBezTo>
                      <a:pt x="1165644" y="261233"/>
                      <a:pt x="1411085" y="-38387"/>
                      <a:pt x="1547473" y="158922"/>
                    </a:cubicBezTo>
                    <a:cubicBezTo>
                      <a:pt x="1553555" y="84213"/>
                      <a:pt x="1593123" y="46206"/>
                      <a:pt x="1635297" y="40941"/>
                    </a:cubicBezTo>
                    <a:close/>
                    <a:moveTo>
                      <a:pt x="2171086" y="781"/>
                    </a:moveTo>
                    <a:cubicBezTo>
                      <a:pt x="2263704" y="13607"/>
                      <a:pt x="2327487" y="182768"/>
                      <a:pt x="2055719" y="382434"/>
                    </a:cubicBezTo>
                    <a:cubicBezTo>
                      <a:pt x="1783951" y="182768"/>
                      <a:pt x="1847733" y="13608"/>
                      <a:pt x="1940352" y="783"/>
                    </a:cubicBezTo>
                    <a:cubicBezTo>
                      <a:pt x="1982451" y="-5047"/>
                      <a:pt x="2030509" y="21423"/>
                      <a:pt x="2055719" y="92011"/>
                    </a:cubicBezTo>
                    <a:cubicBezTo>
                      <a:pt x="2080930" y="21423"/>
                      <a:pt x="2128987" y="-5049"/>
                      <a:pt x="2171086" y="781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 184"/>
              <p:cNvSpPr/>
              <p:nvPr/>
            </p:nvSpPr>
            <p:spPr>
              <a:xfrm>
                <a:off x="2125" y="3135"/>
                <a:ext cx="2339" cy="2339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61" name="图片 23" descr="ueg5jojpevf5dkh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86" y="3179"/>
              <a:ext cx="2091" cy="2091"/>
            </a:xfrm>
            <a:prstGeom prst="rect">
              <a:avLst/>
            </a:prstGeom>
          </p:spPr>
        </p:pic>
      </p:grpSp>
      <p:sp>
        <p:nvSpPr>
          <p:cNvPr id="69" name="文本框 13"/>
          <p:cNvSpPr txBox="1"/>
          <p:nvPr/>
        </p:nvSpPr>
        <p:spPr>
          <a:xfrm>
            <a:off x="1905463" y="3624249"/>
            <a:ext cx="7685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3600" dirty="0" err="1">
                <a:solidFill>
                  <a:srgbClr val="142F43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Làm</a:t>
            </a:r>
            <a:r>
              <a:rPr lang="en-US" altLang="zh-CN" sz="3600" dirty="0">
                <a:solidFill>
                  <a:srgbClr val="142F43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142F43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bài</a:t>
            </a:r>
            <a:r>
              <a:rPr lang="en-US" altLang="zh-CN" sz="3600" dirty="0">
                <a:solidFill>
                  <a:srgbClr val="142F43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3 </a:t>
            </a:r>
            <a:r>
              <a:rPr lang="en-US" altLang="zh-CN" sz="3600" dirty="0" err="1">
                <a:solidFill>
                  <a:srgbClr val="142F43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vào</a:t>
            </a:r>
            <a:r>
              <a:rPr lang="en-US" altLang="zh-CN" sz="3600" dirty="0">
                <a:solidFill>
                  <a:srgbClr val="142F43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142F43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vở</a:t>
            </a:r>
            <a:r>
              <a:rPr lang="en-US" altLang="zh-CN" sz="3600" dirty="0">
                <a:solidFill>
                  <a:srgbClr val="142F43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.  </a:t>
            </a:r>
            <a:endParaRPr lang="zh-CN" altLang="en-US" sz="3600" dirty="0">
              <a:solidFill>
                <a:srgbClr val="142F43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71" name="文本框 13"/>
          <p:cNvSpPr txBox="1"/>
          <p:nvPr/>
        </p:nvSpPr>
        <p:spPr>
          <a:xfrm>
            <a:off x="1792720" y="4948711"/>
            <a:ext cx="9543035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dirty="0" err="1">
                <a:solidFill>
                  <a:srgbClr val="142F43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Chuẩn</a:t>
            </a:r>
            <a:r>
              <a:rPr lang="en-US" altLang="zh-CN" sz="3600" dirty="0">
                <a:solidFill>
                  <a:srgbClr val="142F43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142F43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bị</a:t>
            </a:r>
            <a:r>
              <a:rPr lang="en-US" altLang="zh-CN" sz="3600" dirty="0">
                <a:solidFill>
                  <a:srgbClr val="142F43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142F43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bài</a:t>
            </a:r>
            <a:r>
              <a:rPr lang="en-US" altLang="zh-CN" sz="3600" dirty="0">
                <a:solidFill>
                  <a:srgbClr val="142F43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142F43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sau</a:t>
            </a:r>
            <a:r>
              <a:rPr lang="en-US" altLang="zh-CN" sz="3600" dirty="0">
                <a:solidFill>
                  <a:srgbClr val="142F43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“</a:t>
            </a:r>
            <a:r>
              <a:rPr lang="en-US" altLang="zh-CN" sz="3600" dirty="0" err="1">
                <a:solidFill>
                  <a:srgbClr val="142F43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Mở</a:t>
            </a:r>
            <a:r>
              <a:rPr lang="en-US" altLang="zh-CN" sz="3600" dirty="0">
                <a:solidFill>
                  <a:srgbClr val="142F43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142F43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rộng</a:t>
            </a:r>
            <a:r>
              <a:rPr lang="en-US" altLang="zh-CN" sz="3600" dirty="0">
                <a:solidFill>
                  <a:srgbClr val="142F43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142F43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vốn</a:t>
            </a:r>
            <a:r>
              <a:rPr lang="en-US" altLang="zh-CN" sz="3600" dirty="0">
                <a:solidFill>
                  <a:srgbClr val="142F43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142F43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từ</a:t>
            </a:r>
            <a:r>
              <a:rPr lang="en-US" altLang="zh-CN" sz="3600" dirty="0">
                <a:solidFill>
                  <a:srgbClr val="142F43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: </a:t>
            </a:r>
            <a:r>
              <a:rPr lang="en-US" altLang="zh-CN" sz="3600" dirty="0" err="1">
                <a:solidFill>
                  <a:srgbClr val="142F43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Truyền</a:t>
            </a:r>
            <a:r>
              <a:rPr lang="en-US" altLang="zh-CN" sz="3600" dirty="0">
                <a:solidFill>
                  <a:srgbClr val="142F43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142F43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thống</a:t>
            </a:r>
            <a:r>
              <a:rPr lang="en-US" altLang="zh-CN" sz="3600" dirty="0">
                <a:solidFill>
                  <a:srgbClr val="142F43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”.  </a:t>
            </a:r>
            <a:endParaRPr lang="zh-CN" altLang="en-US" sz="3600" dirty="0">
              <a:solidFill>
                <a:srgbClr val="142F43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741939" y="1471943"/>
            <a:ext cx="6848475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8800" dirty="0">
                <a:solidFill>
                  <a:srgbClr val="4984BA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Thanks you</a:t>
            </a:r>
            <a:endParaRPr lang="zh-CN" altLang="en-US" sz="8800" dirty="0">
              <a:solidFill>
                <a:srgbClr val="4984BA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DF20F05-6EAF-43D6-A4FA-7ECE6A43F3D3}"/>
              </a:ext>
            </a:extLst>
          </p:cNvPr>
          <p:cNvSpPr txBox="1"/>
          <p:nvPr/>
        </p:nvSpPr>
        <p:spPr>
          <a:xfrm>
            <a:off x="2012074" y="693222"/>
            <a:ext cx="10141825" cy="3218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</a:t>
            </a:r>
            <a:r>
              <a:rPr lang="vi-VN" sz="28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 thơ sau nói về ai, những từ ngữ nào cho em biết điều đó?</a:t>
            </a: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Bác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xuôi</a:t>
            </a:r>
            <a:endParaRPr lang="vi-VN" sz="28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Thưa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giùm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Bắc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nguôi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nhớ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8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Nhớ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Ông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mắt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ngời</a:t>
            </a:r>
            <a:endParaRPr lang="vi-VN" sz="28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Áo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nâu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túi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vải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tươi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!</a:t>
            </a:r>
            <a:endParaRPr lang="vi-VN" sz="28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11"/>
          <p:cNvGrpSpPr/>
          <p:nvPr/>
        </p:nvGrpSpPr>
        <p:grpSpPr>
          <a:xfrm>
            <a:off x="10424160" y="4963886"/>
            <a:ext cx="1767840" cy="1792305"/>
            <a:chOff x="11295" y="1307"/>
            <a:chExt cx="3874" cy="4046"/>
          </a:xfrm>
        </p:grpSpPr>
        <p:pic>
          <p:nvPicPr>
            <p:cNvPr id="18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9" name="文本框 10"/>
            <p:cNvSpPr txBox="1"/>
            <p:nvPr/>
          </p:nvSpPr>
          <p:spPr>
            <a:xfrm rot="20760000">
              <a:off x="12314" y="1693"/>
              <a:ext cx="2229" cy="2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8000" dirty="0">
                <a:latin typeface="Times New Roman" panose="02020603050405020304" pitchFamily="18" charset="0"/>
                <a:ea typeface="锐字工房洪荒之光中黑简1.0" panose="02010600030101010101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图片 29" descr="8b0fccb2e21d61b25266c16d7d8224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8100" y="-93145"/>
            <a:ext cx="3194127" cy="193873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DF20F05-6EAF-43D6-A4FA-7ECE6A43F3D3}"/>
              </a:ext>
            </a:extLst>
          </p:cNvPr>
          <p:cNvSpPr txBox="1"/>
          <p:nvPr/>
        </p:nvSpPr>
        <p:spPr>
          <a:xfrm>
            <a:off x="2012074" y="3915389"/>
            <a:ext cx="9717032" cy="52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</a:t>
            </a:r>
            <a:r>
              <a:rPr lang="vi-VN" sz="28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 nào thì ta có thể liên kết câu bằng việc thay thế từ ngữ ?</a:t>
            </a:r>
            <a:endParaRPr lang="vi-VN" sz="2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187A1E-8166-4440-909B-60CC080CD4CD}"/>
              </a:ext>
            </a:extLst>
          </p:cNvPr>
          <p:cNvSpPr txBox="1"/>
          <p:nvPr/>
        </p:nvSpPr>
        <p:spPr>
          <a:xfrm>
            <a:off x="363999" y="4582182"/>
            <a:ext cx="103179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câu trong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thay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câu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đứng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mối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liên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câu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tránh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823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3967073" y="-1275261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ea typeface="锐字工房洪荒之光中黑简1.0" panose="02010600030101010101" charset="-122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311640" y="0"/>
            <a:ext cx="2880360" cy="1807210"/>
          </a:xfrm>
          <a:prstGeom prst="rect">
            <a:avLst/>
          </a:prstGeom>
        </p:spPr>
      </p:pic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1140" y="-131775"/>
            <a:ext cx="2642293" cy="2642293"/>
          </a:xfrm>
          <a:prstGeom prst="rect">
            <a:avLst/>
          </a:prstGeom>
        </p:spPr>
      </p:pic>
      <p:pic>
        <p:nvPicPr>
          <p:cNvPr id="71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001873" y="9328929"/>
            <a:ext cx="2992120" cy="2992120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003125" y="4520535"/>
            <a:ext cx="4298787" cy="233746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08452" y="646200"/>
            <a:ext cx="6065032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8"/>
          <p:cNvSpPr txBox="1"/>
          <p:nvPr/>
        </p:nvSpPr>
        <p:spPr>
          <a:xfrm>
            <a:off x="1930401" y="2801572"/>
            <a:ext cx="9564913" cy="115342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5333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Luyện tập thay thế từ ngữ để liên kết câu</a:t>
            </a:r>
          </a:p>
          <a:p>
            <a:pPr algn="ctr"/>
            <a:r>
              <a:rPr lang="en-US" altLang="zh-CN" sz="5333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trang 86</a:t>
            </a:r>
            <a:endParaRPr lang="zh-CN" altLang="en-US" sz="5333" b="1" dirty="0">
              <a:ln w="13462">
                <a:solidFill>
                  <a:schemeClr val="bg1"/>
                </a:solidFill>
                <a:prstDash val="solid"/>
              </a:ln>
              <a:solidFill>
                <a:srgbClr val="DA352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477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205262" y="5242073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73283" y="0"/>
            <a:ext cx="5116057" cy="235050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2921391" y="765829"/>
            <a:ext cx="6848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8000" dirty="0" err="1">
                <a:solidFill>
                  <a:srgbClr val="2E7E38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Mục</a:t>
            </a:r>
            <a:r>
              <a:rPr lang="en-US" altLang="zh-CN" sz="8000" dirty="0">
                <a:solidFill>
                  <a:srgbClr val="2E7E38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8000" dirty="0" err="1">
                <a:solidFill>
                  <a:srgbClr val="2E7E38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tiêu</a:t>
            </a:r>
            <a:endParaRPr lang="zh-CN" altLang="en-US" sz="3600" b="1" spc="180" dirty="0">
              <a:solidFill>
                <a:srgbClr val="6FA068"/>
              </a:solidFill>
              <a:uFillTx/>
              <a:latin typeface="Times New Roman" panose="02020603050405020304" pitchFamily="18" charset="0"/>
              <a:ea typeface="方正胖娃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05262" y="2587421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7369" y="2776544"/>
            <a:ext cx="7998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hiểu biết về biện pháp thay thế từ ngữ để liên kết câu – BT1</a:t>
            </a:r>
            <a:endParaRPr lang="en-US" sz="4800" b="1" dirty="0">
              <a:solidFill>
                <a:srgbClr val="142F43"/>
              </a:solidFill>
              <a:latin typeface="Times New Roman" panose="02020603050405020304" pitchFamily="18" charset="0"/>
              <a:ea typeface="#9Slide03 Roboto Slab Bold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6532" y="5444657"/>
            <a:ext cx="8102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đoạn văn có sử dụng phép thay thế để liên kết câu – BT3.</a:t>
            </a:r>
            <a:endParaRPr lang="en-US" sz="2800" b="1">
              <a:solidFill>
                <a:srgbClr val="142F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147"/>
          <p:cNvSpPr>
            <a:spLocks noEditPoints="1"/>
          </p:cNvSpPr>
          <p:nvPr/>
        </p:nvSpPr>
        <p:spPr bwMode="auto">
          <a:xfrm>
            <a:off x="1515727" y="2912403"/>
            <a:ext cx="321178" cy="507697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43"/>
          <p:cNvSpPr/>
          <p:nvPr/>
        </p:nvSpPr>
        <p:spPr>
          <a:xfrm>
            <a:off x="1310310" y="5446637"/>
            <a:ext cx="732013" cy="7326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67"/>
          <p:cNvSpPr>
            <a:spLocks noEditPoints="1"/>
          </p:cNvSpPr>
          <p:nvPr/>
        </p:nvSpPr>
        <p:spPr bwMode="auto">
          <a:xfrm>
            <a:off x="1474519" y="5587026"/>
            <a:ext cx="403595" cy="489130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9pPr>
          </a:lstStyle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05262" y="3900998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7369" y="4056920"/>
            <a:ext cx="8202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sử dụng biện pháp thay thế từ ngữ để liên kết câu – BT2</a:t>
            </a:r>
            <a:endParaRPr lang="en-US" sz="4800" b="1" dirty="0">
              <a:solidFill>
                <a:srgbClr val="142F43"/>
              </a:solidFill>
              <a:latin typeface="Times New Roman" panose="02020603050405020304" pitchFamily="18" charset="0"/>
              <a:ea typeface="#9Slide03 Roboto Slab Bold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31"/>
          <p:cNvSpPr/>
          <p:nvPr/>
        </p:nvSpPr>
        <p:spPr>
          <a:xfrm>
            <a:off x="1310310" y="4082425"/>
            <a:ext cx="732013" cy="732671"/>
          </a:xfrm>
          <a:prstGeom prst="roundRect">
            <a:avLst/>
          </a:prstGeom>
          <a:solidFill>
            <a:srgbClr val="2E7E38"/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47"/>
          <p:cNvSpPr>
            <a:spLocks noEditPoints="1"/>
          </p:cNvSpPr>
          <p:nvPr/>
        </p:nvSpPr>
        <p:spPr bwMode="auto">
          <a:xfrm>
            <a:off x="1515727" y="4194911"/>
            <a:ext cx="321178" cy="507697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37"/>
          <p:cNvSpPr/>
          <p:nvPr/>
        </p:nvSpPr>
        <p:spPr>
          <a:xfrm>
            <a:off x="1310309" y="2832375"/>
            <a:ext cx="732013" cy="73267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72" y="2880996"/>
            <a:ext cx="684050" cy="684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4721" y="244013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1</a:t>
              </a:r>
              <a:endParaRPr lang="en-US" altLang="zh-CN" sz="2400" dirty="0">
                <a:latin typeface="#9Slide03 Arima Madurai Black" panose="00000A00000000000000" pitchFamily="2" charset="0"/>
                <a:ea typeface="锐字工房洪荒之光中黑简1.0" panose="02010600030101010101" charset="-122"/>
                <a:cs typeface="#9Slide03 Arima Madurai Black" panose="00000A00000000000000" pitchFamily="2" charset="0"/>
              </a:endParaRP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10998200" y="-1275261"/>
            <a:ext cx="2880360" cy="1807210"/>
          </a:xfrm>
          <a:prstGeom prst="rect">
            <a:avLst/>
          </a:prstGeom>
        </p:spPr>
      </p:pic>
      <p:sp>
        <p:nvSpPr>
          <p:cNvPr id="34" name="文本框 9"/>
          <p:cNvSpPr txBox="1"/>
          <p:nvPr/>
        </p:nvSpPr>
        <p:spPr>
          <a:xfrm>
            <a:off x="1039921" y="133347"/>
            <a:ext cx="109164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đoạn văn sau, người viết đã dùng những từ ngữ nào để chỉ nhân vật </a:t>
            </a:r>
            <a:r>
              <a:rPr lang="en-US" altLang="en-US" sz="27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Phù Đổng Thiên Vương</a:t>
            </a:r>
            <a:r>
              <a:rPr lang="en-US" altLang="en-US" sz="2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(Thánh Gióng)? Việc dùng nhiều từ ngữ thay thế cho nhau như vậy có tác dụng gì?</a:t>
            </a:r>
            <a:endParaRPr lang="en-US" sz="2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603035"/>
            <a:ext cx="11887200" cy="36379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80000"/>
              </a:lnSpc>
            </a:pP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sức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>
              <a:lnSpc>
                <a:spcPct val="80000"/>
              </a:lnSpc>
            </a:pP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08570" y="4768017"/>
            <a:ext cx="2455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3531" y="1878040"/>
            <a:ext cx="2530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86267" y="2283767"/>
            <a:ext cx="210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238" y="3037928"/>
            <a:ext cx="4567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5389738"/>
            <a:ext cx="10693400" cy="5078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5934670"/>
            <a:ext cx="10693400" cy="923330"/>
          </a:xfrm>
          <a:prstGeom prst="rect">
            <a:avLst/>
          </a:prstGeom>
          <a:solidFill>
            <a:srgbClr val="FFEFBD"/>
          </a:solidFill>
        </p:spPr>
        <p:txBody>
          <a:bodyPr wrap="square" rtlCol="0">
            <a:spAutoFit/>
          </a:bodyPr>
          <a:lstStyle/>
          <a:p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rõ 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2883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5" grpId="0" animBg="1"/>
      <p:bldP spid="16" grpId="0"/>
      <p:bldP spid="17" grpId="0"/>
      <p:bldP spid="17" grpId="1"/>
      <p:bldP spid="18" grpId="0"/>
      <p:bldP spid="18" grpId="1"/>
      <p:bldP spid="19" grpId="0"/>
      <p:bldP spid="19" grpId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5562">
            <a:extLst>
              <a:ext uri="{FF2B5EF4-FFF2-40B4-BE49-F238E27FC236}">
                <a16:creationId xmlns:a16="http://schemas.microsoft.com/office/drawing/2014/main" id="{48748200-3569-4A9D-B58A-E3DB86566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52"/>
            <a:ext cx="12192000" cy="681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8FA8CF-DE91-4416-86E4-6970D912B181}"/>
              </a:ext>
            </a:extLst>
          </p:cNvPr>
          <p:cNvSpPr txBox="1"/>
          <p:nvPr/>
        </p:nvSpPr>
        <p:spPr>
          <a:xfrm>
            <a:off x="8183090" y="6109682"/>
            <a:ext cx="369916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303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5566">
            <a:extLst>
              <a:ext uri="{FF2B5EF4-FFF2-40B4-BE49-F238E27FC236}">
                <a16:creationId xmlns:a16="http://schemas.microsoft.com/office/drawing/2014/main" id="{ED936D19-7941-4AA3-8419-66E354765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2"/>
            <a:ext cx="12065329" cy="685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A1D350-4C18-43AE-B48E-AFE7BBA19645}"/>
              </a:ext>
            </a:extLst>
          </p:cNvPr>
          <p:cNvSpPr txBox="1"/>
          <p:nvPr/>
        </p:nvSpPr>
        <p:spPr>
          <a:xfrm>
            <a:off x="6982692" y="6103917"/>
            <a:ext cx="369916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Ân</a:t>
            </a:r>
          </a:p>
        </p:txBody>
      </p:sp>
    </p:spTree>
    <p:extLst>
      <p:ext uri="{BB962C8B-B14F-4D97-AF65-F5344CB8AC3E}">
        <p14:creationId xmlns:p14="http://schemas.microsoft.com/office/powerpoint/2010/main" val="99002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73438" y="338143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Times New Roman" panose="02020603050405020304" pitchFamily="18" charset="0"/>
                  <a:ea typeface="锐字工房洪荒之光中黑简1.0" panose="02010600030101010101" charset="-122"/>
                  <a:cs typeface="Times New Roman" panose="02020603050405020304" pitchFamily="18" charset="0"/>
                </a:rPr>
                <a:t>2</a:t>
              </a:r>
              <a:endParaRPr lang="en-US" altLang="zh-CN" sz="2400" dirty="0">
                <a:latin typeface="Times New Roman" panose="02020603050405020304" pitchFamily="18" charset="0"/>
                <a:ea typeface="锐字工房洪荒之光中黑简1.0" panose="02010600030101010101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10890624" y="-1275261"/>
            <a:ext cx="2880360" cy="1807210"/>
          </a:xfrm>
          <a:prstGeom prst="rect">
            <a:avLst/>
          </a:prstGeom>
        </p:spPr>
      </p:pic>
      <p:sp>
        <p:nvSpPr>
          <p:cNvPr id="34" name="文本框 9"/>
          <p:cNvSpPr txBox="1"/>
          <p:nvPr/>
        </p:nvSpPr>
        <p:spPr>
          <a:xfrm>
            <a:off x="1138638" y="338143"/>
            <a:ext cx="10411731" cy="112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4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24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thay</a:t>
            </a:r>
            <a:r>
              <a:rPr lang="en-US" altLang="en-US" sz="24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ngữ</a:t>
            </a:r>
            <a:r>
              <a:rPr lang="en-US" altLang="en-US" sz="24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lặp</a:t>
            </a:r>
            <a:r>
              <a:rPr lang="en-US" altLang="en-US" sz="24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altLang="en-US" sz="24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đại</a:t>
            </a:r>
            <a:r>
              <a:rPr lang="en-US" altLang="en-US" sz="24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hoặc</a:t>
            </a:r>
            <a:r>
              <a:rPr lang="en-US" altLang="en-US" sz="24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en-US" sz="24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ngữ</a:t>
            </a:r>
            <a:r>
              <a:rPr lang="en-US" altLang="en-US" sz="24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đồng</a:t>
            </a:r>
            <a:r>
              <a:rPr lang="en-US" altLang="en-US" sz="24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nghĩa</a:t>
            </a:r>
            <a:endParaRPr lang="zh-CN" altLang="en-US" sz="1400" b="1" spc="300" dirty="0">
              <a:solidFill>
                <a:srgbClr val="C00000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1904479" y="7661710"/>
            <a:ext cx="4897757" cy="220751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847" y="1843844"/>
            <a:ext cx="11965577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              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thú.Có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248,               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TỪ ĐIỂN NHÂN VẬT LỊCH SỬ VIỆT NAM</a:t>
            </a:r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02202" y="2181698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49156" y="1798324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44456" y="2580889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24192" y="4121329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47124" y="4892221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34448" y="3346783"/>
            <a:ext cx="1558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836" y="3738662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4202" y="1798131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27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6E28A7D-AA35-4002-98CA-51A574429D4C"/>
  <p:tag name="ISPRING_SCORM_RATE_SLIDES" val="1"/>
  <p:tag name="ISPRING_SCORM_PASSING_SCORE" val="100.0000000000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IwRaEl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CMEWhJCf5wTAkDAAC1CgAAJwAAAHVuaXZlcnNhbC9mbGFzaF9wdWJsaXNoaW5nX3NldHRpbmdzLnhtbNVW3VIaMRS+5yky6XgpixarZRacjsDUUYER2uqVEzYHNmM22W6yIF71afpgfZKebARhtM6qdablBnJ+vvOdnxwSHt4kkswgM0KrJt2p1igBFWku1LRJv4y62weUGMsUZ1IraFKlKTlsVcI0H0th4iFYi6aGIIwyjdQ2aWxt2giC+XxeFSbNnFbL3CK+qUY6CdIMDCgLWZBKtsAvu0jB0FalQkjoRWea5xKI4EhBCceOya5kJqaBNxuz6Hqa6VzxIy11RrLpuEnf1YrP0sZDtUUCyiVnWih0YttgnAvHh8mhuAUSg5jGSHy/TslccBs36W7doaB18BClwPY5MIdypDEZZe/gE7CMM8v80cezcGPNUuBFfKFYIqIRaojLv0nbo6vPl4PO+elx7+Rq1O+fjo4HnkThE2zihMFmoBAJ6TyLYBUnZNayKEbe6DNh0kAYrIuWZhOtNsi5MxlribUvvHAekjHwHktgrRvDa6G6aLlDyQQTkYsm/ZQJJikRlkkRrZxNPjZW2KL/3XVLglg4Z0DOhvQ+vK9OFLPMwDqtpca4mketbzqXnCx0TqS4BmI1wfzzBH/FQNabQyaZTgopjo8lRgqMOBMwB35Y1PQO8E+BLjFEkqMnTm4qwfoI33NxS8Yw0RniApvhjKNcGI9ffRZwyoy5B2VLjlvD0+N25+q41+5cbLkEGZ8xFT0THBsOSWrfAp9h7kpjCCk1VnMNAisTsdxA0R8ueGFWJs3SsWM2K5ruGlmAYrsF8vGYqIhwNIXKoSxgxBTRSi4Ii/AKGTdCM6FzgxI/LB7avIigdyVCFVSneIMwWMYhK4NW29l9X9/7sH/wsVENfv34uf2k091aGUjmovm9cvTkYlktl4d3LgzcLnh8Ndgs/zc3w+C887VMXXudi1GpbnaGpeD6Zaz6J2Wszv0qG6ytsVIUcA9N/dLDTSRFIizwvzliLxiTV/2D+Bl7mzF5w5xfczX+m5T9afUY2Xh9hMGjzyOnSYQSCRbCbcTVm6q1V6/he+ZRVaWCaJtPzVblN1BLAwQUAAIACACMEWhJIqekOpUCAABTCgAAIQAAAHVuaXZlcnNhbC9mbGFzaF9za2luX3NldHRpbmdzLnhtbJVWTY/aMBC991cgeid7qLSt5EXqslRaiXZRd7V3JxkSC8eO7AmUf187sYkDCQlESHjmPc+H3zgQvWdi+WU2I4nkUr0DIhOZthZvm7H0aR5XiFIsEikQBC6EVAXl8+XXX/WHRDVyjCUPoKZydjSBNsxD/ZlCcTFuExJZlFScNjKTi5gm+0zJSqSjqeWnEhRnYm8D/HhcrR+HkJxpfEUoOjmtv9tnGqVUoDWko5WcWZzGwKdVf8FpQ92u/oJ2YJrhhAxLmkG3yWN4YXa/m4DwD0dLKDk9gbprc1lW5T0aKZXMbEPvCuI5XNLUjJ8hvDzYZ5RgC7KBRkO49nx7sU8Acj/DuSd2XJXkW9vXiwvBHnrMYYmqAhL5VePTuTy+VWjmA5Y7yrUBhKYWtDVJb2ml/TZdW4v7C0cm0gDkDC3iU/KqgFWTbwDs2lv8avVcXxVhfmdbkKCCgzMGGbbGFvnHtPUKGRhb5DtnKbwJfrqCX3oajj/iZ+oO83b3jRcENcvU1+aX3m1Dbezk6iC2M3hMIVNYapvPByvAHhuJaluTU3SVFBH0wDKKTIrfFhef6mo0iS4cTmr9wiLIkEOf3uoczS0dHli97srRebt6bN4KbXHNeobmEn+aU0Sa5IV5K+n5zPHMlJjGzKN+hr0mDRzUq9jJiZyCqj2oDyn51ChCIoTYurIhsGxGawhOoqAFJOpvMnGb9HVfVEUMam0OjYFXTdfW4HKW5dx88ZPBEdIuYcDZMDE32wnKzqIMDE4BQFWSe8k2i8ZTVBwZhwP4yQ8MdcFDlRFtJDqktp+4gR2GenOWSYJ0F0UrlBDXdfQQPk1esnvlhI4Jmkca67qyztiP3cr+MrPaC0GNwWmps7XxX/fQGO2fyf9QSwMEFAACAAgAjBFoSXjWJgneAgAAxgkAACYAAAB1bml2ZXJzYWwvaHRtbF9wdWJsaXNoaW5nX3NldHRpbmdzLnhtbM1WwU4bMRC95yssVxzJAqWFRpugigSBoCQiaQsnNFk7WQuvvbW9CeHUr+mH9Us6XpOQCBotCKrmkux45s17M+PZxAe3mSQTbqzQqkm361uUcJVoJtS4Sb8Ojjb3KbEOFAOpFW9SpSk5aNXivBhKYdM+dw5dLUEYZRu5a9LUubwRRdPptC5sbvyploVDfFtPdBblhluuHDdRLmGGX26Wc0tbtRohcTB90ayQnAiGFJTw7EAeu0zSKHgNIbkZG10odqilNsSMh036bqv8zH0CUltkXHlttoVGb3YNYEx4OiD74o6TlItxirz3dimZCubSJt3Z9SjoHT1GKbGDBPAohxq1KHcPn3EHDByEx5DP8Vtn54ZgYjMFmUgGeEK8/CZtD66Pr3qdi7OT89PrQbd7NjjpBRJlTLSKE0eriWIkpAuT8EWeGJyDJEXeGDMCaXkcLZvmbiOtVsj5ZzLUEktfRlEyQqZy1qSfjQBJiXAgRbI4dWDG3B0JiRp87HZ9pBx9AAx6kxSM5cuJ5ifWVzFpfdeFZGSmCyLFDSdOE1RUZPgr5WS53GRkdFZaJVhHrBSMk4ngU84OyirdA/4t0RWmyAqMxFHMJXchw49C3JEhH2mDuBwmOLRoFzbg158FnIO1D6Aw57jRPztpd65Pztudyw0vENgEVPJMcGwhz3L3FviA2pXGFFJqrOYSBFYmgcLysj9MsNKtiszKuVOYlE33jSxBsd0C+QRMPEhwtIQqeFXABBTRSs4IJHgprB+hidCFRUsYlgBtX0QwhBKhSqpjXFCYzDBuqqBtbe+83/3wcW//U6Me/f75a3Nt0P2i6Enw2cKmOFy7Khbr4vGdiyN/Q5++7M4U/+qu9y4636pU6rxzOajUn06/Ely3ilf3tIrXRVhOvaXFVIkCbpZxWGO4W6TIhOPsNYfmBY1fv+XDWLxS499Qxdrx/X9FhKfFS33lLR5HT/7NqKF99b9Xq/YHUEsDBBQAAgAIAIwRaEmyb2zyhQEAADAGAAAfAAAAdW5pdmVyc2FsL2h0bWxfc2tpbl9zZXR0aW5ncy5qc42UPW/DIBCG9/wKi65VlKFS2q5NKkXKUKnZqg7YvjhWgEOA3bhR/nsN+bIJNIbFvH783h3W3X6UtItkJHlN9u7ZnT/6Z6eB1daUaXjsv2D2hVGVr3OrE83KHFYlB1YKIB5Snz+9yIcrETImwpmmzae11R0/goH8iAxYqICmA1od0H4C2i4U+LdX2amqY0Wde04rY1CMMxQGhBkLVJw6hjy8u9Ut0IOxBnUHXdMMeqYTt2Lk1fGWy5BLKpolFjhOabYtFFYij8XfNBJU+8O3J7uX6dt82gVYqc3CAPcDz5/tjpNSgdaQx7K8wIymwP4tyEN7xrcFeXRd6tLE05C0gJtbCmGi9RrKGdiZWHqS0QbUECuUlRzwA6XCwt7IEMszypDmpSiO3Gxid5CzyVrbmOG10KeZ3aTXQui10CbQkTw2OAZ0vQk2rvaiLkM9z0KiCInxWeWL9UXs5WP8QWLPXwmhxtBsw9v50M5Ge+eg22dQC7FGK3CqtqBWiKyt6Pte7n7w0eEPUEsDBBQAAgAIAJauh0k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WrodJlBOzImkAAABuAAAAHAAAAHVuaXZlcnNhbC9sb2NhbF9zZXR0aW5ncy54bWwNzDEOgzAMQNGdU1jeKe3WgcDGVpbSA1jERZEcG5GA4PZk+8PTb/szChy8pWDq8PV4IrDO5oMuDn/TUL8RUib1JKbsUA2h76pWbCb5cs4FJliFLt4mjiUyjxSLHHYRqOFTXv/AHpuuugFQSwMEFAACAAgAdrjD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lq6HSX3cB5dZAgAAPQcAACkAAAB1bml2ZXJzYWwvc2tpbl9jdXN0b21pemF0aW9uX3NldHRpbmdzLnhtbJVVXW/bIBR9369A+QGNMfhLSiPZBk+R+jBpq/ZMbJpZdcAC0rUTP36QzEmduU3i+wT3nHu5h+vLQj+3otxpI7ftH2ZaKb5zY1qx0csvACxq2Un1TXHNzX5jvAUE2/L72aMwrel4MwPaMNEw1dzPnlin+exAGUigdY71zhgp7mopDBfmTki1Zd0MvLBu50JV+282v0yUL1zdQHtiNT9PFlwkjJJMw2u57Zl4e5Abebdm9fNGyZ1orjnZr7eeq64Vz0dwlpQ0mcR2rTYrw7cTx6KptytYvbszzZsL9Rw5HVvz7hoFzhjnaT5R4Iz50urWXDxgzzZ8SumP0MJFnrqY0NsnHMNfzRGNQm/T6I69cXXDiWS/629slV7JjZf1hiwDo5Oscb/zEU4Cb59zfEk+04UcI4Uw8TbgFvN3Y2I/Sebno+QQ6GcrGvl7JZ7kP+IwQkrv1csAHGQBaZKnJHUrXOAQJJiGNAWERqXzZYhkqHQ+EsJyMT8LcYireO3GxnTUxXzk/Z+wEporsxINf12iMfq9a1zBV+WUdzi9jLE3O2S1e6kwwDBKImrDHCEUgzIikAQ2SbIkh4AGOAqQLVLfeABGEcxiC5MwQm5VZbGLgmkWA5xgHBIb0tCxQZ4XJCxtgjIIc5eNpllpq6pIggBACBEmNopRVQTAoZGLkaPUC4gIKlBs8yKHKQJVWRUVtpTQuIxAGtI4CCwuChQEJ3FP1b2X67R7dTmDnBcCTl7BpPfUbePmWtQ7pRz4B9+6BjccrJnmK9fH1ePDw6FxHcS/hANCu01X8Ycv5F9QSwMEFAACAAgAlq6HSUbB4VDjCQAAXxcAABcAAAB1bml2ZXJzYWwvdW5pdmVyc2FsLnBuZ+2Y+VdT1xbHL8aCA1NfXQ5MkdoW+roqapQhDAEniiiwrD7L7EQAIzJcQ0iABEsrjlCWtRZTE7BatCREDQTCkOiiGN8jEBBMJAnE94IJcElCDAnCzU1efG3X+7V/AD/cddbe5/M9+6y9zrlnn3MxKSHWbZXXKgAA3OK+2H0QAFB7AGAZa4Wzw7Opc228o3ECD8buBJoHfKYcxvLsmAMxAPCwZrX12HsOe2XBF8kgALj3vPucRPn3TgLA2rm43TGHSjJ0Y1uLUrO8zx875fXDdx8/+GbN9kNJg0MnV97Pydn2wCn48f6UjgeoVWs9ix2dy+3kyDIruir20RenRUawHCN7xpc8PB23F8v5iJ7YzDMvmqGmbAkjPbJ8cU4ewCxbBgCzQ6mYAXE4Zn4GMjRMLpi0xmtOAOBHr6NJO/wuZQjKNpCWA0AJC+/uMMe7yB+QHBMumWnWNpAT0+UrHAO8TJfsSmREXPR+p+sUahq63geA+t1XHNznxx3anPc3AUD05fWO7pTfHILBD/cCQMXarY7gLRfeoXuW0CV0CV1Cl9AldAldQpfQJXQJXUKX0L+G1q6OLLXMpMiL59687msKSGRYm3COG9507+V1MgaOZuPolLckOLvVANkgjtAm4iHFdYglr5PfL6Uyyy2jOB6bOqWjTGdPBAueHoCRueHE7KAA4PGmtZvW/VjZlwzW1/HQiEWRbz+FSTrARM0aNf10aFhNVV7l67PX34SsL5qO0Dz2YkpYiuNdVGRxIjqcGdJo4nNV8mDcOkyOmGc22vhxixv4VzmFZ4R8Fmjj4mEbGQA+Pj7hDHqGuTSCWJe6XOaYT1IjSkrOOorzvGXqmLCW0MBuA+pp175tlYNlZT4+eIChOBXFiCkewxPupcD9kh7K6wKp7dcBJs22waXp9YjkWSf1Kt8VUoNwf1YGTnL+Q6D+0BXl0e7+yef+ePdf51GKL7sOnqVpgsPGi7mauVDWgAg6/NOGNGnStp5eeTaLWbUhtJqzKBZKxniN1L3jZoJYZAIpw1RCqNwbiK5bzx/ERh9QFJv2W237y7e5/Ad6sUKf0aGTJp318dSo1Ue3Sm19WEmL/cAu0X1m7TzidUNPGp53AWYv9D77Vup0Ss4L9/ter4ku4Xlf0B9xCIEiH8/nf8jiXWrTsXajIFP9HDmotv2UAh2OA14l/KkUp95O0GFQQ9bNsYvpf9NLfU7rKydt4XuG5yuHENKlYq6dAo9+JTRg8m7JivSkSwPIlS6DrP2s0CNyTT9xy408Qc3TmI3sp5ATEPXdeoOyML1D18A/GXjznHaEiWWgdObV+j7j0eudW2UmVxeIV6c47hYFbsG29bmyCQXpLvfAjvNVCKgpsxw74VyLgNWV/9T/wqwlLXiZwIVMwQ2PHWv6s25CpMwQJITITCgP4h6kHRGZv2tGAYGe6lvhzfFtkdvBCr57cGJdZf+ITKGpPoPFnZGkyQhs/5w8esxJNvm9E2bE43PWuVw2wktFiVlhkSEFYh1jsUTG2arlO7PjBTfAytH0ur5glDzFVLiYfzTjfmrlGNV77O4C1tQt3qdINJOIaWD42LzOaRDPqMDK7ZNDEfz2fLroZ7Jr5DjOAM9oCgm3RMaHeWJyPw8UrZjPFdzgXylNVakpt4mbRdbwOh00FgSbQzVljRI1ZAuLRc92XDAO+MruKipEJ9x8uZrqLToMPnBM5soihW0R+77x+jBbp5AKZVN5yQT0U21pO8ffs37ofqtzJTkitNUSsD+Rbb6jpewPG2/kBETKHhsb2K0en5jedrUhD+F2PBwRJZGje/DRN1uba0BIaXzse/nPeMcYuSmE7sjZ77+Egg2hEraaCk/l1bUy9ig5dPVnPwJKRjIUXS7e0tK2Y42uJgTz2DEl1jG8lBoVC63kIId/XFAmgzihAfZntwr7bSNJLbwACNQUSU689FpV06PqoErSSfOBT8NJaTfOoPyqzNMSpZERPpkp2czeQWKB2aUKya+3Ugml2O7PRW2HxZg8MLmqbchJeTVZhHpjnu4v++n87a35YcxW52+Tte4zsqYAGGhxfqBG7FUtHGKdKivQC6KkwWhOz7FACtS+ecw5wp3Qj4qXC2byA+jEI5J7v48eb9p4auOy9nCupjDLfUDkVaxZeX9UgG6RxCCheu5AALvc8yvOZjZs3rE94g4JJb7Zh1Up0gTkZW9Gks6miZ7g3b7mWo4wis/fbquGnuc9Vj/4B0WTE6KQBeU1X7eUZmqlckaCQZEn3Ok8ODOSQvvoqG8L5xxe6rradKYKsZWYw9pVOs4y9rFTCVowe2zOYoSDCQIDka8tYnhdsvSFVScW6fPpdB3M602akzp2j1uJjxQ7fpHxyG8//q7OAClTFMNT5TddJOSKMAFl4sVHFSQMgXY3x/dtEFRfHnmuzfkb9QkZi+5I0mcBIE4wjiVZV+eh5SximDR8h0bFlRK5tm5axiPhAarUBh/q66C67VF0nPWeDWWFv/gy6D6a3bZBnCu3CQb+twzKkz18uJYnOQlalQhxah9lgS4TooYcluhndSazc+IxldY79VwkhLcT0quR64xke1ZgCm1LjmWs6on6Wsn/82T/thV58smo/eVOyi9TPHb2Mpm8jU3jDMMtmdmmV9vsGR5f5dKAATpRXxHhtgdi53Ol9VsI+hptV7VUe9W8aogVr/q0kInXqUy2t6U+jly1iwcxMknauhPdvQXpevUH9D+CeQzdyKSSzY5zKAMxitBlJ6lWo6iEXoSzZIsT3PaCVV3uVu2cgOpP1N+TyQ44NnMnz2MvvA9eVjDuc4XpnaDZSLPUwePdkhjbnPnlDjTzEW3cdWUT59y//esMUEm5WDH5C+cIGQ93uMZyJWkBJqMxTkyMglOdZWY42vm3P357u97qOw3NVNuClmAyFsLWJPtsj4exnl5lKCktomkGCtz8uJoNd/iYdClcK+swzGdIgGCSNFfBGjH0pIWIrltQwOa1m2gL000cG9EzMk+lHU7EdS++OyVb0egqhDdh67+2CkJGG6WuCVAWXCyKKWK3BAEFD9cvxGMv+IkQwYKG3o72UBnfoZ9tM22DbcUdySYDOQ7xF/S+2hW6w7N/H4wC1l2uFd6pnCxUSpLmjNjxHwBg5GKtUGzw9PW4XSM8MqED0W0IbzlQf/DKaU3Q92zU5JzsXxp2pIpmR3DuLQslPvmJADD92zPabO+6zDTkTV+QsYJepZtX0WraPgWAw3+pFumx1sSqnR2+WD3Fj2KZSVb++fjLyRRW//74C5Enp3UUm5WsdJivHt4My5Gak7ZDjjqkMNahFOE1zFab3yV8N8U8PT013Gi85qhvoooxBrHSZCcSzbi/r1lNiL/8usHhBuL2JOxu3nn06/8CUEsDBBQAAgAIAJauh0ltURk7SgAAAGoAAAAbAAAAdW5pdmVyc2FsL3VuaXZlcnNhbC5wbmcueG1ss7GvyM1RKEstKs7Mz7NVMtQzULK34+WyKShKLctMLVeoAIoZ6RlAgJJCJSq3PDOlJMNWycLQGCGWkZqZnlFiq2RmaAAX1AcaCQBQSwECAAAUAAIACACMEWhJWn+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+wCAACICAAAFAAAAAAAAAABAAAAAAAAEQAAdW5pdmVyc2FsL3BsYXllci54bWxQSwECAAAUAAIACACWrodJfdwHl1kCAAA9BwAAKQAAAAAAAAABAAAAAAAeFAAAdW5pdmVyc2FsL3NraW5fY3VzdG9taXphdGlvbl9zZXR0aW5ncy54bWxQSwECAAAUAAIACACWrodJRsHhUOMJAABfFwAAFwAAAAAAAAAAAAAAAAC+FgAAdW5pdmVyc2FsL3VuaXZlcnNhbC5wbmdQSwECAAAUAAIACACWrodJbVEZO0oAAABqAAAAGwAAAAAAAAABAAAAAADWIAAAdW5pdmVyc2FsL3VuaXZlcnNhbC5wbmcueG1sUEsFBgAAAAALAAsASQMAAFkhAAAAAA=="/>
  <p:tag name="ISPRING_PRESENTATION_TITLE" val="儿童卡通教育说课通用动态PPT课件"/>
  <p:tag name="ISPRING_RESOURCE_PATHS_HASH_PRESENTER" val="c5788521c182d403fec4d4179d2c153b7822c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NKNOELEADERBOARD" val="-37736748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3603</TotalTime>
  <Words>1736</Words>
  <Application>Microsoft Office PowerPoint</Application>
  <PresentationFormat>Màn hình rộng</PresentationFormat>
  <Paragraphs>134</Paragraphs>
  <Slides>21</Slides>
  <Notes>17</Notes>
  <HiddenSlides>4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28" baseType="lpstr">
      <vt:lpstr>Calibri</vt:lpstr>
      <vt:lpstr>Times New Roman</vt:lpstr>
      <vt:lpstr>Calibri Light</vt:lpstr>
      <vt:lpstr>#9Slide03 Arima Madurai Black</vt:lpstr>
      <vt:lpstr>Tahoma</vt:lpstr>
      <vt:lpstr>Arial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儿童卡通教育说课通用动态PPT课件</dc:title>
  <dc:creator>Administrator</dc:creator>
  <cp:lastModifiedBy>Ha Nguyen</cp:lastModifiedBy>
  <cp:revision>558</cp:revision>
  <dcterms:created xsi:type="dcterms:W3CDTF">2015-05-05T08:02:00Z</dcterms:created>
  <dcterms:modified xsi:type="dcterms:W3CDTF">2023-03-11T02:36:01Z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