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30" r:id="rId2"/>
    <p:sldId id="256" r:id="rId3"/>
    <p:sldId id="278" r:id="rId4"/>
    <p:sldId id="283" r:id="rId5"/>
    <p:sldId id="265" r:id="rId6"/>
    <p:sldId id="257" r:id="rId7"/>
    <p:sldId id="264" r:id="rId8"/>
    <p:sldId id="266" r:id="rId9"/>
    <p:sldId id="267" r:id="rId10"/>
    <p:sldId id="286" r:id="rId11"/>
    <p:sldId id="287" r:id="rId12"/>
    <p:sldId id="269" r:id="rId13"/>
    <p:sldId id="270" r:id="rId14"/>
    <p:sldId id="275" r:id="rId15"/>
    <p:sldId id="274" r:id="rId16"/>
    <p:sldId id="288" r:id="rId17"/>
    <p:sldId id="290" r:id="rId18"/>
    <p:sldId id="291" r:id="rId19"/>
    <p:sldId id="292" r:id="rId20"/>
    <p:sldId id="293" r:id="rId21"/>
  </p:sldIdLst>
  <p:sldSz cx="18288000" cy="10287000"/>
  <p:notesSz cx="6858000" cy="9144000"/>
  <p:embeddedFontLst>
    <p:embeddedFont>
      <p:font typeface="Bryndan Writ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unito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E6"/>
    <a:srgbClr val="FFDD71"/>
    <a:srgbClr val="C210B5"/>
    <a:srgbClr val="FFE1E1"/>
    <a:srgbClr val="FF9B9B"/>
    <a:srgbClr val="CC3C5E"/>
    <a:srgbClr val="644F9F"/>
    <a:srgbClr val="608DC8"/>
    <a:srgbClr val="FF9797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D694-4D53-45A2-8933-5D0B3CCEC278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3955-8AB7-4AD1-A2AE-69D95BE45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2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69022E98-F48C-693F-6D78-F6D7AAE8F3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688C256E-02DA-8CC5-1198-EF3900926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6AEAEF-DF4A-5814-1E6E-D819AD821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07E907-509C-4312-8C94-B637259BCA31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1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7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65.png"/><Relationship Id="rId5" Type="http://schemas.openxmlformats.org/officeDocument/2006/relationships/image" Target="../media/image73.svg"/><Relationship Id="rId10" Type="http://schemas.openxmlformats.org/officeDocument/2006/relationships/image" Target="../media/image41.png"/><Relationship Id="rId4" Type="http://schemas.openxmlformats.org/officeDocument/2006/relationships/image" Target="../media/image72.png"/><Relationship Id="rId9" Type="http://schemas.openxmlformats.org/officeDocument/2006/relationships/image" Target="../media/image83.sv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6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77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6.png"/><Relationship Id="rId5" Type="http://schemas.openxmlformats.org/officeDocument/2006/relationships/image" Target="../media/image73.svg"/><Relationship Id="rId10" Type="http://schemas.openxmlformats.org/officeDocument/2006/relationships/image" Target="../media/image41.png"/><Relationship Id="rId4" Type="http://schemas.openxmlformats.org/officeDocument/2006/relationships/image" Target="../media/image72.png"/><Relationship Id="rId9" Type="http://schemas.openxmlformats.org/officeDocument/2006/relationships/image" Target="../media/image83.svg"/><Relationship Id="rId14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88.sv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1.svg"/><Relationship Id="rId7" Type="http://schemas.openxmlformats.org/officeDocument/2006/relationships/image" Target="../media/image49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86.svg"/><Relationship Id="rId7" Type="http://schemas.openxmlformats.org/officeDocument/2006/relationships/image" Target="../media/image83.svg"/><Relationship Id="rId12" Type="http://schemas.openxmlformats.org/officeDocument/2006/relationships/image" Target="../media/image11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17.svg"/><Relationship Id="rId5" Type="http://schemas.openxmlformats.org/officeDocument/2006/relationships/image" Target="../media/image61.svg"/><Relationship Id="rId10" Type="http://schemas.openxmlformats.org/officeDocument/2006/relationships/image" Target="../media/image116.png"/><Relationship Id="rId4" Type="http://schemas.openxmlformats.org/officeDocument/2006/relationships/image" Target="../media/image60.png"/><Relationship Id="rId9" Type="http://schemas.openxmlformats.org/officeDocument/2006/relationships/image" Target="../media/image1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61.svg"/><Relationship Id="rId7" Type="http://schemas.openxmlformats.org/officeDocument/2006/relationships/image" Target="../media/image11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83.svg"/><Relationship Id="rId10" Type="http://schemas.openxmlformats.org/officeDocument/2006/relationships/image" Target="../media/image121.png"/><Relationship Id="rId4" Type="http://schemas.openxmlformats.org/officeDocument/2006/relationships/image" Target="../media/image82.png"/><Relationship Id="rId9" Type="http://schemas.openxmlformats.org/officeDocument/2006/relationships/image" Target="../media/image11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5.svg"/><Relationship Id="rId7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2.png"/><Relationship Id="rId9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5.png"/><Relationship Id="rId7" Type="http://schemas.openxmlformats.org/officeDocument/2006/relationships/image" Target="../media/image1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53.svg"/><Relationship Id="rId10" Type="http://schemas.openxmlformats.org/officeDocument/2006/relationships/image" Target="../media/image15.svg"/><Relationship Id="rId4" Type="http://schemas.openxmlformats.org/officeDocument/2006/relationships/image" Target="../media/image52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53.svg"/><Relationship Id="rId3" Type="http://schemas.openxmlformats.org/officeDocument/2006/relationships/image" Target="../media/image14.png"/><Relationship Id="rId7" Type="http://schemas.openxmlformats.org/officeDocument/2006/relationships/image" Target="../media/image129.png"/><Relationship Id="rId12" Type="http://schemas.openxmlformats.org/officeDocument/2006/relationships/image" Target="../media/image5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25.png"/><Relationship Id="rId5" Type="http://schemas.openxmlformats.org/officeDocument/2006/relationships/image" Target="../media/image127.png"/><Relationship Id="rId10" Type="http://schemas.openxmlformats.org/officeDocument/2006/relationships/image" Target="../media/image17.sv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1.svg"/><Relationship Id="rId21" Type="http://schemas.openxmlformats.org/officeDocument/2006/relationships/image" Target="../media/image149.sv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17" Type="http://schemas.openxmlformats.org/officeDocument/2006/relationships/image" Target="../media/image145.svg"/><Relationship Id="rId25" Type="http://schemas.openxmlformats.org/officeDocument/2006/relationships/image" Target="../media/image153.sv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svg"/><Relationship Id="rId24" Type="http://schemas.openxmlformats.org/officeDocument/2006/relationships/image" Target="../media/image152.png"/><Relationship Id="rId5" Type="http://schemas.openxmlformats.org/officeDocument/2006/relationships/image" Target="../media/image133.svg"/><Relationship Id="rId15" Type="http://schemas.openxmlformats.org/officeDocument/2006/relationships/image" Target="../media/image143.svg"/><Relationship Id="rId23" Type="http://schemas.openxmlformats.org/officeDocument/2006/relationships/image" Target="../media/image151.svg"/><Relationship Id="rId10" Type="http://schemas.openxmlformats.org/officeDocument/2006/relationships/image" Target="../media/image138.png"/><Relationship Id="rId19" Type="http://schemas.openxmlformats.org/officeDocument/2006/relationships/image" Target="../media/image147.svg"/><Relationship Id="rId4" Type="http://schemas.openxmlformats.org/officeDocument/2006/relationships/image" Target="../media/image132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0.svg"/><Relationship Id="rId7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7.svg"/><Relationship Id="rId5" Type="http://schemas.openxmlformats.org/officeDocument/2006/relationships/image" Target="../media/image45.svg"/><Relationship Id="rId10" Type="http://schemas.openxmlformats.org/officeDocument/2006/relationships/image" Target="../media/image66.png"/><Relationship Id="rId4" Type="http://schemas.openxmlformats.org/officeDocument/2006/relationships/image" Target="../media/image44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17" Type="http://schemas.openxmlformats.org/officeDocument/2006/relationships/image" Target="../media/image83.sv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3">
            <a:extLst>
              <a:ext uri="{FF2B5EF4-FFF2-40B4-BE49-F238E27FC236}">
                <a16:creationId xmlns:a16="http://schemas.microsoft.com/office/drawing/2014/main" id="{53C5717E-081D-3302-BC3B-DF7D614A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AE139D-2511-0F9D-E96D-05979F416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6"/>
          <a:stretch>
            <a:fillRect/>
          </a:stretch>
        </p:blipFill>
        <p:spPr bwMode="auto">
          <a:xfrm rot="1736611">
            <a:off x="-1993107" y="6450807"/>
            <a:ext cx="9144002" cy="726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CFC84-8742-7E65-FB1A-9936A9904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7719" r="19473" b="7602"/>
          <a:stretch>
            <a:fillRect/>
          </a:stretch>
        </p:blipFill>
        <p:spPr bwMode="auto">
          <a:xfrm>
            <a:off x="5622132" y="1950245"/>
            <a:ext cx="811530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12CE6A-D7D5-0A84-4B9E-7FCC1875A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2" r="66908" b="7602"/>
          <a:stretch>
            <a:fillRect/>
          </a:stretch>
        </p:blipFill>
        <p:spPr bwMode="auto">
          <a:xfrm>
            <a:off x="3712370" y="6981825"/>
            <a:ext cx="2371725" cy="32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619A78-A87C-2D94-29DF-0B028E4F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7" t="8011" r="23026" b="50002"/>
          <a:stretch>
            <a:fillRect/>
          </a:stretch>
        </p:blipFill>
        <p:spPr bwMode="auto">
          <a:xfrm>
            <a:off x="13685045" y="823913"/>
            <a:ext cx="18049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D713C-EFA0-E553-4DDD-7BB1B823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>
            <a:fillRect/>
          </a:stretch>
        </p:blipFill>
        <p:spPr bwMode="auto">
          <a:xfrm>
            <a:off x="14554200" y="5143500"/>
            <a:ext cx="3733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623E7F92-AD4C-FC78-43D0-D0E425560970}"/>
              </a:ext>
            </a:extLst>
          </p:cNvPr>
          <p:cNvPicPr>
            <a:picLocks noChangeAspect="1" noChangeArrowheads="1"/>
          </p:cNvPicPr>
          <p:nvPr>
            <a:wavAudioFile r:embed="rId1" name="B1B9AF52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25" y="-19907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5C443-13B6-5655-64E8-2FB4E5143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4662488"/>
            <a:ext cx="6838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2060"/>
                </a:solidFill>
                <a:latin typeface="Times New Roman" panose="02020603050405020304" pitchFamily="18" charset="0"/>
                <a:ea typeface="#9Slide04 Tinos Bold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3082" name="Hộp Văn bản 7">
            <a:extLst>
              <a:ext uri="{FF2B5EF4-FFF2-40B4-BE49-F238E27FC236}">
                <a16:creationId xmlns:a16="http://schemas.microsoft.com/office/drawing/2014/main" id="{181B0B7E-7F99-44E7-E580-6D6AF357D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608" y="6455570"/>
            <a:ext cx="107370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/>
              <a:t>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3FE212-CEDA-EF7A-357E-7798D04611CC}"/>
              </a:ext>
            </a:extLst>
          </p:cNvPr>
          <p:cNvSpPr txBox="1"/>
          <p:nvPr/>
        </p:nvSpPr>
        <p:spPr>
          <a:xfrm>
            <a:off x="4050508" y="757238"/>
            <a:ext cx="10737056" cy="1298377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700" dirty="0"/>
              <a:t> </a:t>
            </a: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</a:rPr>
              <a:t>PHÒNG GIÁO DỤC VÀ ĐÀO TẠO QUẬN LONG BIÊN</a:t>
            </a:r>
            <a:endParaRPr lang="vi-VN" sz="2700" dirty="0"/>
          </a:p>
          <a:p>
            <a:pPr algn="ctr">
              <a:defRPr/>
            </a:pPr>
            <a:r>
              <a:rPr lang="vi-VN" sz="2700" dirty="0">
                <a:solidFill>
                  <a:srgbClr val="000000"/>
                </a:solidFill>
                <a:latin typeface="Calibri" panose="020F0502020204030204" pitchFamily="34" charset="0"/>
              </a:rPr>
              <a:t>TRƯỜNG TIỂU HỌC PHÚC LỢI</a:t>
            </a:r>
            <a:endParaRPr lang="vi-VN" sz="2700" dirty="0"/>
          </a:p>
        </p:txBody>
      </p:sp>
      <p:sp>
        <p:nvSpPr>
          <p:cNvPr id="3084" name="Hộp Văn bản 14">
            <a:extLst>
              <a:ext uri="{FF2B5EF4-FFF2-40B4-BE49-F238E27FC236}">
                <a16:creationId xmlns:a16="http://schemas.microsoft.com/office/drawing/2014/main" id="{E60331FF-1AA8-BDFC-853E-127F72EDA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445" y="9555958"/>
            <a:ext cx="107346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>
                <a:solidFill>
                  <a:srgbClr val="000000"/>
                </a:solidFill>
              </a:rPr>
              <a:t>NĂM HỌC: 2022 - 2023</a:t>
            </a:r>
            <a:endParaRPr lang="en-US" altLang="en-US" sz="2700"/>
          </a:p>
        </p:txBody>
      </p:sp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06" y="9150927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6325968" y="-2391821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457200" y="2860227"/>
            <a:ext cx="10439400" cy="664395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575673" y="3617104"/>
            <a:ext cx="6876973" cy="362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51918" y="3308259"/>
            <a:ext cx="1113856" cy="112987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735174" y="7694290"/>
            <a:ext cx="2438788" cy="2783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48010" y="2141303"/>
            <a:ext cx="1341984" cy="1560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608" y="3843364"/>
            <a:ext cx="9114310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8248574" y="2603079"/>
            <a:ext cx="9963226" cy="664395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858174" y="3391129"/>
            <a:ext cx="8686800" cy="466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chót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40000" algn="just">
              <a:lnSpc>
                <a:spcPct val="130000"/>
              </a:lnSpc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00227" y="4061444"/>
            <a:ext cx="6876973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</a:t>
            </a:r>
            <a:r>
              <a:rPr lang="en-US" altLang="en-US" sz="3600" i="1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144" y="3752599"/>
            <a:ext cx="1113856" cy="1129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9477" y="7326202"/>
            <a:ext cx="3357210" cy="279564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9678069" y="1747812"/>
            <a:ext cx="1341984" cy="15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828" y="5365650"/>
            <a:ext cx="9650343" cy="55445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2464050" y="7411780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19793" y="5133975"/>
            <a:ext cx="6094092" cy="5950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1640" y="2636051"/>
            <a:ext cx="3343146" cy="2862949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2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324100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100" b="1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18100" b="1" dirty="0">
              <a:solidFill>
                <a:srgbClr val="CC3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8606">
            <a:off x="-996612" y="7613258"/>
            <a:ext cx="3568820" cy="36484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95800" y="9371536"/>
            <a:ext cx="619082" cy="801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6573" y="9371536"/>
            <a:ext cx="619082" cy="801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7891" y="9371536"/>
            <a:ext cx="619082" cy="801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209" y="9371536"/>
            <a:ext cx="619082" cy="8011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0527" y="9371536"/>
            <a:ext cx="619082" cy="8011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1845" y="9371536"/>
            <a:ext cx="619082" cy="8011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3164" y="9371536"/>
            <a:ext cx="619082" cy="801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482" y="9371536"/>
            <a:ext cx="619082" cy="8011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05255" y="9371536"/>
            <a:ext cx="619082" cy="801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38614">
            <a:off x="13477013" y="-3073876"/>
            <a:ext cx="5450630" cy="56670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19973" y="-672032"/>
            <a:ext cx="3815542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10408" y="7515468"/>
            <a:ext cx="2067308" cy="222945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263" y="1754069"/>
            <a:ext cx="16929057" cy="7990849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3413186" y="1039984"/>
            <a:ext cx="9461926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500" b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5208" y="3471378"/>
            <a:ext cx="4783425" cy="471384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7923" y="3636469"/>
            <a:ext cx="4615897" cy="4548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1304" y="3145192"/>
            <a:ext cx="12949026" cy="6626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2942567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6076543"/>
            <a:ext cx="12525118" cy="67635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95603">
            <a:off x="-570331" y="-843395"/>
            <a:ext cx="4389308" cy="448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18002">
            <a:off x="13895643" y="3509377"/>
            <a:ext cx="6727313" cy="4599036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3310508" y="59062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3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2396468" y="3729219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100" b="1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00" b="1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100" b="1" dirty="0">
              <a:solidFill>
                <a:srgbClr val="CC3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410" y="8046086"/>
            <a:ext cx="4395491" cy="18620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8758767" y="-487209"/>
            <a:ext cx="7399869" cy="1303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322315" y="8953500"/>
            <a:ext cx="9721861" cy="5939173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10" y="2965796"/>
            <a:ext cx="6604283" cy="4956074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725524" y="8421298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954000" y="46101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82200" y="60579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48700" y="5295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3200" y="6057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2882" y="3086101"/>
            <a:ext cx="11535518" cy="620862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7706360" y="-713740"/>
            <a:ext cx="9753600" cy="13695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9392" y="8231814"/>
            <a:ext cx="3364144" cy="20551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2459" y="2628900"/>
            <a:ext cx="11010216" cy="621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4800" dirty="0">
              <a:solidFill>
                <a:srgbClr val="CC3C5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898732" y="4305300"/>
            <a:ext cx="369814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45354" y="6134100"/>
            <a:ext cx="36480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39000" y="5143500"/>
            <a:ext cx="3414523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07054" y="6972300"/>
            <a:ext cx="3276600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" y="2628900"/>
            <a:ext cx="6146003" cy="6146003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67000" y="9327059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9334500"/>
            <a:ext cx="220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990600" y="419100"/>
            <a:ext cx="14935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8899" y="38100"/>
            <a:ext cx="2171501" cy="2041211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/>
          <a:srcRect l="1239" r="1239"/>
          <a:stretch>
            <a:fillRect/>
          </a:stretch>
        </p:blipFill>
        <p:spPr>
          <a:xfrm>
            <a:off x="914400" y="8820791"/>
            <a:ext cx="2638146" cy="18091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5619" y="9348175"/>
            <a:ext cx="3023182" cy="148135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8038" y="9648305"/>
            <a:ext cx="7315200" cy="1596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1774187"/>
            <a:ext cx="17045893" cy="88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8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41262"/>
            <a:ext cx="17411685" cy="62550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5600" y="8115300"/>
            <a:ext cx="8991600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6450" y="2130504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914400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6800" y="2124760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30354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1533" y="3196181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2229" y="4338350"/>
            <a:ext cx="3048000" cy="103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6373203"/>
            <a:ext cx="3495675" cy="3636593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6137" y="9273157"/>
            <a:ext cx="7315200" cy="159604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6"/>
          <a:srcRect l="1239" r="1239"/>
          <a:stretch>
            <a:fillRect/>
          </a:stretch>
        </p:blipFill>
        <p:spPr>
          <a:xfrm>
            <a:off x="1276843" y="8259201"/>
            <a:ext cx="3428228" cy="2350908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78488" y="8884741"/>
            <a:ext cx="3928576" cy="192500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9533" y="-38100"/>
            <a:ext cx="2370867" cy="2228615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8536" y="9496990"/>
            <a:ext cx="7315200" cy="15960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2848878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600735" y="2846065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9" grpId="0"/>
      <p:bldP spid="11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8" y="2256918"/>
            <a:ext cx="17234886" cy="743776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13748" y="-38100"/>
            <a:ext cx="2370867" cy="2228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64015" y="8988641"/>
            <a:ext cx="8991600" cy="72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4815" y="2155871"/>
            <a:ext cx="3048000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54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58615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152" y="3924300"/>
            <a:ext cx="2995863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1000" y="2171700"/>
            <a:ext cx="3048000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69015" y="6545842"/>
            <a:ext cx="2995863" cy="94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54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11" y="-38100"/>
            <a:ext cx="5826646" cy="2602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015" y="304789"/>
            <a:ext cx="5857143" cy="38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77" y="5266808"/>
            <a:ext cx="4124901" cy="2200582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8"/>
          <a:srcRect l="1239" r="1239"/>
          <a:stretch>
            <a:fillRect/>
          </a:stretch>
        </p:blipFill>
        <p:spPr>
          <a:xfrm>
            <a:off x="828913" y="9052650"/>
            <a:ext cx="2057400" cy="1410862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62000" y="9180451"/>
            <a:ext cx="2357676" cy="1155261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05754" y="8365621"/>
            <a:ext cx="1819275" cy="1892614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13617" y="9787518"/>
            <a:ext cx="3807093" cy="830639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68239" y="9927005"/>
            <a:ext cx="3807093" cy="830639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66922" y="9871680"/>
            <a:ext cx="3807093" cy="830639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13531" y="9799195"/>
            <a:ext cx="3807093" cy="83063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33819" y="9865598"/>
            <a:ext cx="3807093" cy="8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84264" y="2519575"/>
            <a:ext cx="13919471" cy="5896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02595" y="4271016"/>
            <a:ext cx="6360788" cy="75723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24501"/>
            <a:ext cx="3701011" cy="36404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951" y="7538529"/>
            <a:ext cx="7138672" cy="3439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84264" y="3527772"/>
            <a:ext cx="14198736" cy="319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</a:p>
          <a:p>
            <a:pPr algn="ctr">
              <a:lnSpc>
                <a:spcPts val="12765"/>
              </a:lnSpc>
            </a:pP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71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63287" y="866775"/>
            <a:ext cx="10961427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 dirty="0" err="1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8000" b="1" dirty="0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8000" b="1" dirty="0">
                <a:solidFill>
                  <a:srgbClr val="FFE7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9482">
            <a:off x="670072" y="1745045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82040" y="9529728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8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8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8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943851" y="4479917"/>
            <a:ext cx="5063385" cy="3529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spc="36" dirty="0">
              <a:solidFill>
                <a:srgbClr val="9B6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spc="264" dirty="0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spc="264" dirty="0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spc="264" dirty="0">
              <a:solidFill>
                <a:srgbClr val="986D5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691176" y="3500363"/>
            <a:ext cx="4664739" cy="513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spc="264" dirty="0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spc="264" dirty="0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spc="264" dirty="0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spc="264" dirty="0">
              <a:solidFill>
                <a:srgbClr val="587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186188" y="4560090"/>
            <a:ext cx="5063385" cy="278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spc="84" dirty="0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spc="36" dirty="0">
              <a:solidFill>
                <a:srgbClr val="9B6D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1400" y="3715833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31844" y="6656228"/>
            <a:ext cx="7024312" cy="2081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83473">
            <a:off x="1397375" y="1197553"/>
            <a:ext cx="2360847" cy="2931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53633">
            <a:off x="13718165" y="690650"/>
            <a:ext cx="3470740" cy="38408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36949" y="4590199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8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2503">
            <a:off x="8188588" y="1491135"/>
            <a:ext cx="1910824" cy="18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302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507698" y="1990429"/>
            <a:ext cx="1440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Ai </a:t>
            </a:r>
            <a:r>
              <a:rPr lang="vi-VN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ơ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đừng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bỏ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hoang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Bao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vàng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bấy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nhiêu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4"/>
          <p:cNvSpPr/>
          <p:nvPr/>
        </p:nvSpPr>
        <p:spPr>
          <a:xfrm>
            <a:off x="2812258" y="2857501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5"/>
          <p:cNvSpPr/>
          <p:nvPr/>
        </p:nvSpPr>
        <p:spPr>
          <a:xfrm>
            <a:off x="12769441" y="2945500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76400" y="4641057"/>
            <a:ext cx="151111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thì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gió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lay</a:t>
            </a:r>
          </a:p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danh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vọng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đầy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cs typeface="Times New Roman" panose="02020603050405020304" pitchFamily="18" charset="0"/>
              </a:rPr>
              <a:t>truân</a:t>
            </a:r>
            <a:endParaRPr lang="en-US" altLang="en-US" sz="6000" dirty="0">
              <a:solidFill>
                <a:schemeClr val="accent3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7"/>
          <p:cNvSpPr/>
          <p:nvPr/>
        </p:nvSpPr>
        <p:spPr>
          <a:xfrm>
            <a:off x="1914307" y="5610553"/>
            <a:ext cx="2207420" cy="8262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8"/>
          <p:cNvSpPr/>
          <p:nvPr/>
        </p:nvSpPr>
        <p:spPr>
          <a:xfrm>
            <a:off x="9379204" y="5634798"/>
            <a:ext cx="1974596" cy="8715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78760" y="7124700"/>
            <a:ext cx="1615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Qua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ngả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nón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trông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đình</a:t>
            </a:r>
            <a:endParaRPr lang="en-US" altLang="en-US" sz="6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bao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ngói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thương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mình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bấy</a:t>
            </a:r>
            <a:r>
              <a:rPr lang="en-US" altLang="en-US" sz="6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endParaRPr lang="en-US" altLang="en-US" sz="6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en-US" sz="6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10"/>
          <p:cNvSpPr/>
          <p:nvPr/>
        </p:nvSpPr>
        <p:spPr>
          <a:xfrm>
            <a:off x="4114800" y="8056958"/>
            <a:ext cx="3619499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11"/>
          <p:cNvSpPr/>
          <p:nvPr/>
        </p:nvSpPr>
        <p:spPr>
          <a:xfrm>
            <a:off x="14167996" y="8056958"/>
            <a:ext cx="3458764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2"/>
          <p:cNvSpPr/>
          <p:nvPr/>
        </p:nvSpPr>
        <p:spPr>
          <a:xfrm>
            <a:off x="5143501" y="357188"/>
            <a:ext cx="8579645" cy="1393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5" name="Picture 10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332844" y="339408"/>
            <a:ext cx="5619318" cy="10147753"/>
          </a:xfrm>
          <a:prstGeom prst="rect">
            <a:avLst/>
          </a:prstGeom>
        </p:spPr>
      </p:pic>
      <p:pic>
        <p:nvPicPr>
          <p:cNvPr id="3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99" y="8056958"/>
            <a:ext cx="2273333" cy="2273333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81" y="540044"/>
            <a:ext cx="3651021" cy="2259069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20916" y="506680"/>
            <a:ext cx="1186782" cy="22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49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21447">
            <a:off x="11905048" y="3291320"/>
            <a:ext cx="4830523" cy="5657850"/>
            <a:chOff x="0" y="0"/>
            <a:chExt cx="4597400" cy="5384800"/>
          </a:xfrm>
        </p:grpSpPr>
        <p:sp>
          <p:nvSpPr>
            <p:cNvPr id="3" name="Freeform 3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2"/>
              <a:stretch>
                <a:fillRect l="-19039" r="-1903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18582" r="-1858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2477739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575812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673885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5771957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6870030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36164">
            <a:off x="-1008897" y="-5983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50921" y="71037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56542" y="16792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289594">
            <a:off x="12961776" y="7982170"/>
            <a:ext cx="7599779" cy="5361299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670629" y="3721612"/>
            <a:ext cx="11410076" cy="3137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800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8800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901886" y="914400"/>
            <a:ext cx="8484227" cy="165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19496" y="8686139"/>
            <a:ext cx="4762765" cy="1292584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72153" y="-3710120"/>
            <a:ext cx="4104303" cy="54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585896" y="-992675"/>
            <a:ext cx="3167799" cy="32384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5246229" y="7529883"/>
            <a:ext cx="3645435" cy="3726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1199" y="5632555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3419139" y="-1144152"/>
            <a:ext cx="4757157" cy="325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156155" y="6006710"/>
            <a:ext cx="13903245" cy="92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81200" y="319872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5143500"/>
            <a:ext cx="12525118" cy="6763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3247325" y="7812028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03282">
            <a:off x="13864534" y="4735077"/>
            <a:ext cx="4223820" cy="114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3300" y="1350011"/>
            <a:ext cx="3116626" cy="3410222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839422"/>
            <a:ext cx="13014102" cy="1996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8001000" y="3872259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14400" y="2700933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108960" y="661919"/>
            <a:ext cx="116272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15725805" y="-2391083"/>
            <a:ext cx="4952166" cy="41148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9185">
            <a:off x="-3283418" y="6792096"/>
            <a:ext cx="6342382" cy="447426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6400" y="8956316"/>
            <a:ext cx="4762765" cy="12925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066800" y="2705100"/>
            <a:ext cx="15499014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</a:t>
            </a: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21" y="-9706828"/>
            <a:ext cx="12760667" cy="9840853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8012" y="54918"/>
            <a:ext cx="2438788" cy="2783210"/>
          </a:xfrm>
          <a:prstGeom prst="rect">
            <a:avLst/>
          </a:prstGeom>
        </p:spPr>
      </p:pic>
      <p:pic>
        <p:nvPicPr>
          <p:cNvPr id="48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48408" y="3464"/>
            <a:ext cx="1341984" cy="15604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799" y="2617281"/>
            <a:ext cx="15499014" cy="2445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chót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0600" y="3779639"/>
            <a:ext cx="15669491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6600" b="1" i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r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6600" b="1" dirty="0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6600" b="1" dirty="0" err="1">
                <a:solidFill>
                  <a:srgbClr val="AF6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altLang="en-US" sz="6600" b="1" dirty="0">
              <a:solidFill>
                <a:srgbClr val="AF6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4911" y="1871512"/>
            <a:ext cx="2622282" cy="34015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656" y="3290941"/>
            <a:ext cx="3357210" cy="279564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92390" y="6086581"/>
            <a:ext cx="4884219" cy="3058742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28086" y="6166209"/>
            <a:ext cx="3983514" cy="301253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551445" y="6599900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166255" y="6912017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602232" y="5067300"/>
            <a:ext cx="1905000" cy="10321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3868400" y="9143491"/>
            <a:ext cx="1905000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422924" y="4991100"/>
            <a:ext cx="2201984" cy="11938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767932" y="9143491"/>
            <a:ext cx="3738267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7217042" y="5178759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2186226" y="5251531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12496800" y="9299550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399" dirty="0">
              <a:solidFill>
                <a:srgbClr val="C210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7217042" y="9299550"/>
            <a:ext cx="4675380" cy="93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399" dirty="0">
                <a:solidFill>
                  <a:srgbClr val="C210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90433" y="2248289"/>
            <a:ext cx="3423424" cy="2807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3" grpId="0"/>
      <p:bldP spid="23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4" grpId="0"/>
      <p:bldP spid="24" grpId="1"/>
      <p:bldP spid="22" grpId="0"/>
      <p:bldP spid="22" grpId="1"/>
      <p:bldP spid="26" grpId="0"/>
      <p:bldP spid="26" grpId="1"/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532269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741</Words>
  <Application>Microsoft Office PowerPoint</Application>
  <PresentationFormat>Tùy chỉnh</PresentationFormat>
  <Paragraphs>79</Paragraphs>
  <Slides>20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Bryndan Write</vt:lpstr>
      <vt:lpstr>Times New Roman</vt:lpstr>
      <vt:lpstr>Calibri</vt:lpstr>
      <vt:lpstr>Arial</vt:lpstr>
      <vt:lpstr>Nunito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Liên kết các câu trong bài bằng cách lặp từ ngữ</dc:title>
  <cp:lastModifiedBy>Ha Nguyen</cp:lastModifiedBy>
  <cp:revision>46</cp:revision>
  <dcterms:created xsi:type="dcterms:W3CDTF">2006-08-16T00:00:00Z</dcterms:created>
  <dcterms:modified xsi:type="dcterms:W3CDTF">2023-03-02T07:45:14Z</dcterms:modified>
  <dc:identifier>DAE26hcSpCk</dc:identifier>
</cp:coreProperties>
</file>