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60" r:id="rId4"/>
    <p:sldId id="270" r:id="rId5"/>
    <p:sldId id="271" r:id="rId6"/>
    <p:sldId id="272" r:id="rId7"/>
    <p:sldId id="262" r:id="rId8"/>
    <p:sldId id="264" r:id="rId9"/>
    <p:sldId id="273" r:id="rId10"/>
    <p:sldId id="274" r:id="rId11"/>
    <p:sldId id="275" r:id="rId12"/>
    <p:sldId id="276" r:id="rId13"/>
    <p:sldId id="277" r:id="rId14"/>
    <p:sldId id="278" r:id="rId15"/>
    <p:sldId id="279" r:id="rId16"/>
    <p:sldId id="281" r:id="rId17"/>
    <p:sldId id="283" r:id="rId18"/>
    <p:sldId id="284" r:id="rId19"/>
    <p:sldId id="285" r:id="rId20"/>
    <p:sldId id="286" r:id="rId21"/>
    <p:sldId id="287" r:id="rId22"/>
    <p:sldId id="291" r:id="rId23"/>
  </p:sldIdLst>
  <p:sldSz cx="18288000" cy="10287000"/>
  <p:notesSz cx="6858000" cy="9144000"/>
  <p:embeddedFontLst>
    <p:embeddedFont>
      <p:font typeface="Bungee" panose="020B0604020202020204" charset="0"/>
      <p:regular r:id="rId24"/>
    </p:embeddedFont>
    <p:embeddedFont>
      <p:font typeface="Calibri" panose="020F0502020204030204" pitchFamily="34" charset="0"/>
      <p:regular r:id="rId25"/>
      <p:bold r:id="rId26"/>
      <p:italic r:id="rId27"/>
      <p:boldItalic r:id="rId28"/>
    </p:embeddedFont>
    <p:embeddedFont>
      <p:font typeface="Lobster" panose="00000500000000000000" pitchFamily="2" charset="0"/>
      <p:regular r:id="rId29"/>
    </p:embeddedFont>
    <p:embeddedFont>
      <p:font typeface="Pattaya" panose="020B0604020202020204" charset="0"/>
      <p:regular r:id="rId30"/>
    </p:embeddedFont>
    <p:embeddedFont>
      <p:font typeface="Sigmar One" panose="020B0604020202020204" charset="0"/>
      <p:regular r:id="rId31"/>
    </p:embeddedFont>
  </p:embeddedFontLst>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FFF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A559A2F2-8E2F-4036-B4E0-0A51429357F4}"/>
    <pc:docChg chg="addSld">
      <pc:chgData name="Ha Nguyen" userId="7e36c6dd258c56d1" providerId="LiveId" clId="{A559A2F2-8E2F-4036-B4E0-0A51429357F4}" dt="2022-03-24T01:34:11.539" v="0" actId="680"/>
      <pc:docMkLst>
        <pc:docMk/>
      </pc:docMkLst>
      <pc:sldChg chg="new">
        <pc:chgData name="Ha Nguyen" userId="7e36c6dd258c56d1" providerId="LiveId" clId="{A559A2F2-8E2F-4036-B4E0-0A51429357F4}" dt="2022-03-24T01:34:11.539" v="0" actId="680"/>
        <pc:sldMkLst>
          <pc:docMk/>
          <pc:sldMk cId="2299616747" sldId="295"/>
        </pc:sldMkLst>
      </pc:sldChg>
    </pc:docChg>
  </pc:docChgLst>
  <pc:docChgLst>
    <pc:chgData name="Ha Nguyen" userId="7e36c6dd258c56d1" providerId="LiveId" clId="{C19281E3-A76E-4904-A89F-D6ED90BA8890}"/>
    <pc:docChg chg="undo custSel addSld delSld">
      <pc:chgData name="Ha Nguyen" userId="7e36c6dd258c56d1" providerId="LiveId" clId="{C19281E3-A76E-4904-A89F-D6ED90BA8890}" dt="2023-03-17T05:43:16.034" v="13" actId="47"/>
      <pc:docMkLst>
        <pc:docMk/>
      </pc:docMkLst>
      <pc:sldChg chg="del">
        <pc:chgData name="Ha Nguyen" userId="7e36c6dd258c56d1" providerId="LiveId" clId="{C19281E3-A76E-4904-A89F-D6ED90BA8890}" dt="2023-03-17T05:42:21.490" v="1" actId="47"/>
        <pc:sldMkLst>
          <pc:docMk/>
          <pc:sldMk cId="0" sldId="257"/>
        </pc:sldMkLst>
      </pc:sldChg>
      <pc:sldChg chg="del">
        <pc:chgData name="Ha Nguyen" userId="7e36c6dd258c56d1" providerId="LiveId" clId="{C19281E3-A76E-4904-A89F-D6ED90BA8890}" dt="2023-03-17T05:42:22.676" v="2" actId="47"/>
        <pc:sldMkLst>
          <pc:docMk/>
          <pc:sldMk cId="0" sldId="258"/>
        </pc:sldMkLst>
      </pc:sldChg>
      <pc:sldChg chg="del">
        <pc:chgData name="Ha Nguyen" userId="7e36c6dd258c56d1" providerId="LiveId" clId="{C19281E3-A76E-4904-A89F-D6ED90BA8890}" dt="2023-03-17T05:42:24.495" v="3" actId="47"/>
        <pc:sldMkLst>
          <pc:docMk/>
          <pc:sldMk cId="0" sldId="259"/>
        </pc:sldMkLst>
      </pc:sldChg>
      <pc:sldChg chg="del">
        <pc:chgData name="Ha Nguyen" userId="7e36c6dd258c56d1" providerId="LiveId" clId="{C19281E3-A76E-4904-A89F-D6ED90BA8890}" dt="2023-03-17T05:42:32.218" v="4" actId="47"/>
        <pc:sldMkLst>
          <pc:docMk/>
          <pc:sldMk cId="0" sldId="261"/>
        </pc:sldMkLst>
      </pc:sldChg>
      <pc:sldChg chg="del">
        <pc:chgData name="Ha Nguyen" userId="7e36c6dd258c56d1" providerId="LiveId" clId="{C19281E3-A76E-4904-A89F-D6ED90BA8890}" dt="2023-03-17T05:42:36.272" v="5" actId="47"/>
        <pc:sldMkLst>
          <pc:docMk/>
          <pc:sldMk cId="0" sldId="263"/>
        </pc:sldMkLst>
      </pc:sldChg>
      <pc:sldChg chg="add del">
        <pc:chgData name="Ha Nguyen" userId="7e36c6dd258c56d1" providerId="LiveId" clId="{C19281E3-A76E-4904-A89F-D6ED90BA8890}" dt="2023-03-17T05:42:41.157" v="7" actId="47"/>
        <pc:sldMkLst>
          <pc:docMk/>
          <pc:sldMk cId="0" sldId="264"/>
        </pc:sldMkLst>
      </pc:sldChg>
      <pc:sldChg chg="del">
        <pc:chgData name="Ha Nguyen" userId="7e36c6dd258c56d1" providerId="LiveId" clId="{C19281E3-A76E-4904-A89F-D6ED90BA8890}" dt="2023-03-17T05:43:02.092" v="9" actId="47"/>
        <pc:sldMkLst>
          <pc:docMk/>
          <pc:sldMk cId="0" sldId="265"/>
        </pc:sldMkLst>
      </pc:sldChg>
      <pc:sldChg chg="del">
        <pc:chgData name="Ha Nguyen" userId="7e36c6dd258c56d1" providerId="LiveId" clId="{C19281E3-A76E-4904-A89F-D6ED90BA8890}" dt="2023-03-17T05:43:16.034" v="13" actId="47"/>
        <pc:sldMkLst>
          <pc:docMk/>
          <pc:sldMk cId="2744194811" sldId="288"/>
        </pc:sldMkLst>
      </pc:sldChg>
      <pc:sldChg chg="del">
        <pc:chgData name="Ha Nguyen" userId="7e36c6dd258c56d1" providerId="LiveId" clId="{C19281E3-A76E-4904-A89F-D6ED90BA8890}" dt="2023-03-17T05:43:05.665" v="10" actId="47"/>
        <pc:sldMkLst>
          <pc:docMk/>
          <pc:sldMk cId="3947880678" sldId="289"/>
        </pc:sldMkLst>
      </pc:sldChg>
      <pc:sldChg chg="del">
        <pc:chgData name="Ha Nguyen" userId="7e36c6dd258c56d1" providerId="LiveId" clId="{C19281E3-A76E-4904-A89F-D6ED90BA8890}" dt="2023-03-17T05:42:58.638" v="8" actId="47"/>
        <pc:sldMkLst>
          <pc:docMk/>
          <pc:sldMk cId="2816677777" sldId="292"/>
        </pc:sldMkLst>
      </pc:sldChg>
      <pc:sldChg chg="del">
        <pc:chgData name="Ha Nguyen" userId="7e36c6dd258c56d1" providerId="LiveId" clId="{C19281E3-A76E-4904-A89F-D6ED90BA8890}" dt="2023-03-17T05:43:10.664" v="12" actId="47"/>
        <pc:sldMkLst>
          <pc:docMk/>
          <pc:sldMk cId="95508627" sldId="293"/>
        </pc:sldMkLst>
      </pc:sldChg>
      <pc:sldChg chg="del">
        <pc:chgData name="Ha Nguyen" userId="7e36c6dd258c56d1" providerId="LiveId" clId="{C19281E3-A76E-4904-A89F-D6ED90BA8890}" dt="2023-03-17T05:43:07.183" v="11" actId="47"/>
        <pc:sldMkLst>
          <pc:docMk/>
          <pc:sldMk cId="2463477604" sldId="294"/>
        </pc:sldMkLst>
      </pc:sldChg>
      <pc:sldChg chg="del">
        <pc:chgData name="Ha Nguyen" userId="7e36c6dd258c56d1" providerId="LiveId" clId="{C19281E3-A76E-4904-A89F-D6ED90BA8890}" dt="2023-03-17T05:42:17.673" v="0" actId="47"/>
        <pc:sldMkLst>
          <pc:docMk/>
          <pc:sldMk cId="2299616747" sldId="29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6.png"/><Relationship Id="rId7" Type="http://schemas.openxmlformats.org/officeDocument/2006/relationships/image" Target="../media/image19.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3.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15.png"/><Relationship Id="rId21" Type="http://schemas.openxmlformats.org/officeDocument/2006/relationships/image" Target="../media/image12.svg"/><Relationship Id="rId7" Type="http://schemas.openxmlformats.org/officeDocument/2006/relationships/image" Target="../media/image19.png"/><Relationship Id="rId12" Type="http://schemas.openxmlformats.org/officeDocument/2006/relationships/image" Target="../media/image17.png"/><Relationship Id="rId17" Type="http://schemas.openxmlformats.org/officeDocument/2006/relationships/image" Target="../media/image8.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1.png"/><Relationship Id="rId5" Type="http://schemas.openxmlformats.org/officeDocument/2006/relationships/image" Target="../media/image13.png"/><Relationship Id="rId15" Type="http://schemas.openxmlformats.org/officeDocument/2006/relationships/image" Target="../media/image35.svg"/><Relationship Id="rId10" Type="http://schemas.openxmlformats.org/officeDocument/2006/relationships/image" Target="../media/image25.svg"/><Relationship Id="rId19" Type="http://schemas.openxmlformats.org/officeDocument/2006/relationships/image" Target="../media/image10.svg"/><Relationship Id="rId4" Type="http://schemas.openxmlformats.org/officeDocument/2006/relationships/image" Target="../media/image16.svg"/><Relationship Id="rId9" Type="http://schemas.openxmlformats.org/officeDocument/2006/relationships/image" Target="../media/image24.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3.png"/><Relationship Id="rId3" Type="http://schemas.openxmlformats.org/officeDocument/2006/relationships/image" Target="../media/image15.png"/><Relationship Id="rId21" Type="http://schemas.openxmlformats.org/officeDocument/2006/relationships/image" Target="../media/image30.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5" Type="http://schemas.openxmlformats.org/officeDocument/2006/relationships/image" Target="../media/image13.png"/><Relationship Id="rId15" Type="http://schemas.openxmlformats.org/officeDocument/2006/relationships/image" Target="../media/image25.svg"/><Relationship Id="rId10" Type="http://schemas.openxmlformats.org/officeDocument/2006/relationships/image" Target="../media/image20.svg"/><Relationship Id="rId19" Type="http://schemas.openxmlformats.org/officeDocument/2006/relationships/image" Target="../media/image28.pn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3.svg"/><Relationship Id="rId18" Type="http://schemas.openxmlformats.org/officeDocument/2006/relationships/image" Target="../media/image7.png"/><Relationship Id="rId3" Type="http://schemas.openxmlformats.org/officeDocument/2006/relationships/image" Target="../media/image15.png"/><Relationship Id="rId21" Type="http://schemas.openxmlformats.org/officeDocument/2006/relationships/image" Target="../media/image10.svg"/><Relationship Id="rId7" Type="http://schemas.openxmlformats.org/officeDocument/2006/relationships/image" Target="../media/image19.png"/><Relationship Id="rId12" Type="http://schemas.openxmlformats.org/officeDocument/2006/relationships/image" Target="../media/image32.png"/><Relationship Id="rId17"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4.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1.png"/><Relationship Id="rId5" Type="http://schemas.openxmlformats.org/officeDocument/2006/relationships/image" Target="../media/image13.png"/><Relationship Id="rId15" Type="http://schemas.openxmlformats.org/officeDocument/2006/relationships/image" Target="../media/image18.svg"/><Relationship Id="rId23" Type="http://schemas.openxmlformats.org/officeDocument/2006/relationships/image" Target="../media/image12.svg"/><Relationship Id="rId10" Type="http://schemas.openxmlformats.org/officeDocument/2006/relationships/image" Target="../media/image25.svg"/><Relationship Id="rId19" Type="http://schemas.openxmlformats.org/officeDocument/2006/relationships/image" Target="../media/image8.svg"/><Relationship Id="rId4" Type="http://schemas.openxmlformats.org/officeDocument/2006/relationships/image" Target="../media/image16.svg"/><Relationship Id="rId9" Type="http://schemas.openxmlformats.org/officeDocument/2006/relationships/image" Target="../media/image24.png"/><Relationship Id="rId14" Type="http://schemas.openxmlformats.org/officeDocument/2006/relationships/image" Target="../media/image17.png"/><Relationship Id="rId22"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30.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5" Type="http://schemas.openxmlformats.org/officeDocument/2006/relationships/image" Target="../media/image13.png"/><Relationship Id="rId15" Type="http://schemas.openxmlformats.org/officeDocument/2006/relationships/image" Target="../media/image25.svg"/><Relationship Id="rId23" Type="http://schemas.openxmlformats.org/officeDocument/2006/relationships/image" Target="../media/image12.svg"/><Relationship Id="rId10" Type="http://schemas.openxmlformats.org/officeDocument/2006/relationships/image" Target="../media/image20.svg"/><Relationship Id="rId19" Type="http://schemas.openxmlformats.org/officeDocument/2006/relationships/image" Target="../media/image29.sv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grpSp>
        <p:nvGrpSpPr>
          <p:cNvPr id="10" name="Group 9"/>
          <p:cNvGrpSpPr/>
          <p:nvPr/>
        </p:nvGrpSpPr>
        <p:grpSpPr>
          <a:xfrm>
            <a:off x="-13106400" y="-883176"/>
            <a:ext cx="18798817" cy="9498393"/>
            <a:chOff x="-13106400" y="-883176"/>
            <a:chExt cx="18798817" cy="9498393"/>
          </a:xfrm>
        </p:grpSpPr>
        <p:pic>
          <p:nvPicPr>
            <p:cNvPr id="4" name="Picture 4"/>
            <p:cNvPicPr>
              <a:picLocks noChangeAspect="1"/>
            </p:cNvPicPr>
            <p:nvPr/>
          </p:nvPicPr>
          <p:blipFill>
            <a:blip r:embed="rId4"/>
            <a:srcRect/>
            <a:stretch>
              <a:fillRect/>
            </a:stretch>
          </p:blipFill>
          <p:spPr>
            <a:xfrm>
              <a:off x="-1219200" y="1333500"/>
              <a:ext cx="6911617" cy="7281717"/>
            </a:xfrm>
            <a:prstGeom prst="rect">
              <a:avLst/>
            </a:prstGeom>
          </p:spPr>
        </p:pic>
        <p:grpSp>
          <p:nvGrpSpPr>
            <p:cNvPr id="9" name="Group 8"/>
            <p:cNvGrpSpPr/>
            <p:nvPr/>
          </p:nvGrpSpPr>
          <p:grpSpPr>
            <a:xfrm>
              <a:off x="-13106400" y="-883176"/>
              <a:ext cx="13662312" cy="4935510"/>
              <a:chOff x="721797" y="1028700"/>
              <a:chExt cx="13662312" cy="493551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37407"/>
              </a:xfrm>
              <a:prstGeom prst="rect">
                <a:avLst/>
              </a:prstGeom>
            </p:spPr>
            <p:txBody>
              <a:bodyPr lIns="0" tIns="0" rIns="0" bIns="0" rtlCol="0" anchor="t">
                <a:spAutoFit/>
              </a:bodyPr>
              <a:lstStyle/>
              <a:p>
                <a:pPr algn="ctr">
                  <a:lnSpc>
                    <a:spcPts val="6868"/>
                  </a:lnSpc>
                </a:pPr>
                <a:r>
                  <a:rPr lang="en-US" sz="4906">
                    <a:solidFill>
                      <a:srgbClr val="FFFFFF"/>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 </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14450276" y="802011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89327" y="1257300"/>
            <a:ext cx="6172200" cy="2286000"/>
          </a:xfrm>
          <a:custGeom>
            <a:avLst/>
            <a:gdLst>
              <a:gd name="connsiteX0" fmla="*/ 0 w 6172200"/>
              <a:gd name="connsiteY0" fmla="*/ 381008 h 2286000"/>
              <a:gd name="connsiteX1" fmla="*/ 381008 w 6172200"/>
              <a:gd name="connsiteY1" fmla="*/ 0 h 2286000"/>
              <a:gd name="connsiteX2" fmla="*/ 853193 w 6172200"/>
              <a:gd name="connsiteY2" fmla="*/ 0 h 2286000"/>
              <a:gd name="connsiteX3" fmla="*/ 1325378 w 6172200"/>
              <a:gd name="connsiteY3" fmla="*/ 0 h 2286000"/>
              <a:gd name="connsiteX4" fmla="*/ 1894146 w 6172200"/>
              <a:gd name="connsiteY4" fmla="*/ 0 h 2286000"/>
              <a:gd name="connsiteX5" fmla="*/ 2334136 w 6172200"/>
              <a:gd name="connsiteY5" fmla="*/ 0 h 2286000"/>
              <a:gd name="connsiteX6" fmla="*/ 2806321 w 6172200"/>
              <a:gd name="connsiteY6" fmla="*/ 0 h 2286000"/>
              <a:gd name="connsiteX7" fmla="*/ 3600450 w 6172200"/>
              <a:gd name="connsiteY7" fmla="*/ 0 h 2286000"/>
              <a:gd name="connsiteX8" fmla="*/ 4158162 w 6172200"/>
              <a:gd name="connsiteY8" fmla="*/ 0 h 2286000"/>
              <a:gd name="connsiteX9" fmla="*/ 4672973 w 6172200"/>
              <a:gd name="connsiteY9" fmla="*/ 0 h 2286000"/>
              <a:gd name="connsiteX10" fmla="*/ 5143500 w 6172200"/>
              <a:gd name="connsiteY10" fmla="*/ 0 h 2286000"/>
              <a:gd name="connsiteX11" fmla="*/ 5447915 w 6172200"/>
              <a:gd name="connsiteY11" fmla="*/ 0 h 2286000"/>
              <a:gd name="connsiteX12" fmla="*/ 5791192 w 6172200"/>
              <a:gd name="connsiteY12" fmla="*/ 0 h 2286000"/>
              <a:gd name="connsiteX13" fmla="*/ 6172200 w 6172200"/>
              <a:gd name="connsiteY13" fmla="*/ 381008 h 2286000"/>
              <a:gd name="connsiteX14" fmla="*/ 6172200 w 6172200"/>
              <a:gd name="connsiteY14" fmla="*/ 381000 h 2286000"/>
              <a:gd name="connsiteX15" fmla="*/ 6172200 w 6172200"/>
              <a:gd name="connsiteY15" fmla="*/ 381000 h 2286000"/>
              <a:gd name="connsiteX16" fmla="*/ 6172200 w 6172200"/>
              <a:gd name="connsiteY16" fmla="*/ 952500 h 2286000"/>
              <a:gd name="connsiteX17" fmla="*/ 6172200 w 6172200"/>
              <a:gd name="connsiteY17" fmla="*/ 1447796 h 2286000"/>
              <a:gd name="connsiteX18" fmla="*/ 6172200 w 6172200"/>
              <a:gd name="connsiteY18" fmla="*/ 1904992 h 2286000"/>
              <a:gd name="connsiteX19" fmla="*/ 5791192 w 6172200"/>
              <a:gd name="connsiteY19" fmla="*/ 2286000 h 2286000"/>
              <a:gd name="connsiteX20" fmla="*/ 5460869 w 6172200"/>
              <a:gd name="connsiteY20" fmla="*/ 2286000 h 2286000"/>
              <a:gd name="connsiteX21" fmla="*/ 5143500 w 6172200"/>
              <a:gd name="connsiteY21" fmla="*/ 2286000 h 2286000"/>
              <a:gd name="connsiteX22" fmla="*/ 4675442 w 6172200"/>
              <a:gd name="connsiteY22" fmla="*/ 2286000 h 2286000"/>
              <a:gd name="connsiteX23" fmla="*/ 4145661 w 6172200"/>
              <a:gd name="connsiteY23" fmla="*/ 2286000 h 2286000"/>
              <a:gd name="connsiteX24" fmla="*/ 3600450 w 6172200"/>
              <a:gd name="connsiteY24" fmla="*/ 2286000 h 2286000"/>
              <a:gd name="connsiteX25" fmla="*/ 3600450 w 6172200"/>
              <a:gd name="connsiteY25" fmla="*/ 2286000 h 2286000"/>
              <a:gd name="connsiteX26" fmla="*/ 3096071 w 6172200"/>
              <a:gd name="connsiteY26" fmla="*/ 2286000 h 2286000"/>
              <a:gd name="connsiteX27" fmla="*/ 2495108 w 6172200"/>
              <a:gd name="connsiteY27" fmla="*/ 2286000 h 2286000"/>
              <a:gd name="connsiteX28" fmla="*/ 1894146 w 6172200"/>
              <a:gd name="connsiteY28" fmla="*/ 2286000 h 2286000"/>
              <a:gd name="connsiteX29" fmla="*/ 1421961 w 6172200"/>
              <a:gd name="connsiteY29" fmla="*/ 2286000 h 2286000"/>
              <a:gd name="connsiteX30" fmla="*/ 949776 w 6172200"/>
              <a:gd name="connsiteY30" fmla="*/ 2286000 h 2286000"/>
              <a:gd name="connsiteX31" fmla="*/ 381008 w 6172200"/>
              <a:gd name="connsiteY31" fmla="*/ 2286000 h 2286000"/>
              <a:gd name="connsiteX32" fmla="*/ 0 w 6172200"/>
              <a:gd name="connsiteY32" fmla="*/ 1904992 h 2286000"/>
              <a:gd name="connsiteX33" fmla="*/ 0 w 6172200"/>
              <a:gd name="connsiteY33" fmla="*/ 1438271 h 2286000"/>
              <a:gd name="connsiteX34" fmla="*/ 0 w 6172200"/>
              <a:gd name="connsiteY34" fmla="*/ 952500 h 2286000"/>
              <a:gd name="connsiteX35" fmla="*/ 0 w 6172200"/>
              <a:gd name="connsiteY35" fmla="*/ 381000 h 2286000"/>
              <a:gd name="connsiteX36" fmla="*/ 0 w 6172200"/>
              <a:gd name="connsiteY36" fmla="*/ 381000 h 2286000"/>
              <a:gd name="connsiteX37" fmla="*/ 0 w 6172200"/>
              <a:gd name="connsiteY37"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72200" h="2286000" fill="none" extrusionOk="0">
                <a:moveTo>
                  <a:pt x="0" y="381008"/>
                </a:moveTo>
                <a:cubicBezTo>
                  <a:pt x="-61415" y="156130"/>
                  <a:pt x="168010" y="-31629"/>
                  <a:pt x="381008" y="0"/>
                </a:cubicBezTo>
                <a:cubicBezTo>
                  <a:pt x="580727" y="-14830"/>
                  <a:pt x="631982" y="15847"/>
                  <a:pt x="853193" y="0"/>
                </a:cubicBezTo>
                <a:cubicBezTo>
                  <a:pt x="1074405" y="-15847"/>
                  <a:pt x="1193379" y="22144"/>
                  <a:pt x="1325378" y="0"/>
                </a:cubicBezTo>
                <a:cubicBezTo>
                  <a:pt x="1457378" y="-22144"/>
                  <a:pt x="1777298" y="59520"/>
                  <a:pt x="1894146" y="0"/>
                </a:cubicBezTo>
                <a:cubicBezTo>
                  <a:pt x="2010994" y="-59520"/>
                  <a:pt x="2203893" y="23488"/>
                  <a:pt x="2334136" y="0"/>
                </a:cubicBezTo>
                <a:cubicBezTo>
                  <a:pt x="2464379" y="-23488"/>
                  <a:pt x="2679747" y="24419"/>
                  <a:pt x="2806321" y="0"/>
                </a:cubicBezTo>
                <a:cubicBezTo>
                  <a:pt x="2932895" y="-24419"/>
                  <a:pt x="3287829" y="53956"/>
                  <a:pt x="3600450" y="0"/>
                </a:cubicBezTo>
                <a:cubicBezTo>
                  <a:pt x="3858373" y="-15691"/>
                  <a:pt x="3884535" y="49927"/>
                  <a:pt x="4158162" y="0"/>
                </a:cubicBezTo>
                <a:cubicBezTo>
                  <a:pt x="4431789" y="-49927"/>
                  <a:pt x="4485355" y="47335"/>
                  <a:pt x="4672973" y="0"/>
                </a:cubicBezTo>
                <a:cubicBezTo>
                  <a:pt x="4894098" y="-39276"/>
                  <a:pt x="4936958" y="2960"/>
                  <a:pt x="5143500" y="0"/>
                </a:cubicBezTo>
                <a:cubicBezTo>
                  <a:pt x="5247147" y="-26084"/>
                  <a:pt x="5335178" y="13069"/>
                  <a:pt x="5447915" y="0"/>
                </a:cubicBezTo>
                <a:cubicBezTo>
                  <a:pt x="5560652" y="-13069"/>
                  <a:pt x="5633371" y="3550"/>
                  <a:pt x="5791192" y="0"/>
                </a:cubicBezTo>
                <a:cubicBezTo>
                  <a:pt x="5987604" y="-52104"/>
                  <a:pt x="6165614" y="198875"/>
                  <a:pt x="6172200" y="381008"/>
                </a:cubicBezTo>
                <a:lnTo>
                  <a:pt x="6172200" y="381000"/>
                </a:lnTo>
                <a:lnTo>
                  <a:pt x="6172200" y="381000"/>
                </a:lnTo>
                <a:cubicBezTo>
                  <a:pt x="6208445" y="583421"/>
                  <a:pt x="6170276" y="695445"/>
                  <a:pt x="6172200" y="952500"/>
                </a:cubicBezTo>
                <a:cubicBezTo>
                  <a:pt x="6185453" y="1125669"/>
                  <a:pt x="6131284" y="1230579"/>
                  <a:pt x="6172200" y="1447796"/>
                </a:cubicBezTo>
                <a:cubicBezTo>
                  <a:pt x="6213116" y="1665013"/>
                  <a:pt x="6117928" y="1700615"/>
                  <a:pt x="6172200" y="1904992"/>
                </a:cubicBezTo>
                <a:cubicBezTo>
                  <a:pt x="6192226" y="2110008"/>
                  <a:pt x="6022636" y="2323889"/>
                  <a:pt x="5791192" y="2286000"/>
                </a:cubicBezTo>
                <a:cubicBezTo>
                  <a:pt x="5653573" y="2320185"/>
                  <a:pt x="5591742" y="2267889"/>
                  <a:pt x="5460869" y="2286000"/>
                </a:cubicBezTo>
                <a:cubicBezTo>
                  <a:pt x="5329996" y="2304111"/>
                  <a:pt x="5222686" y="2280294"/>
                  <a:pt x="5143500" y="2286000"/>
                </a:cubicBezTo>
                <a:cubicBezTo>
                  <a:pt x="4916194" y="2319275"/>
                  <a:pt x="4853011" y="2271812"/>
                  <a:pt x="4675442" y="2286000"/>
                </a:cubicBezTo>
                <a:cubicBezTo>
                  <a:pt x="4497873" y="2300188"/>
                  <a:pt x="4302241" y="2276127"/>
                  <a:pt x="4145661" y="2286000"/>
                </a:cubicBezTo>
                <a:cubicBezTo>
                  <a:pt x="3989081" y="2295873"/>
                  <a:pt x="3755207" y="2224180"/>
                  <a:pt x="3600450" y="2286000"/>
                </a:cubicBezTo>
                <a:lnTo>
                  <a:pt x="3600450" y="2286000"/>
                </a:lnTo>
                <a:cubicBezTo>
                  <a:pt x="3366923" y="2308347"/>
                  <a:pt x="3296937" y="2258235"/>
                  <a:pt x="3096071" y="2286000"/>
                </a:cubicBezTo>
                <a:cubicBezTo>
                  <a:pt x="2895205" y="2313765"/>
                  <a:pt x="2785567" y="2215186"/>
                  <a:pt x="2495108" y="2286000"/>
                </a:cubicBezTo>
                <a:cubicBezTo>
                  <a:pt x="2204649" y="2356814"/>
                  <a:pt x="2071930" y="2229393"/>
                  <a:pt x="1894146" y="2286000"/>
                </a:cubicBezTo>
                <a:cubicBezTo>
                  <a:pt x="1716362" y="2342607"/>
                  <a:pt x="1647574" y="2246151"/>
                  <a:pt x="1421961" y="2286000"/>
                </a:cubicBezTo>
                <a:cubicBezTo>
                  <a:pt x="1196348" y="2325849"/>
                  <a:pt x="1051455" y="2269885"/>
                  <a:pt x="949776" y="2286000"/>
                </a:cubicBezTo>
                <a:cubicBezTo>
                  <a:pt x="848098" y="2302115"/>
                  <a:pt x="587206" y="2258719"/>
                  <a:pt x="381008" y="2286000"/>
                </a:cubicBezTo>
                <a:cubicBezTo>
                  <a:pt x="115830" y="2293273"/>
                  <a:pt x="42814" y="2112205"/>
                  <a:pt x="0" y="1904992"/>
                </a:cubicBezTo>
                <a:cubicBezTo>
                  <a:pt x="-15193" y="1734130"/>
                  <a:pt x="45793" y="1595717"/>
                  <a:pt x="0" y="1438271"/>
                </a:cubicBezTo>
                <a:cubicBezTo>
                  <a:pt x="-45793" y="1280825"/>
                  <a:pt x="53239" y="1055629"/>
                  <a:pt x="0" y="952500"/>
                </a:cubicBezTo>
                <a:cubicBezTo>
                  <a:pt x="-35158" y="736183"/>
                  <a:pt x="38614" y="538056"/>
                  <a:pt x="0" y="381000"/>
                </a:cubicBezTo>
                <a:lnTo>
                  <a:pt x="0" y="381000"/>
                </a:lnTo>
                <a:lnTo>
                  <a:pt x="0" y="381008"/>
                </a:lnTo>
                <a:close/>
              </a:path>
              <a:path w="6172200" h="2286000" stroke="0" extrusionOk="0">
                <a:moveTo>
                  <a:pt x="0" y="381008"/>
                </a:moveTo>
                <a:cubicBezTo>
                  <a:pt x="-3854" y="194592"/>
                  <a:pt x="207513" y="35414"/>
                  <a:pt x="381008" y="0"/>
                </a:cubicBezTo>
                <a:cubicBezTo>
                  <a:pt x="587905" y="-12158"/>
                  <a:pt x="730144" y="66670"/>
                  <a:pt x="981971" y="0"/>
                </a:cubicBezTo>
                <a:cubicBezTo>
                  <a:pt x="1233798" y="-66670"/>
                  <a:pt x="1223104" y="48792"/>
                  <a:pt x="1454155" y="0"/>
                </a:cubicBezTo>
                <a:cubicBezTo>
                  <a:pt x="1685206" y="-48792"/>
                  <a:pt x="1792300" y="7915"/>
                  <a:pt x="1926340" y="0"/>
                </a:cubicBezTo>
                <a:cubicBezTo>
                  <a:pt x="2060380" y="-7915"/>
                  <a:pt x="2280445" y="25014"/>
                  <a:pt x="2527303" y="0"/>
                </a:cubicBezTo>
                <a:cubicBezTo>
                  <a:pt x="2774161" y="-25014"/>
                  <a:pt x="2956892" y="1442"/>
                  <a:pt x="3128265" y="0"/>
                </a:cubicBezTo>
                <a:cubicBezTo>
                  <a:pt x="3299638" y="-1442"/>
                  <a:pt x="3437683" y="38257"/>
                  <a:pt x="3600450" y="0"/>
                </a:cubicBezTo>
                <a:cubicBezTo>
                  <a:pt x="3849357" y="-25639"/>
                  <a:pt x="4001552" y="48079"/>
                  <a:pt x="4158162" y="0"/>
                </a:cubicBezTo>
                <a:cubicBezTo>
                  <a:pt x="4314772" y="-48079"/>
                  <a:pt x="4466109" y="4723"/>
                  <a:pt x="4672973" y="0"/>
                </a:cubicBezTo>
                <a:cubicBezTo>
                  <a:pt x="4807886" y="-23232"/>
                  <a:pt x="4973558" y="37263"/>
                  <a:pt x="5143500" y="0"/>
                </a:cubicBezTo>
                <a:cubicBezTo>
                  <a:pt x="5290584" y="-22139"/>
                  <a:pt x="5386738" y="3989"/>
                  <a:pt x="5480300" y="0"/>
                </a:cubicBezTo>
                <a:cubicBezTo>
                  <a:pt x="5573862" y="-3989"/>
                  <a:pt x="5652597" y="13810"/>
                  <a:pt x="5791192" y="0"/>
                </a:cubicBezTo>
                <a:cubicBezTo>
                  <a:pt x="5997535" y="-5190"/>
                  <a:pt x="6147355" y="189455"/>
                  <a:pt x="6172200" y="381008"/>
                </a:cubicBezTo>
                <a:lnTo>
                  <a:pt x="6172200" y="381000"/>
                </a:lnTo>
                <a:lnTo>
                  <a:pt x="6172200" y="381000"/>
                </a:lnTo>
                <a:cubicBezTo>
                  <a:pt x="6233456" y="665751"/>
                  <a:pt x="6120489" y="751089"/>
                  <a:pt x="6172200" y="952500"/>
                </a:cubicBezTo>
                <a:cubicBezTo>
                  <a:pt x="6224930" y="1055426"/>
                  <a:pt x="6147958" y="1217445"/>
                  <a:pt x="6172200" y="1447796"/>
                </a:cubicBezTo>
                <a:cubicBezTo>
                  <a:pt x="6196442" y="1678147"/>
                  <a:pt x="6164435" y="1801054"/>
                  <a:pt x="6172200" y="1904992"/>
                </a:cubicBezTo>
                <a:cubicBezTo>
                  <a:pt x="6182436" y="2096700"/>
                  <a:pt x="5989009" y="2312680"/>
                  <a:pt x="5791192" y="2286000"/>
                </a:cubicBezTo>
                <a:cubicBezTo>
                  <a:pt x="5695770" y="2319283"/>
                  <a:pt x="5584855" y="2285053"/>
                  <a:pt x="5467346" y="2286000"/>
                </a:cubicBezTo>
                <a:cubicBezTo>
                  <a:pt x="5349837" y="2286947"/>
                  <a:pt x="5262085" y="2276979"/>
                  <a:pt x="5143500" y="2286000"/>
                </a:cubicBezTo>
                <a:cubicBezTo>
                  <a:pt x="4988848" y="2330952"/>
                  <a:pt x="4785990" y="2272693"/>
                  <a:pt x="4660011" y="2286000"/>
                </a:cubicBezTo>
                <a:cubicBezTo>
                  <a:pt x="4534032" y="2299307"/>
                  <a:pt x="4373273" y="2243165"/>
                  <a:pt x="4176522" y="2286000"/>
                </a:cubicBezTo>
                <a:cubicBezTo>
                  <a:pt x="3979771" y="2328835"/>
                  <a:pt x="3735267" y="2252833"/>
                  <a:pt x="3600450" y="2286000"/>
                </a:cubicBezTo>
                <a:lnTo>
                  <a:pt x="3600450" y="2286000"/>
                </a:lnTo>
                <a:cubicBezTo>
                  <a:pt x="3457214" y="2299986"/>
                  <a:pt x="3167336" y="2227068"/>
                  <a:pt x="2999487" y="2286000"/>
                </a:cubicBezTo>
                <a:cubicBezTo>
                  <a:pt x="2831638" y="2344932"/>
                  <a:pt x="2590625" y="2281823"/>
                  <a:pt x="2462914" y="2286000"/>
                </a:cubicBezTo>
                <a:cubicBezTo>
                  <a:pt x="2335203" y="2290177"/>
                  <a:pt x="2091123" y="2281558"/>
                  <a:pt x="1926340" y="2286000"/>
                </a:cubicBezTo>
                <a:cubicBezTo>
                  <a:pt x="1761557" y="2290442"/>
                  <a:pt x="1472094" y="2272470"/>
                  <a:pt x="1325378" y="2286000"/>
                </a:cubicBezTo>
                <a:cubicBezTo>
                  <a:pt x="1178662" y="2299530"/>
                  <a:pt x="1073739" y="2239726"/>
                  <a:pt x="853193" y="2286000"/>
                </a:cubicBezTo>
                <a:cubicBezTo>
                  <a:pt x="632648" y="2332274"/>
                  <a:pt x="585385" y="2280358"/>
                  <a:pt x="381008" y="2286000"/>
                </a:cubicBezTo>
                <a:cubicBezTo>
                  <a:pt x="131472" y="2276508"/>
                  <a:pt x="48292" y="2121647"/>
                  <a:pt x="0" y="1904992"/>
                </a:cubicBezTo>
                <a:cubicBezTo>
                  <a:pt x="-24420" y="1766213"/>
                  <a:pt x="43519" y="1587942"/>
                  <a:pt x="0" y="1457321"/>
                </a:cubicBezTo>
                <a:cubicBezTo>
                  <a:pt x="-43519" y="1326700"/>
                  <a:pt x="25964" y="1077693"/>
                  <a:pt x="0" y="952500"/>
                </a:cubicBezTo>
                <a:cubicBezTo>
                  <a:pt x="-6456" y="749345"/>
                  <a:pt x="28465" y="619036"/>
                  <a:pt x="0" y="381000"/>
                </a:cubicBezTo>
                <a:lnTo>
                  <a:pt x="0" y="381000"/>
                </a:lnTo>
                <a:lnTo>
                  <a:pt x="0" y="381008"/>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1"/>
            <a:ext cx="6172200" cy="2896960"/>
          </a:xfrm>
          <a:custGeom>
            <a:avLst/>
            <a:gdLst>
              <a:gd name="connsiteX0" fmla="*/ 0 w 6172200"/>
              <a:gd name="connsiteY0" fmla="*/ 482836 h 2896960"/>
              <a:gd name="connsiteX1" fmla="*/ 482836 w 6172200"/>
              <a:gd name="connsiteY1" fmla="*/ 0 h 2896960"/>
              <a:gd name="connsiteX2" fmla="*/ 1064791 w 6172200"/>
              <a:gd name="connsiteY2" fmla="*/ 0 h 2896960"/>
              <a:gd name="connsiteX3" fmla="*/ 1490865 w 6172200"/>
              <a:gd name="connsiteY3" fmla="*/ 0 h 2896960"/>
              <a:gd name="connsiteX4" fmla="*/ 1948115 w 6172200"/>
              <a:gd name="connsiteY4" fmla="*/ 0 h 2896960"/>
              <a:gd name="connsiteX5" fmla="*/ 2530069 w 6172200"/>
              <a:gd name="connsiteY5" fmla="*/ 0 h 2896960"/>
              <a:gd name="connsiteX6" fmla="*/ 3112024 w 6172200"/>
              <a:gd name="connsiteY6" fmla="*/ 0 h 2896960"/>
              <a:gd name="connsiteX7" fmla="*/ 3600450 w 6172200"/>
              <a:gd name="connsiteY7" fmla="*/ 0 h 2896960"/>
              <a:gd name="connsiteX8" fmla="*/ 4115261 w 6172200"/>
              <a:gd name="connsiteY8" fmla="*/ 0 h 2896960"/>
              <a:gd name="connsiteX9" fmla="*/ 4672973 w 6172200"/>
              <a:gd name="connsiteY9" fmla="*/ 0 h 2896960"/>
              <a:gd name="connsiteX10" fmla="*/ 5143500 w 6172200"/>
              <a:gd name="connsiteY10" fmla="*/ 0 h 2896960"/>
              <a:gd name="connsiteX11" fmla="*/ 5689364 w 6172200"/>
              <a:gd name="connsiteY11" fmla="*/ 0 h 2896960"/>
              <a:gd name="connsiteX12" fmla="*/ 6172200 w 6172200"/>
              <a:gd name="connsiteY12" fmla="*/ 482836 h 2896960"/>
              <a:gd name="connsiteX13" fmla="*/ 6172200 w 6172200"/>
              <a:gd name="connsiteY13" fmla="*/ 482827 h 2896960"/>
              <a:gd name="connsiteX14" fmla="*/ 6172200 w 6172200"/>
              <a:gd name="connsiteY14" fmla="*/ 482827 h 2896960"/>
              <a:gd name="connsiteX15" fmla="*/ 6172200 w 6172200"/>
              <a:gd name="connsiteY15" fmla="*/ 837705 h 2896960"/>
              <a:gd name="connsiteX16" fmla="*/ 6172200 w 6172200"/>
              <a:gd name="connsiteY16" fmla="*/ 1207067 h 2896960"/>
              <a:gd name="connsiteX17" fmla="*/ 6172200 w 6172200"/>
              <a:gd name="connsiteY17" fmla="*/ 1573208 h 2896960"/>
              <a:gd name="connsiteX18" fmla="*/ 6172200 w 6172200"/>
              <a:gd name="connsiteY18" fmla="*/ 1963489 h 2896960"/>
              <a:gd name="connsiteX19" fmla="*/ 6172200 w 6172200"/>
              <a:gd name="connsiteY19" fmla="*/ 2414124 h 2896960"/>
              <a:gd name="connsiteX20" fmla="*/ 5689364 w 6172200"/>
              <a:gd name="connsiteY20" fmla="*/ 2896960 h 2896960"/>
              <a:gd name="connsiteX21" fmla="*/ 5143500 w 6172200"/>
              <a:gd name="connsiteY21" fmla="*/ 2896960 h 2896960"/>
              <a:gd name="connsiteX22" fmla="*/ 4675442 w 6172200"/>
              <a:gd name="connsiteY22" fmla="*/ 2896960 h 2896960"/>
              <a:gd name="connsiteX23" fmla="*/ 4176522 w 6172200"/>
              <a:gd name="connsiteY23" fmla="*/ 2896960 h 2896960"/>
              <a:gd name="connsiteX24" fmla="*/ 3600450 w 6172200"/>
              <a:gd name="connsiteY24" fmla="*/ 2896960 h 2896960"/>
              <a:gd name="connsiteX25" fmla="*/ 3600450 w 6172200"/>
              <a:gd name="connsiteY25" fmla="*/ 2896960 h 2896960"/>
              <a:gd name="connsiteX26" fmla="*/ 3080848 w 6172200"/>
              <a:gd name="connsiteY26" fmla="*/ 2896960 h 2896960"/>
              <a:gd name="connsiteX27" fmla="*/ 2623598 w 6172200"/>
              <a:gd name="connsiteY27" fmla="*/ 2896960 h 2896960"/>
              <a:gd name="connsiteX28" fmla="*/ 2166348 w 6172200"/>
              <a:gd name="connsiteY28" fmla="*/ 2896960 h 2896960"/>
              <a:gd name="connsiteX29" fmla="*/ 1646745 w 6172200"/>
              <a:gd name="connsiteY29" fmla="*/ 2896960 h 2896960"/>
              <a:gd name="connsiteX30" fmla="*/ 1220671 w 6172200"/>
              <a:gd name="connsiteY30" fmla="*/ 2896960 h 2896960"/>
              <a:gd name="connsiteX31" fmla="*/ 482836 w 6172200"/>
              <a:gd name="connsiteY31" fmla="*/ 2896960 h 2896960"/>
              <a:gd name="connsiteX32" fmla="*/ 0 w 6172200"/>
              <a:gd name="connsiteY32" fmla="*/ 2414124 h 2896960"/>
              <a:gd name="connsiteX33" fmla="*/ 0 w 6172200"/>
              <a:gd name="connsiteY33" fmla="*/ 1999701 h 2896960"/>
              <a:gd name="connsiteX34" fmla="*/ 0 w 6172200"/>
              <a:gd name="connsiteY34" fmla="*/ 1573208 h 2896960"/>
              <a:gd name="connsiteX35" fmla="*/ 0 w 6172200"/>
              <a:gd name="connsiteY35" fmla="*/ 1207067 h 2896960"/>
              <a:gd name="connsiteX36" fmla="*/ 0 w 6172200"/>
              <a:gd name="connsiteY36" fmla="*/ 852189 h 2896960"/>
              <a:gd name="connsiteX37" fmla="*/ 0 w 6172200"/>
              <a:gd name="connsiteY37" fmla="*/ 482827 h 2896960"/>
              <a:gd name="connsiteX38" fmla="*/ 0 w 6172200"/>
              <a:gd name="connsiteY38" fmla="*/ 482827 h 2896960"/>
              <a:gd name="connsiteX39" fmla="*/ 0 w 6172200"/>
              <a:gd name="connsiteY39" fmla="*/ 482836 h 289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2200" h="2896960" fill="none" extrusionOk="0">
                <a:moveTo>
                  <a:pt x="0" y="482836"/>
                </a:moveTo>
                <a:cubicBezTo>
                  <a:pt x="21221" y="144702"/>
                  <a:pt x="244908" y="11241"/>
                  <a:pt x="482836" y="0"/>
                </a:cubicBezTo>
                <a:cubicBezTo>
                  <a:pt x="647611" y="-49867"/>
                  <a:pt x="940055" y="637"/>
                  <a:pt x="1064791" y="0"/>
                </a:cubicBezTo>
                <a:cubicBezTo>
                  <a:pt x="1189528" y="-637"/>
                  <a:pt x="1349460" y="13796"/>
                  <a:pt x="1490865" y="0"/>
                </a:cubicBezTo>
                <a:cubicBezTo>
                  <a:pt x="1632270" y="-13796"/>
                  <a:pt x="1822731" y="28903"/>
                  <a:pt x="1948115" y="0"/>
                </a:cubicBezTo>
                <a:cubicBezTo>
                  <a:pt x="2073499" y="-28903"/>
                  <a:pt x="2253564" y="48904"/>
                  <a:pt x="2530069" y="0"/>
                </a:cubicBezTo>
                <a:cubicBezTo>
                  <a:pt x="2806574" y="-48904"/>
                  <a:pt x="2876374" y="29819"/>
                  <a:pt x="3112024" y="0"/>
                </a:cubicBezTo>
                <a:cubicBezTo>
                  <a:pt x="3347674" y="-29819"/>
                  <a:pt x="3357941" y="33752"/>
                  <a:pt x="3600450" y="0"/>
                </a:cubicBezTo>
                <a:cubicBezTo>
                  <a:pt x="3703670" y="-15754"/>
                  <a:pt x="4000100" y="3781"/>
                  <a:pt x="4115261" y="0"/>
                </a:cubicBezTo>
                <a:cubicBezTo>
                  <a:pt x="4230422" y="-3781"/>
                  <a:pt x="4508857" y="20948"/>
                  <a:pt x="4672973" y="0"/>
                </a:cubicBezTo>
                <a:cubicBezTo>
                  <a:pt x="4907639" y="-9345"/>
                  <a:pt x="4966930" y="4351"/>
                  <a:pt x="5143500" y="0"/>
                </a:cubicBezTo>
                <a:cubicBezTo>
                  <a:pt x="5411991" y="-28736"/>
                  <a:pt x="5457845" y="27053"/>
                  <a:pt x="5689364" y="0"/>
                </a:cubicBezTo>
                <a:cubicBezTo>
                  <a:pt x="5938839" y="-12558"/>
                  <a:pt x="6131634" y="169363"/>
                  <a:pt x="6172200" y="482836"/>
                </a:cubicBezTo>
                <a:lnTo>
                  <a:pt x="6172200" y="482827"/>
                </a:lnTo>
                <a:lnTo>
                  <a:pt x="6172200" y="482827"/>
                </a:lnTo>
                <a:cubicBezTo>
                  <a:pt x="6194534" y="615007"/>
                  <a:pt x="6141208" y="709823"/>
                  <a:pt x="6172200" y="837705"/>
                </a:cubicBezTo>
                <a:cubicBezTo>
                  <a:pt x="6203192" y="965587"/>
                  <a:pt x="6137506" y="1024472"/>
                  <a:pt x="6172200" y="1207067"/>
                </a:cubicBezTo>
                <a:cubicBezTo>
                  <a:pt x="6196956" y="1334590"/>
                  <a:pt x="6162027" y="1426346"/>
                  <a:pt x="6172200" y="1573208"/>
                </a:cubicBezTo>
                <a:cubicBezTo>
                  <a:pt x="6182373" y="1720070"/>
                  <a:pt x="6148363" y="1803481"/>
                  <a:pt x="6172200" y="1963489"/>
                </a:cubicBezTo>
                <a:cubicBezTo>
                  <a:pt x="6196037" y="2123497"/>
                  <a:pt x="6142146" y="2207317"/>
                  <a:pt x="6172200" y="2414124"/>
                </a:cubicBezTo>
                <a:cubicBezTo>
                  <a:pt x="6236921" y="2717273"/>
                  <a:pt x="5937295" y="2839117"/>
                  <a:pt x="5689364" y="2896960"/>
                </a:cubicBezTo>
                <a:cubicBezTo>
                  <a:pt x="5549758" y="2901910"/>
                  <a:pt x="5390348" y="2840759"/>
                  <a:pt x="5143500" y="2896960"/>
                </a:cubicBezTo>
                <a:cubicBezTo>
                  <a:pt x="4931923" y="2912290"/>
                  <a:pt x="4840834" y="2873006"/>
                  <a:pt x="4675442" y="2896960"/>
                </a:cubicBezTo>
                <a:cubicBezTo>
                  <a:pt x="4510050" y="2920914"/>
                  <a:pt x="4359762" y="2867837"/>
                  <a:pt x="4176522" y="2896960"/>
                </a:cubicBezTo>
                <a:cubicBezTo>
                  <a:pt x="3993282" y="2926083"/>
                  <a:pt x="3749256" y="2880222"/>
                  <a:pt x="3600450" y="2896960"/>
                </a:cubicBezTo>
                <a:lnTo>
                  <a:pt x="3600450" y="2896960"/>
                </a:lnTo>
                <a:cubicBezTo>
                  <a:pt x="3367599" y="2897913"/>
                  <a:pt x="3236723" y="2889914"/>
                  <a:pt x="3080848" y="2896960"/>
                </a:cubicBezTo>
                <a:cubicBezTo>
                  <a:pt x="2924973" y="2904006"/>
                  <a:pt x="2789729" y="2848635"/>
                  <a:pt x="2623598" y="2896960"/>
                </a:cubicBezTo>
                <a:cubicBezTo>
                  <a:pt x="2457467" y="2945285"/>
                  <a:pt x="2291354" y="2880280"/>
                  <a:pt x="2166348" y="2896960"/>
                </a:cubicBezTo>
                <a:cubicBezTo>
                  <a:pt x="2041342" y="2913640"/>
                  <a:pt x="1764881" y="2877485"/>
                  <a:pt x="1646745" y="2896960"/>
                </a:cubicBezTo>
                <a:cubicBezTo>
                  <a:pt x="1528609" y="2916435"/>
                  <a:pt x="1423975" y="2887183"/>
                  <a:pt x="1220671" y="2896960"/>
                </a:cubicBezTo>
                <a:cubicBezTo>
                  <a:pt x="1017367" y="2906737"/>
                  <a:pt x="767973" y="2835469"/>
                  <a:pt x="482836" y="2896960"/>
                </a:cubicBezTo>
                <a:cubicBezTo>
                  <a:pt x="240881" y="2956033"/>
                  <a:pt x="16051" y="2656844"/>
                  <a:pt x="0" y="2414124"/>
                </a:cubicBezTo>
                <a:cubicBezTo>
                  <a:pt x="-34045" y="2330805"/>
                  <a:pt x="8350" y="2151655"/>
                  <a:pt x="0" y="1999701"/>
                </a:cubicBezTo>
                <a:cubicBezTo>
                  <a:pt x="-8350" y="1847747"/>
                  <a:pt x="30842" y="1669517"/>
                  <a:pt x="0" y="1573208"/>
                </a:cubicBezTo>
                <a:cubicBezTo>
                  <a:pt x="-30842" y="1476899"/>
                  <a:pt x="42759" y="1314994"/>
                  <a:pt x="0" y="1207067"/>
                </a:cubicBezTo>
                <a:cubicBezTo>
                  <a:pt x="-22393" y="1117667"/>
                  <a:pt x="11306" y="1022106"/>
                  <a:pt x="0" y="852189"/>
                </a:cubicBezTo>
                <a:cubicBezTo>
                  <a:pt x="-11306" y="682272"/>
                  <a:pt x="14540" y="643148"/>
                  <a:pt x="0" y="482827"/>
                </a:cubicBezTo>
                <a:lnTo>
                  <a:pt x="0" y="482827"/>
                </a:lnTo>
                <a:lnTo>
                  <a:pt x="0" y="482836"/>
                </a:lnTo>
                <a:close/>
              </a:path>
              <a:path w="6172200" h="2896960" stroke="0" extrusionOk="0">
                <a:moveTo>
                  <a:pt x="0" y="482836"/>
                </a:moveTo>
                <a:cubicBezTo>
                  <a:pt x="-3950" y="240778"/>
                  <a:pt x="244893" y="27541"/>
                  <a:pt x="482836" y="0"/>
                </a:cubicBezTo>
                <a:cubicBezTo>
                  <a:pt x="684097" y="-68948"/>
                  <a:pt x="876812" y="12917"/>
                  <a:pt x="1064791" y="0"/>
                </a:cubicBezTo>
                <a:cubicBezTo>
                  <a:pt x="1252771" y="-12917"/>
                  <a:pt x="1322484" y="45733"/>
                  <a:pt x="1522041" y="0"/>
                </a:cubicBezTo>
                <a:cubicBezTo>
                  <a:pt x="1721598" y="-45733"/>
                  <a:pt x="1814134" y="14033"/>
                  <a:pt x="1979291" y="0"/>
                </a:cubicBezTo>
                <a:cubicBezTo>
                  <a:pt x="2144448" y="-14033"/>
                  <a:pt x="2364520" y="45989"/>
                  <a:pt x="2561245" y="0"/>
                </a:cubicBezTo>
                <a:cubicBezTo>
                  <a:pt x="2757970" y="-45989"/>
                  <a:pt x="2883879" y="59813"/>
                  <a:pt x="3143200" y="0"/>
                </a:cubicBezTo>
                <a:cubicBezTo>
                  <a:pt x="3402521" y="-59813"/>
                  <a:pt x="3419444" y="10594"/>
                  <a:pt x="3600450" y="0"/>
                </a:cubicBezTo>
                <a:cubicBezTo>
                  <a:pt x="3849357" y="-25639"/>
                  <a:pt x="4001552" y="48079"/>
                  <a:pt x="4158162" y="0"/>
                </a:cubicBezTo>
                <a:cubicBezTo>
                  <a:pt x="4314772" y="-48079"/>
                  <a:pt x="4466109" y="4723"/>
                  <a:pt x="4672973" y="0"/>
                </a:cubicBezTo>
                <a:cubicBezTo>
                  <a:pt x="4807886" y="-23232"/>
                  <a:pt x="4973558" y="37263"/>
                  <a:pt x="5143500" y="0"/>
                </a:cubicBezTo>
                <a:cubicBezTo>
                  <a:pt x="5403031" y="-47935"/>
                  <a:pt x="5428493" y="38756"/>
                  <a:pt x="5689364" y="0"/>
                </a:cubicBezTo>
                <a:cubicBezTo>
                  <a:pt x="5951308" y="-4030"/>
                  <a:pt x="6174026" y="183143"/>
                  <a:pt x="6172200" y="482836"/>
                </a:cubicBezTo>
                <a:lnTo>
                  <a:pt x="6172200" y="482827"/>
                </a:lnTo>
                <a:lnTo>
                  <a:pt x="6172200" y="482827"/>
                </a:lnTo>
                <a:cubicBezTo>
                  <a:pt x="6200082" y="577006"/>
                  <a:pt x="6170158" y="696973"/>
                  <a:pt x="6172200" y="859432"/>
                </a:cubicBezTo>
                <a:cubicBezTo>
                  <a:pt x="6174242" y="1021892"/>
                  <a:pt x="6171803" y="1127491"/>
                  <a:pt x="6172200" y="1207067"/>
                </a:cubicBezTo>
                <a:cubicBezTo>
                  <a:pt x="6190878" y="1342141"/>
                  <a:pt x="6129740" y="1498849"/>
                  <a:pt x="6172200" y="1633560"/>
                </a:cubicBezTo>
                <a:cubicBezTo>
                  <a:pt x="6214660" y="1768271"/>
                  <a:pt x="6167211" y="1910442"/>
                  <a:pt x="6172200" y="2035913"/>
                </a:cubicBezTo>
                <a:cubicBezTo>
                  <a:pt x="6177189" y="2161384"/>
                  <a:pt x="6166460" y="2311409"/>
                  <a:pt x="6172200" y="2414124"/>
                </a:cubicBezTo>
                <a:cubicBezTo>
                  <a:pt x="6180618" y="2750830"/>
                  <a:pt x="5975019" y="2920729"/>
                  <a:pt x="5689364" y="2896960"/>
                </a:cubicBezTo>
                <a:cubicBezTo>
                  <a:pt x="5575594" y="2937981"/>
                  <a:pt x="5264037" y="2886729"/>
                  <a:pt x="5143500" y="2896960"/>
                </a:cubicBezTo>
                <a:cubicBezTo>
                  <a:pt x="4988848" y="2941912"/>
                  <a:pt x="4785990" y="2883653"/>
                  <a:pt x="4660011" y="2896960"/>
                </a:cubicBezTo>
                <a:cubicBezTo>
                  <a:pt x="4534032" y="2910267"/>
                  <a:pt x="4373273" y="2854125"/>
                  <a:pt x="4176522" y="2896960"/>
                </a:cubicBezTo>
                <a:cubicBezTo>
                  <a:pt x="3979771" y="2939795"/>
                  <a:pt x="3735267" y="2863793"/>
                  <a:pt x="3600450" y="2896960"/>
                </a:cubicBezTo>
                <a:lnTo>
                  <a:pt x="3600450" y="2896960"/>
                </a:lnTo>
                <a:cubicBezTo>
                  <a:pt x="3374257" y="2920589"/>
                  <a:pt x="3263070" y="2892755"/>
                  <a:pt x="3018495" y="2896960"/>
                </a:cubicBezTo>
                <a:cubicBezTo>
                  <a:pt x="2773921" y="2901165"/>
                  <a:pt x="2739442" y="2843396"/>
                  <a:pt x="2498893" y="2896960"/>
                </a:cubicBezTo>
                <a:cubicBezTo>
                  <a:pt x="2258344" y="2950524"/>
                  <a:pt x="2226943" y="2855672"/>
                  <a:pt x="1979291" y="2896960"/>
                </a:cubicBezTo>
                <a:cubicBezTo>
                  <a:pt x="1731639" y="2938248"/>
                  <a:pt x="1572488" y="2855010"/>
                  <a:pt x="1397336" y="2896960"/>
                </a:cubicBezTo>
                <a:cubicBezTo>
                  <a:pt x="1222185" y="2938910"/>
                  <a:pt x="1163342" y="2857157"/>
                  <a:pt x="940086" y="2896960"/>
                </a:cubicBezTo>
                <a:cubicBezTo>
                  <a:pt x="716830" y="2936763"/>
                  <a:pt x="670216" y="2854500"/>
                  <a:pt x="482836" y="2896960"/>
                </a:cubicBezTo>
                <a:cubicBezTo>
                  <a:pt x="176737" y="2887389"/>
                  <a:pt x="74450" y="2690391"/>
                  <a:pt x="0" y="2414124"/>
                </a:cubicBezTo>
                <a:cubicBezTo>
                  <a:pt x="-27831" y="2278002"/>
                  <a:pt x="16259" y="2206753"/>
                  <a:pt x="0" y="2047983"/>
                </a:cubicBezTo>
                <a:cubicBezTo>
                  <a:pt x="-16259" y="1889213"/>
                  <a:pt x="21924" y="1758109"/>
                  <a:pt x="0" y="1621490"/>
                </a:cubicBezTo>
                <a:cubicBezTo>
                  <a:pt x="-21924" y="1484871"/>
                  <a:pt x="35659" y="1356093"/>
                  <a:pt x="0" y="1207067"/>
                </a:cubicBezTo>
                <a:cubicBezTo>
                  <a:pt x="-13520" y="1118354"/>
                  <a:pt x="6760" y="968005"/>
                  <a:pt x="0" y="859432"/>
                </a:cubicBezTo>
                <a:cubicBezTo>
                  <a:pt x="-6760" y="750859"/>
                  <a:pt x="35150" y="642289"/>
                  <a:pt x="0" y="482827"/>
                </a:cubicBezTo>
                <a:lnTo>
                  <a:pt x="0" y="482827"/>
                </a:lnTo>
                <a:lnTo>
                  <a:pt x="0" y="482836"/>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61618" y="394204"/>
            <a:ext cx="6172200" cy="2499832"/>
          </a:xfrm>
          <a:custGeom>
            <a:avLst/>
            <a:gdLst>
              <a:gd name="connsiteX0" fmla="*/ 0 w 6172200"/>
              <a:gd name="connsiteY0" fmla="*/ 416647 h 2499832"/>
              <a:gd name="connsiteX1" fmla="*/ 416647 w 6172200"/>
              <a:gd name="connsiteY1" fmla="*/ 0 h 2499832"/>
              <a:gd name="connsiteX2" fmla="*/ 1010957 w 6172200"/>
              <a:gd name="connsiteY2" fmla="*/ 0 h 2499832"/>
              <a:gd name="connsiteX3" fmla="*/ 1446077 w 6172200"/>
              <a:gd name="connsiteY3" fmla="*/ 0 h 2499832"/>
              <a:gd name="connsiteX4" fmla="*/ 1913034 w 6172200"/>
              <a:gd name="connsiteY4" fmla="*/ 0 h 2499832"/>
              <a:gd name="connsiteX5" fmla="*/ 2507344 w 6172200"/>
              <a:gd name="connsiteY5" fmla="*/ 0 h 2499832"/>
              <a:gd name="connsiteX6" fmla="*/ 3101654 w 6172200"/>
              <a:gd name="connsiteY6" fmla="*/ 0 h 2499832"/>
              <a:gd name="connsiteX7" fmla="*/ 3600450 w 6172200"/>
              <a:gd name="connsiteY7" fmla="*/ 0 h 2499832"/>
              <a:gd name="connsiteX8" fmla="*/ 4115261 w 6172200"/>
              <a:gd name="connsiteY8" fmla="*/ 0 h 2499832"/>
              <a:gd name="connsiteX9" fmla="*/ 4672973 w 6172200"/>
              <a:gd name="connsiteY9" fmla="*/ 0 h 2499832"/>
              <a:gd name="connsiteX10" fmla="*/ 5143500 w 6172200"/>
              <a:gd name="connsiteY10" fmla="*/ 0 h 2499832"/>
              <a:gd name="connsiteX11" fmla="*/ 5461768 w 6172200"/>
              <a:gd name="connsiteY11" fmla="*/ 0 h 2499832"/>
              <a:gd name="connsiteX12" fmla="*/ 5755553 w 6172200"/>
              <a:gd name="connsiteY12" fmla="*/ 0 h 2499832"/>
              <a:gd name="connsiteX13" fmla="*/ 6172200 w 6172200"/>
              <a:gd name="connsiteY13" fmla="*/ 416647 h 2499832"/>
              <a:gd name="connsiteX14" fmla="*/ 6172200 w 6172200"/>
              <a:gd name="connsiteY14" fmla="*/ 416639 h 2499832"/>
              <a:gd name="connsiteX15" fmla="*/ 6172200 w 6172200"/>
              <a:gd name="connsiteY15" fmla="*/ 416639 h 2499832"/>
              <a:gd name="connsiteX16" fmla="*/ 6172200 w 6172200"/>
              <a:gd name="connsiteY16" fmla="*/ 722868 h 2499832"/>
              <a:gd name="connsiteX17" fmla="*/ 6172200 w 6172200"/>
              <a:gd name="connsiteY17" fmla="*/ 1041597 h 2499832"/>
              <a:gd name="connsiteX18" fmla="*/ 6172200 w 6172200"/>
              <a:gd name="connsiteY18" fmla="*/ 1551975 h 2499832"/>
              <a:gd name="connsiteX19" fmla="*/ 6172200 w 6172200"/>
              <a:gd name="connsiteY19" fmla="*/ 2083185 h 2499832"/>
              <a:gd name="connsiteX20" fmla="*/ 5755553 w 6172200"/>
              <a:gd name="connsiteY20" fmla="*/ 2499832 h 2499832"/>
              <a:gd name="connsiteX21" fmla="*/ 5437285 w 6172200"/>
              <a:gd name="connsiteY21" fmla="*/ 2499832 h 2499832"/>
              <a:gd name="connsiteX22" fmla="*/ 5143500 w 6172200"/>
              <a:gd name="connsiteY22" fmla="*/ 2499832 h 2499832"/>
              <a:gd name="connsiteX23" fmla="*/ 4613720 w 6172200"/>
              <a:gd name="connsiteY23" fmla="*/ 2499832 h 2499832"/>
              <a:gd name="connsiteX24" fmla="*/ 4145661 w 6172200"/>
              <a:gd name="connsiteY24" fmla="*/ 2499832 h 2499832"/>
              <a:gd name="connsiteX25" fmla="*/ 3600450 w 6172200"/>
              <a:gd name="connsiteY25" fmla="*/ 2499832 h 2499832"/>
              <a:gd name="connsiteX26" fmla="*/ 3600450 w 6172200"/>
              <a:gd name="connsiteY26" fmla="*/ 2499832 h 2499832"/>
              <a:gd name="connsiteX27" fmla="*/ 3165330 w 6172200"/>
              <a:gd name="connsiteY27" fmla="*/ 2499832 h 2499832"/>
              <a:gd name="connsiteX28" fmla="*/ 2698372 w 6172200"/>
              <a:gd name="connsiteY28" fmla="*/ 2499832 h 2499832"/>
              <a:gd name="connsiteX29" fmla="*/ 2167739 w 6172200"/>
              <a:gd name="connsiteY29" fmla="*/ 2499832 h 2499832"/>
              <a:gd name="connsiteX30" fmla="*/ 1732619 w 6172200"/>
              <a:gd name="connsiteY30" fmla="*/ 2499832 h 2499832"/>
              <a:gd name="connsiteX31" fmla="*/ 1201985 w 6172200"/>
              <a:gd name="connsiteY31" fmla="*/ 2499832 h 2499832"/>
              <a:gd name="connsiteX32" fmla="*/ 416647 w 6172200"/>
              <a:gd name="connsiteY32" fmla="*/ 2499832 h 2499832"/>
              <a:gd name="connsiteX33" fmla="*/ 0 w 6172200"/>
              <a:gd name="connsiteY33" fmla="*/ 2083185 h 2499832"/>
              <a:gd name="connsiteX34" fmla="*/ 0 w 6172200"/>
              <a:gd name="connsiteY34" fmla="*/ 1593639 h 2499832"/>
              <a:gd name="connsiteX35" fmla="*/ 0 w 6172200"/>
              <a:gd name="connsiteY35" fmla="*/ 1041597 h 2499832"/>
              <a:gd name="connsiteX36" fmla="*/ 0 w 6172200"/>
              <a:gd name="connsiteY36" fmla="*/ 735368 h 2499832"/>
              <a:gd name="connsiteX37" fmla="*/ 0 w 6172200"/>
              <a:gd name="connsiteY37" fmla="*/ 416639 h 2499832"/>
              <a:gd name="connsiteX38" fmla="*/ 0 w 6172200"/>
              <a:gd name="connsiteY38" fmla="*/ 416639 h 2499832"/>
              <a:gd name="connsiteX39" fmla="*/ 0 w 6172200"/>
              <a:gd name="connsiteY39" fmla="*/ 416647 h 249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2200" h="2499832" fill="none" extrusionOk="0">
                <a:moveTo>
                  <a:pt x="0" y="416647"/>
                </a:moveTo>
                <a:cubicBezTo>
                  <a:pt x="11931" y="146357"/>
                  <a:pt x="228818" y="16539"/>
                  <a:pt x="416647" y="0"/>
                </a:cubicBezTo>
                <a:cubicBezTo>
                  <a:pt x="669264" y="-32072"/>
                  <a:pt x="831795" y="18976"/>
                  <a:pt x="1010957" y="0"/>
                </a:cubicBezTo>
                <a:cubicBezTo>
                  <a:pt x="1190119" y="-18976"/>
                  <a:pt x="1357913" y="25207"/>
                  <a:pt x="1446077" y="0"/>
                </a:cubicBezTo>
                <a:cubicBezTo>
                  <a:pt x="1534241" y="-25207"/>
                  <a:pt x="1793581" y="50012"/>
                  <a:pt x="1913034" y="0"/>
                </a:cubicBezTo>
                <a:cubicBezTo>
                  <a:pt x="2032487" y="-50012"/>
                  <a:pt x="2356231" y="63926"/>
                  <a:pt x="2507344" y="0"/>
                </a:cubicBezTo>
                <a:cubicBezTo>
                  <a:pt x="2658457" y="-63926"/>
                  <a:pt x="2876499" y="56406"/>
                  <a:pt x="3101654" y="0"/>
                </a:cubicBezTo>
                <a:cubicBezTo>
                  <a:pt x="3326809" y="-56406"/>
                  <a:pt x="3396264" y="22019"/>
                  <a:pt x="3600450" y="0"/>
                </a:cubicBezTo>
                <a:cubicBezTo>
                  <a:pt x="3703670" y="-15754"/>
                  <a:pt x="4000100" y="3781"/>
                  <a:pt x="4115261" y="0"/>
                </a:cubicBezTo>
                <a:cubicBezTo>
                  <a:pt x="4230422" y="-3781"/>
                  <a:pt x="4508857" y="20948"/>
                  <a:pt x="4672973" y="0"/>
                </a:cubicBezTo>
                <a:cubicBezTo>
                  <a:pt x="4907639" y="-9345"/>
                  <a:pt x="4966930" y="4351"/>
                  <a:pt x="5143500" y="0"/>
                </a:cubicBezTo>
                <a:cubicBezTo>
                  <a:pt x="5284451" y="-37243"/>
                  <a:pt x="5376428" y="28118"/>
                  <a:pt x="5461768" y="0"/>
                </a:cubicBezTo>
                <a:cubicBezTo>
                  <a:pt x="5547108" y="-28118"/>
                  <a:pt x="5679588" y="19997"/>
                  <a:pt x="5755553" y="0"/>
                </a:cubicBezTo>
                <a:cubicBezTo>
                  <a:pt x="5980111" y="17647"/>
                  <a:pt x="6123472" y="161188"/>
                  <a:pt x="6172200" y="416647"/>
                </a:cubicBezTo>
                <a:lnTo>
                  <a:pt x="6172200" y="416639"/>
                </a:lnTo>
                <a:lnTo>
                  <a:pt x="6172200" y="416639"/>
                </a:lnTo>
                <a:cubicBezTo>
                  <a:pt x="6207651" y="551348"/>
                  <a:pt x="6155254" y="610223"/>
                  <a:pt x="6172200" y="722868"/>
                </a:cubicBezTo>
                <a:cubicBezTo>
                  <a:pt x="6189146" y="835513"/>
                  <a:pt x="6144046" y="925800"/>
                  <a:pt x="6172200" y="1041597"/>
                </a:cubicBezTo>
                <a:cubicBezTo>
                  <a:pt x="6184663" y="1155160"/>
                  <a:pt x="6114297" y="1359563"/>
                  <a:pt x="6172200" y="1551975"/>
                </a:cubicBezTo>
                <a:cubicBezTo>
                  <a:pt x="6230103" y="1744387"/>
                  <a:pt x="6163522" y="1909285"/>
                  <a:pt x="6172200" y="2083185"/>
                </a:cubicBezTo>
                <a:cubicBezTo>
                  <a:pt x="6198365" y="2328043"/>
                  <a:pt x="5981533" y="2487086"/>
                  <a:pt x="5755553" y="2499832"/>
                </a:cubicBezTo>
                <a:cubicBezTo>
                  <a:pt x="5631420" y="2518055"/>
                  <a:pt x="5588657" y="2481335"/>
                  <a:pt x="5437285" y="2499832"/>
                </a:cubicBezTo>
                <a:cubicBezTo>
                  <a:pt x="5285913" y="2518329"/>
                  <a:pt x="5228629" y="2493838"/>
                  <a:pt x="5143500" y="2499832"/>
                </a:cubicBezTo>
                <a:cubicBezTo>
                  <a:pt x="5006153" y="2523244"/>
                  <a:pt x="4849029" y="2487314"/>
                  <a:pt x="4613720" y="2499832"/>
                </a:cubicBezTo>
                <a:cubicBezTo>
                  <a:pt x="4378411" y="2512350"/>
                  <a:pt x="4258419" y="2497788"/>
                  <a:pt x="4145661" y="2499832"/>
                </a:cubicBezTo>
                <a:cubicBezTo>
                  <a:pt x="4032903" y="2501876"/>
                  <a:pt x="3723076" y="2476591"/>
                  <a:pt x="3600450" y="2499832"/>
                </a:cubicBezTo>
                <a:lnTo>
                  <a:pt x="3600450" y="2499832"/>
                </a:lnTo>
                <a:cubicBezTo>
                  <a:pt x="3430869" y="2516477"/>
                  <a:pt x="3335625" y="2450873"/>
                  <a:pt x="3165330" y="2499832"/>
                </a:cubicBezTo>
                <a:cubicBezTo>
                  <a:pt x="2995035" y="2548791"/>
                  <a:pt x="2806161" y="2499110"/>
                  <a:pt x="2698372" y="2499832"/>
                </a:cubicBezTo>
                <a:cubicBezTo>
                  <a:pt x="2590583" y="2500554"/>
                  <a:pt x="2350109" y="2446009"/>
                  <a:pt x="2167739" y="2499832"/>
                </a:cubicBezTo>
                <a:cubicBezTo>
                  <a:pt x="1985369" y="2553655"/>
                  <a:pt x="1846067" y="2454374"/>
                  <a:pt x="1732619" y="2499832"/>
                </a:cubicBezTo>
                <a:cubicBezTo>
                  <a:pt x="1619171" y="2545290"/>
                  <a:pt x="1436703" y="2487979"/>
                  <a:pt x="1201985" y="2499832"/>
                </a:cubicBezTo>
                <a:cubicBezTo>
                  <a:pt x="967267" y="2511685"/>
                  <a:pt x="764657" y="2450028"/>
                  <a:pt x="416647" y="2499832"/>
                </a:cubicBezTo>
                <a:cubicBezTo>
                  <a:pt x="150752" y="2534437"/>
                  <a:pt x="-13467" y="2380022"/>
                  <a:pt x="0" y="2083185"/>
                </a:cubicBezTo>
                <a:cubicBezTo>
                  <a:pt x="-58249" y="1966884"/>
                  <a:pt x="10423" y="1701172"/>
                  <a:pt x="0" y="1593639"/>
                </a:cubicBezTo>
                <a:cubicBezTo>
                  <a:pt x="-10423" y="1486106"/>
                  <a:pt x="39357" y="1305289"/>
                  <a:pt x="0" y="1041597"/>
                </a:cubicBezTo>
                <a:cubicBezTo>
                  <a:pt x="-20289" y="972750"/>
                  <a:pt x="20969" y="861670"/>
                  <a:pt x="0" y="735368"/>
                </a:cubicBezTo>
                <a:cubicBezTo>
                  <a:pt x="-20969" y="609066"/>
                  <a:pt x="15164" y="572072"/>
                  <a:pt x="0" y="416639"/>
                </a:cubicBezTo>
                <a:lnTo>
                  <a:pt x="0" y="416639"/>
                </a:lnTo>
                <a:lnTo>
                  <a:pt x="0" y="416647"/>
                </a:lnTo>
                <a:close/>
              </a:path>
              <a:path w="6172200" h="2499832" stroke="0" extrusionOk="0">
                <a:moveTo>
                  <a:pt x="0" y="416647"/>
                </a:moveTo>
                <a:cubicBezTo>
                  <a:pt x="-1802" y="197763"/>
                  <a:pt x="199734" y="12654"/>
                  <a:pt x="416647" y="0"/>
                </a:cubicBezTo>
                <a:cubicBezTo>
                  <a:pt x="628988" y="-25252"/>
                  <a:pt x="891423" y="41106"/>
                  <a:pt x="1010957" y="0"/>
                </a:cubicBezTo>
                <a:cubicBezTo>
                  <a:pt x="1130491" y="-41106"/>
                  <a:pt x="1248878" y="52600"/>
                  <a:pt x="1477915" y="0"/>
                </a:cubicBezTo>
                <a:cubicBezTo>
                  <a:pt x="1706952" y="-52600"/>
                  <a:pt x="1774905" y="35010"/>
                  <a:pt x="1944872" y="0"/>
                </a:cubicBezTo>
                <a:cubicBezTo>
                  <a:pt x="2114839" y="-35010"/>
                  <a:pt x="2394300" y="14915"/>
                  <a:pt x="2539182" y="0"/>
                </a:cubicBezTo>
                <a:cubicBezTo>
                  <a:pt x="2684064" y="-14915"/>
                  <a:pt x="2880259" y="5161"/>
                  <a:pt x="3133492" y="0"/>
                </a:cubicBezTo>
                <a:cubicBezTo>
                  <a:pt x="3386725" y="-5161"/>
                  <a:pt x="3434823" y="24877"/>
                  <a:pt x="3600450" y="0"/>
                </a:cubicBezTo>
                <a:cubicBezTo>
                  <a:pt x="3849357" y="-25639"/>
                  <a:pt x="4001552" y="48079"/>
                  <a:pt x="4158162" y="0"/>
                </a:cubicBezTo>
                <a:cubicBezTo>
                  <a:pt x="4314772" y="-48079"/>
                  <a:pt x="4466109" y="4723"/>
                  <a:pt x="4672973" y="0"/>
                </a:cubicBezTo>
                <a:cubicBezTo>
                  <a:pt x="4807886" y="-23232"/>
                  <a:pt x="4973558" y="37263"/>
                  <a:pt x="5143500" y="0"/>
                </a:cubicBezTo>
                <a:cubicBezTo>
                  <a:pt x="5264581" y="-10931"/>
                  <a:pt x="5379732" y="20052"/>
                  <a:pt x="5461768" y="0"/>
                </a:cubicBezTo>
                <a:cubicBezTo>
                  <a:pt x="5543804" y="-20052"/>
                  <a:pt x="5694130" y="9427"/>
                  <a:pt x="5755553" y="0"/>
                </a:cubicBezTo>
                <a:cubicBezTo>
                  <a:pt x="5972594" y="-16614"/>
                  <a:pt x="6141590" y="209790"/>
                  <a:pt x="6172200" y="416647"/>
                </a:cubicBezTo>
                <a:lnTo>
                  <a:pt x="6172200" y="416639"/>
                </a:lnTo>
                <a:lnTo>
                  <a:pt x="6172200" y="416639"/>
                </a:lnTo>
                <a:cubicBezTo>
                  <a:pt x="6176184" y="516221"/>
                  <a:pt x="6168742" y="606494"/>
                  <a:pt x="6172200" y="741617"/>
                </a:cubicBezTo>
                <a:cubicBezTo>
                  <a:pt x="6175658" y="876740"/>
                  <a:pt x="6153248" y="915976"/>
                  <a:pt x="6172200" y="1041597"/>
                </a:cubicBezTo>
                <a:cubicBezTo>
                  <a:pt x="6184198" y="1258378"/>
                  <a:pt x="6159272" y="1420834"/>
                  <a:pt x="6172200" y="1572807"/>
                </a:cubicBezTo>
                <a:cubicBezTo>
                  <a:pt x="6185128" y="1724780"/>
                  <a:pt x="6122338" y="1911812"/>
                  <a:pt x="6172200" y="2083185"/>
                </a:cubicBezTo>
                <a:cubicBezTo>
                  <a:pt x="6179292" y="2372304"/>
                  <a:pt x="6016291" y="2538165"/>
                  <a:pt x="5755553" y="2499832"/>
                </a:cubicBezTo>
                <a:cubicBezTo>
                  <a:pt x="5684591" y="2521373"/>
                  <a:pt x="5529266" y="2469735"/>
                  <a:pt x="5449527" y="2499832"/>
                </a:cubicBezTo>
                <a:cubicBezTo>
                  <a:pt x="5369788" y="2529929"/>
                  <a:pt x="5264303" y="2465354"/>
                  <a:pt x="5143500" y="2499832"/>
                </a:cubicBezTo>
                <a:cubicBezTo>
                  <a:pt x="4926163" y="2508124"/>
                  <a:pt x="4856762" y="2456997"/>
                  <a:pt x="4660011" y="2499832"/>
                </a:cubicBezTo>
                <a:cubicBezTo>
                  <a:pt x="4463260" y="2542667"/>
                  <a:pt x="4312514" y="2440742"/>
                  <a:pt x="4114800" y="2499832"/>
                </a:cubicBezTo>
                <a:cubicBezTo>
                  <a:pt x="3917086" y="2558922"/>
                  <a:pt x="3737342" y="2493073"/>
                  <a:pt x="3600450" y="2499832"/>
                </a:cubicBezTo>
                <a:lnTo>
                  <a:pt x="3600450" y="2499832"/>
                </a:lnTo>
                <a:cubicBezTo>
                  <a:pt x="3448393" y="2505459"/>
                  <a:pt x="3285962" y="2448480"/>
                  <a:pt x="3037978" y="2499832"/>
                </a:cubicBezTo>
                <a:cubicBezTo>
                  <a:pt x="2789994" y="2551184"/>
                  <a:pt x="2754011" y="2484867"/>
                  <a:pt x="2507344" y="2499832"/>
                </a:cubicBezTo>
                <a:cubicBezTo>
                  <a:pt x="2260677" y="2514797"/>
                  <a:pt x="2105751" y="2473206"/>
                  <a:pt x="1913034" y="2499832"/>
                </a:cubicBezTo>
                <a:cubicBezTo>
                  <a:pt x="1720317" y="2526458"/>
                  <a:pt x="1669212" y="2474866"/>
                  <a:pt x="1446077" y="2499832"/>
                </a:cubicBezTo>
                <a:cubicBezTo>
                  <a:pt x="1222942" y="2524798"/>
                  <a:pt x="1196921" y="2479826"/>
                  <a:pt x="1010957" y="2499832"/>
                </a:cubicBezTo>
                <a:cubicBezTo>
                  <a:pt x="824993" y="2519838"/>
                  <a:pt x="618637" y="2430235"/>
                  <a:pt x="416647" y="2499832"/>
                </a:cubicBezTo>
                <a:cubicBezTo>
                  <a:pt x="171399" y="2540045"/>
                  <a:pt x="-56037" y="2284967"/>
                  <a:pt x="0" y="2083185"/>
                </a:cubicBezTo>
                <a:cubicBezTo>
                  <a:pt x="-60976" y="1920101"/>
                  <a:pt x="57211" y="1769486"/>
                  <a:pt x="0" y="1572807"/>
                </a:cubicBezTo>
                <a:cubicBezTo>
                  <a:pt x="-57211" y="1376128"/>
                  <a:pt x="15043" y="1254853"/>
                  <a:pt x="0" y="1041597"/>
                </a:cubicBezTo>
                <a:cubicBezTo>
                  <a:pt x="-27990" y="909941"/>
                  <a:pt x="18775" y="847732"/>
                  <a:pt x="0" y="741617"/>
                </a:cubicBezTo>
                <a:cubicBezTo>
                  <a:pt x="-18775" y="635502"/>
                  <a:pt x="11472" y="550883"/>
                  <a:pt x="0" y="416639"/>
                </a:cubicBezTo>
                <a:lnTo>
                  <a:pt x="0" y="416639"/>
                </a:lnTo>
                <a:lnTo>
                  <a:pt x="0" y="416647"/>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561618" y="3543300"/>
            <a:ext cx="6172200" cy="2675641"/>
          </a:xfrm>
          <a:custGeom>
            <a:avLst/>
            <a:gdLst>
              <a:gd name="connsiteX0" fmla="*/ 0 w 6172200"/>
              <a:gd name="connsiteY0" fmla="*/ 445949 h 2675641"/>
              <a:gd name="connsiteX1" fmla="*/ 445949 w 6172200"/>
              <a:gd name="connsiteY1" fmla="*/ 0 h 2675641"/>
              <a:gd name="connsiteX2" fmla="*/ 1003244 w 6172200"/>
              <a:gd name="connsiteY2" fmla="*/ 0 h 2675641"/>
              <a:gd name="connsiteX3" fmla="*/ 1560539 w 6172200"/>
              <a:gd name="connsiteY3" fmla="*/ 0 h 2675641"/>
              <a:gd name="connsiteX4" fmla="*/ 2023200 w 6172200"/>
              <a:gd name="connsiteY4" fmla="*/ 0 h 2675641"/>
              <a:gd name="connsiteX5" fmla="*/ 2580495 w 6172200"/>
              <a:gd name="connsiteY5" fmla="*/ 0 h 2675641"/>
              <a:gd name="connsiteX6" fmla="*/ 3011610 w 6172200"/>
              <a:gd name="connsiteY6" fmla="*/ 0 h 2675641"/>
              <a:gd name="connsiteX7" fmla="*/ 3600450 w 6172200"/>
              <a:gd name="connsiteY7" fmla="*/ 0 h 2675641"/>
              <a:gd name="connsiteX8" fmla="*/ 4158162 w 6172200"/>
              <a:gd name="connsiteY8" fmla="*/ 0 h 2675641"/>
              <a:gd name="connsiteX9" fmla="*/ 4672973 w 6172200"/>
              <a:gd name="connsiteY9" fmla="*/ 0 h 2675641"/>
              <a:gd name="connsiteX10" fmla="*/ 5143500 w 6172200"/>
              <a:gd name="connsiteY10" fmla="*/ 0 h 2675641"/>
              <a:gd name="connsiteX11" fmla="*/ 5726251 w 6172200"/>
              <a:gd name="connsiteY11" fmla="*/ 0 h 2675641"/>
              <a:gd name="connsiteX12" fmla="*/ 6172200 w 6172200"/>
              <a:gd name="connsiteY12" fmla="*/ 445949 h 2675641"/>
              <a:gd name="connsiteX13" fmla="*/ 6172200 w 6172200"/>
              <a:gd name="connsiteY13" fmla="*/ 445940 h 2675641"/>
              <a:gd name="connsiteX14" fmla="*/ 6172200 w 6172200"/>
              <a:gd name="connsiteY14" fmla="*/ 445940 h 2675641"/>
              <a:gd name="connsiteX15" fmla="*/ 6172200 w 6172200"/>
              <a:gd name="connsiteY15" fmla="*/ 793773 h 2675641"/>
              <a:gd name="connsiteX16" fmla="*/ 6172200 w 6172200"/>
              <a:gd name="connsiteY16" fmla="*/ 1114850 h 2675641"/>
              <a:gd name="connsiteX17" fmla="*/ 6172200 w 6172200"/>
              <a:gd name="connsiteY17" fmla="*/ 1649974 h 2675641"/>
              <a:gd name="connsiteX18" fmla="*/ 6172200 w 6172200"/>
              <a:gd name="connsiteY18" fmla="*/ 2229692 h 2675641"/>
              <a:gd name="connsiteX19" fmla="*/ 5726251 w 6172200"/>
              <a:gd name="connsiteY19" fmla="*/ 2675641 h 2675641"/>
              <a:gd name="connsiteX20" fmla="*/ 5143500 w 6172200"/>
              <a:gd name="connsiteY20" fmla="*/ 2675641 h 2675641"/>
              <a:gd name="connsiteX21" fmla="*/ 4629150 w 6172200"/>
              <a:gd name="connsiteY21" fmla="*/ 2675641 h 2675641"/>
              <a:gd name="connsiteX22" fmla="*/ 4114800 w 6172200"/>
              <a:gd name="connsiteY22" fmla="*/ 2675641 h 2675641"/>
              <a:gd name="connsiteX23" fmla="*/ 3600450 w 6172200"/>
              <a:gd name="connsiteY23" fmla="*/ 2675641 h 2675641"/>
              <a:gd name="connsiteX24" fmla="*/ 3600450 w 6172200"/>
              <a:gd name="connsiteY24" fmla="*/ 2675641 h 2675641"/>
              <a:gd name="connsiteX25" fmla="*/ 3043155 w 6172200"/>
              <a:gd name="connsiteY25" fmla="*/ 2675641 h 2675641"/>
              <a:gd name="connsiteX26" fmla="*/ 2454315 w 6172200"/>
              <a:gd name="connsiteY26" fmla="*/ 2675641 h 2675641"/>
              <a:gd name="connsiteX27" fmla="*/ 1897019 w 6172200"/>
              <a:gd name="connsiteY27" fmla="*/ 2675641 h 2675641"/>
              <a:gd name="connsiteX28" fmla="*/ 1308179 w 6172200"/>
              <a:gd name="connsiteY28" fmla="*/ 2675641 h 2675641"/>
              <a:gd name="connsiteX29" fmla="*/ 445949 w 6172200"/>
              <a:gd name="connsiteY29" fmla="*/ 2675641 h 2675641"/>
              <a:gd name="connsiteX30" fmla="*/ 0 w 6172200"/>
              <a:gd name="connsiteY30" fmla="*/ 2229692 h 2675641"/>
              <a:gd name="connsiteX31" fmla="*/ 0 w 6172200"/>
              <a:gd name="connsiteY31" fmla="*/ 1672271 h 2675641"/>
              <a:gd name="connsiteX32" fmla="*/ 0 w 6172200"/>
              <a:gd name="connsiteY32" fmla="*/ 1114850 h 2675641"/>
              <a:gd name="connsiteX33" fmla="*/ 0 w 6172200"/>
              <a:gd name="connsiteY33" fmla="*/ 780395 h 2675641"/>
              <a:gd name="connsiteX34" fmla="*/ 0 w 6172200"/>
              <a:gd name="connsiteY34" fmla="*/ 445940 h 2675641"/>
              <a:gd name="connsiteX35" fmla="*/ 0 w 6172200"/>
              <a:gd name="connsiteY35" fmla="*/ 445940 h 2675641"/>
              <a:gd name="connsiteX36" fmla="*/ 0 w 6172200"/>
              <a:gd name="connsiteY36" fmla="*/ 445949 h 267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72200" h="2675641" fill="none" extrusionOk="0">
                <a:moveTo>
                  <a:pt x="0" y="445949"/>
                </a:moveTo>
                <a:cubicBezTo>
                  <a:pt x="15819" y="142671"/>
                  <a:pt x="196995" y="45910"/>
                  <a:pt x="445949" y="0"/>
                </a:cubicBezTo>
                <a:cubicBezTo>
                  <a:pt x="597549" y="-43665"/>
                  <a:pt x="797018" y="42312"/>
                  <a:pt x="1003244" y="0"/>
                </a:cubicBezTo>
                <a:cubicBezTo>
                  <a:pt x="1209471" y="-42312"/>
                  <a:pt x="1408781" y="64765"/>
                  <a:pt x="1560539" y="0"/>
                </a:cubicBezTo>
                <a:cubicBezTo>
                  <a:pt x="1712298" y="-64765"/>
                  <a:pt x="1867297" y="46210"/>
                  <a:pt x="2023200" y="0"/>
                </a:cubicBezTo>
                <a:cubicBezTo>
                  <a:pt x="2179103" y="-46210"/>
                  <a:pt x="2340407" y="45893"/>
                  <a:pt x="2580495" y="0"/>
                </a:cubicBezTo>
                <a:cubicBezTo>
                  <a:pt x="2820584" y="-45893"/>
                  <a:pt x="2835768" y="27812"/>
                  <a:pt x="3011610" y="0"/>
                </a:cubicBezTo>
                <a:cubicBezTo>
                  <a:pt x="3187453" y="-27812"/>
                  <a:pt x="3419907" y="25376"/>
                  <a:pt x="3600450" y="0"/>
                </a:cubicBezTo>
                <a:cubicBezTo>
                  <a:pt x="3866645" y="-38593"/>
                  <a:pt x="4025911" y="57431"/>
                  <a:pt x="4158162" y="0"/>
                </a:cubicBezTo>
                <a:cubicBezTo>
                  <a:pt x="4290413" y="-57431"/>
                  <a:pt x="4561152" y="19437"/>
                  <a:pt x="4672973" y="0"/>
                </a:cubicBezTo>
                <a:cubicBezTo>
                  <a:pt x="4867552" y="-6164"/>
                  <a:pt x="5024639" y="19951"/>
                  <a:pt x="5143500" y="0"/>
                </a:cubicBezTo>
                <a:cubicBezTo>
                  <a:pt x="5260444" y="-10545"/>
                  <a:pt x="5516608" y="63038"/>
                  <a:pt x="5726251" y="0"/>
                </a:cubicBezTo>
                <a:cubicBezTo>
                  <a:pt x="5966162" y="-2500"/>
                  <a:pt x="6197125" y="142920"/>
                  <a:pt x="6172200" y="445949"/>
                </a:cubicBezTo>
                <a:lnTo>
                  <a:pt x="6172200" y="445940"/>
                </a:lnTo>
                <a:lnTo>
                  <a:pt x="6172200" y="445940"/>
                </a:lnTo>
                <a:cubicBezTo>
                  <a:pt x="6193562" y="529937"/>
                  <a:pt x="6160564" y="690187"/>
                  <a:pt x="6172200" y="793773"/>
                </a:cubicBezTo>
                <a:cubicBezTo>
                  <a:pt x="6183836" y="897359"/>
                  <a:pt x="6156037" y="1009932"/>
                  <a:pt x="6172200" y="1114850"/>
                </a:cubicBezTo>
                <a:cubicBezTo>
                  <a:pt x="6220365" y="1376036"/>
                  <a:pt x="6159873" y="1530451"/>
                  <a:pt x="6172200" y="1649974"/>
                </a:cubicBezTo>
                <a:cubicBezTo>
                  <a:pt x="6184527" y="1769497"/>
                  <a:pt x="6113115" y="2065072"/>
                  <a:pt x="6172200" y="2229692"/>
                </a:cubicBezTo>
                <a:cubicBezTo>
                  <a:pt x="6169371" y="2481009"/>
                  <a:pt x="5963709" y="2660576"/>
                  <a:pt x="5726251" y="2675641"/>
                </a:cubicBezTo>
                <a:cubicBezTo>
                  <a:pt x="5587706" y="2675741"/>
                  <a:pt x="5328349" y="2641205"/>
                  <a:pt x="5143500" y="2675641"/>
                </a:cubicBezTo>
                <a:cubicBezTo>
                  <a:pt x="5011737" y="2727994"/>
                  <a:pt x="4824372" y="2652483"/>
                  <a:pt x="4629150" y="2675641"/>
                </a:cubicBezTo>
                <a:cubicBezTo>
                  <a:pt x="4433928" y="2698799"/>
                  <a:pt x="4250527" y="2669228"/>
                  <a:pt x="4114800" y="2675641"/>
                </a:cubicBezTo>
                <a:cubicBezTo>
                  <a:pt x="3979073" y="2682054"/>
                  <a:pt x="3705668" y="2634059"/>
                  <a:pt x="3600450" y="2675641"/>
                </a:cubicBezTo>
                <a:lnTo>
                  <a:pt x="3600450" y="2675641"/>
                </a:lnTo>
                <a:cubicBezTo>
                  <a:pt x="3373901" y="2741842"/>
                  <a:pt x="3213581" y="2650514"/>
                  <a:pt x="3043155" y="2675641"/>
                </a:cubicBezTo>
                <a:cubicBezTo>
                  <a:pt x="2872730" y="2700768"/>
                  <a:pt x="2628559" y="2640617"/>
                  <a:pt x="2454315" y="2675641"/>
                </a:cubicBezTo>
                <a:cubicBezTo>
                  <a:pt x="2280071" y="2710665"/>
                  <a:pt x="2127594" y="2675240"/>
                  <a:pt x="1897019" y="2675641"/>
                </a:cubicBezTo>
                <a:cubicBezTo>
                  <a:pt x="1666444" y="2676042"/>
                  <a:pt x="1446394" y="2634552"/>
                  <a:pt x="1308179" y="2675641"/>
                </a:cubicBezTo>
                <a:cubicBezTo>
                  <a:pt x="1169964" y="2716730"/>
                  <a:pt x="765366" y="2675555"/>
                  <a:pt x="445949" y="2675641"/>
                </a:cubicBezTo>
                <a:cubicBezTo>
                  <a:pt x="204610" y="2654887"/>
                  <a:pt x="-48503" y="2453407"/>
                  <a:pt x="0" y="2229692"/>
                </a:cubicBezTo>
                <a:cubicBezTo>
                  <a:pt x="-1034" y="2040702"/>
                  <a:pt x="47560" y="1937864"/>
                  <a:pt x="0" y="1672271"/>
                </a:cubicBezTo>
                <a:cubicBezTo>
                  <a:pt x="-47560" y="1406678"/>
                  <a:pt x="54294" y="1320428"/>
                  <a:pt x="0" y="1114850"/>
                </a:cubicBezTo>
                <a:cubicBezTo>
                  <a:pt x="-29234" y="987063"/>
                  <a:pt x="2532" y="849351"/>
                  <a:pt x="0" y="780395"/>
                </a:cubicBezTo>
                <a:cubicBezTo>
                  <a:pt x="-2532" y="711439"/>
                  <a:pt x="19188" y="523863"/>
                  <a:pt x="0" y="445940"/>
                </a:cubicBezTo>
                <a:lnTo>
                  <a:pt x="0" y="445940"/>
                </a:lnTo>
                <a:lnTo>
                  <a:pt x="0" y="445949"/>
                </a:lnTo>
                <a:close/>
              </a:path>
              <a:path w="6172200" h="2675641" stroke="0" extrusionOk="0">
                <a:moveTo>
                  <a:pt x="0" y="445949"/>
                </a:moveTo>
                <a:cubicBezTo>
                  <a:pt x="-4226" y="225987"/>
                  <a:pt x="227719" y="26909"/>
                  <a:pt x="445949" y="0"/>
                </a:cubicBezTo>
                <a:cubicBezTo>
                  <a:pt x="700011" y="-57372"/>
                  <a:pt x="866732" y="57235"/>
                  <a:pt x="1034789" y="0"/>
                </a:cubicBezTo>
                <a:cubicBezTo>
                  <a:pt x="1202846" y="-57235"/>
                  <a:pt x="1285071" y="50371"/>
                  <a:pt x="1497449" y="0"/>
                </a:cubicBezTo>
                <a:cubicBezTo>
                  <a:pt x="1709827" y="-50371"/>
                  <a:pt x="1783549" y="32483"/>
                  <a:pt x="1960109" y="0"/>
                </a:cubicBezTo>
                <a:cubicBezTo>
                  <a:pt x="2136669" y="-32483"/>
                  <a:pt x="2369498" y="69276"/>
                  <a:pt x="2548950" y="0"/>
                </a:cubicBezTo>
                <a:cubicBezTo>
                  <a:pt x="2728402" y="-69276"/>
                  <a:pt x="2937097" y="65789"/>
                  <a:pt x="3137790" y="0"/>
                </a:cubicBezTo>
                <a:cubicBezTo>
                  <a:pt x="3338483" y="-65789"/>
                  <a:pt x="3396950" y="55478"/>
                  <a:pt x="3600450" y="0"/>
                </a:cubicBezTo>
                <a:cubicBezTo>
                  <a:pt x="3849357" y="-25639"/>
                  <a:pt x="4001552" y="48079"/>
                  <a:pt x="4158162" y="0"/>
                </a:cubicBezTo>
                <a:cubicBezTo>
                  <a:pt x="4314772" y="-48079"/>
                  <a:pt x="4466109" y="4723"/>
                  <a:pt x="4672973" y="0"/>
                </a:cubicBezTo>
                <a:cubicBezTo>
                  <a:pt x="4807886" y="-23232"/>
                  <a:pt x="4973558" y="37263"/>
                  <a:pt x="5143500" y="0"/>
                </a:cubicBezTo>
                <a:cubicBezTo>
                  <a:pt x="5294718" y="-10441"/>
                  <a:pt x="5589095" y="14662"/>
                  <a:pt x="5726251" y="0"/>
                </a:cubicBezTo>
                <a:cubicBezTo>
                  <a:pt x="5946137" y="-22549"/>
                  <a:pt x="6172537" y="193564"/>
                  <a:pt x="6172200" y="445949"/>
                </a:cubicBezTo>
                <a:lnTo>
                  <a:pt x="6172200" y="445940"/>
                </a:lnTo>
                <a:lnTo>
                  <a:pt x="6172200" y="445940"/>
                </a:lnTo>
                <a:cubicBezTo>
                  <a:pt x="6188415" y="526617"/>
                  <a:pt x="6156057" y="692144"/>
                  <a:pt x="6172200" y="793773"/>
                </a:cubicBezTo>
                <a:cubicBezTo>
                  <a:pt x="6188343" y="895402"/>
                  <a:pt x="6159801" y="999738"/>
                  <a:pt x="6172200" y="1114850"/>
                </a:cubicBezTo>
                <a:cubicBezTo>
                  <a:pt x="6228457" y="1315670"/>
                  <a:pt x="6168858" y="1546552"/>
                  <a:pt x="6172200" y="1694568"/>
                </a:cubicBezTo>
                <a:cubicBezTo>
                  <a:pt x="6175542" y="1842584"/>
                  <a:pt x="6162182" y="2025849"/>
                  <a:pt x="6172200" y="2229692"/>
                </a:cubicBezTo>
                <a:cubicBezTo>
                  <a:pt x="6190187" y="2443095"/>
                  <a:pt x="5947550" y="2728527"/>
                  <a:pt x="5726251" y="2675641"/>
                </a:cubicBezTo>
                <a:cubicBezTo>
                  <a:pt x="5500907" y="2696041"/>
                  <a:pt x="5335328" y="2664408"/>
                  <a:pt x="5143500" y="2675641"/>
                </a:cubicBezTo>
                <a:cubicBezTo>
                  <a:pt x="4925060" y="2691965"/>
                  <a:pt x="4728085" y="2647729"/>
                  <a:pt x="4613720" y="2675641"/>
                </a:cubicBezTo>
                <a:cubicBezTo>
                  <a:pt x="4499355" y="2703553"/>
                  <a:pt x="4269442" y="2674678"/>
                  <a:pt x="4068509" y="2675641"/>
                </a:cubicBezTo>
                <a:cubicBezTo>
                  <a:pt x="3867576" y="2676604"/>
                  <a:pt x="3717242" y="2629323"/>
                  <a:pt x="3600450" y="2675641"/>
                </a:cubicBezTo>
                <a:lnTo>
                  <a:pt x="3600450" y="2675641"/>
                </a:lnTo>
                <a:cubicBezTo>
                  <a:pt x="3316413" y="2740533"/>
                  <a:pt x="3131894" y="2674567"/>
                  <a:pt x="3011610" y="2675641"/>
                </a:cubicBezTo>
                <a:cubicBezTo>
                  <a:pt x="2891326" y="2676715"/>
                  <a:pt x="2603323" y="2613111"/>
                  <a:pt x="2485860" y="2675641"/>
                </a:cubicBezTo>
                <a:cubicBezTo>
                  <a:pt x="2368397" y="2738171"/>
                  <a:pt x="2087054" y="2670360"/>
                  <a:pt x="1960109" y="2675641"/>
                </a:cubicBezTo>
                <a:cubicBezTo>
                  <a:pt x="1833164" y="2680922"/>
                  <a:pt x="1542287" y="2674818"/>
                  <a:pt x="1434359" y="2675641"/>
                </a:cubicBezTo>
                <a:cubicBezTo>
                  <a:pt x="1326431" y="2676464"/>
                  <a:pt x="910846" y="2566443"/>
                  <a:pt x="445949" y="2675641"/>
                </a:cubicBezTo>
                <a:cubicBezTo>
                  <a:pt x="142232" y="2672035"/>
                  <a:pt x="-1508" y="2456364"/>
                  <a:pt x="0" y="2229692"/>
                </a:cubicBezTo>
                <a:cubicBezTo>
                  <a:pt x="-11387" y="1975502"/>
                  <a:pt x="21796" y="1821347"/>
                  <a:pt x="0" y="1649974"/>
                </a:cubicBezTo>
                <a:cubicBezTo>
                  <a:pt x="-21796" y="1478601"/>
                  <a:pt x="7013" y="1373581"/>
                  <a:pt x="0" y="1114850"/>
                </a:cubicBezTo>
                <a:cubicBezTo>
                  <a:pt x="-38673" y="950732"/>
                  <a:pt x="748" y="906814"/>
                  <a:pt x="0" y="780395"/>
                </a:cubicBezTo>
                <a:cubicBezTo>
                  <a:pt x="-748" y="653977"/>
                  <a:pt x="24890" y="550989"/>
                  <a:pt x="0" y="445940"/>
                </a:cubicBezTo>
                <a:lnTo>
                  <a:pt x="0" y="445940"/>
                </a:lnTo>
                <a:lnTo>
                  <a:pt x="0" y="44594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id="{10CCC72B-593B-4ECC-9A8C-CF0835BE6B5C}"/>
              </a:ext>
            </a:extLst>
          </p:cNvPr>
          <p:cNvSpPr/>
          <p:nvPr/>
        </p:nvSpPr>
        <p:spPr>
          <a:xfrm>
            <a:off x="12101945" y="6920737"/>
            <a:ext cx="6172200" cy="3023363"/>
          </a:xfrm>
          <a:custGeom>
            <a:avLst/>
            <a:gdLst>
              <a:gd name="connsiteX0" fmla="*/ 0 w 6172200"/>
              <a:gd name="connsiteY0" fmla="*/ 503904 h 3023363"/>
              <a:gd name="connsiteX1" fmla="*/ 503904 w 6172200"/>
              <a:gd name="connsiteY1" fmla="*/ 0 h 3023363"/>
              <a:gd name="connsiteX2" fmla="*/ 958064 w 6172200"/>
              <a:gd name="connsiteY2" fmla="*/ 0 h 3023363"/>
              <a:gd name="connsiteX3" fmla="*/ 1505121 w 6172200"/>
              <a:gd name="connsiteY3" fmla="*/ 0 h 3023363"/>
              <a:gd name="connsiteX4" fmla="*/ 2083142 w 6172200"/>
              <a:gd name="connsiteY4" fmla="*/ 0 h 3023363"/>
              <a:gd name="connsiteX5" fmla="*/ 2506337 w 6172200"/>
              <a:gd name="connsiteY5" fmla="*/ 0 h 3023363"/>
              <a:gd name="connsiteX6" fmla="*/ 3053394 w 6172200"/>
              <a:gd name="connsiteY6" fmla="*/ 0 h 3023363"/>
              <a:gd name="connsiteX7" fmla="*/ 3600450 w 6172200"/>
              <a:gd name="connsiteY7" fmla="*/ 0 h 3023363"/>
              <a:gd name="connsiteX8" fmla="*/ 4104536 w 6172200"/>
              <a:gd name="connsiteY8" fmla="*/ 0 h 3023363"/>
              <a:gd name="connsiteX9" fmla="*/ 4672973 w 6172200"/>
              <a:gd name="connsiteY9" fmla="*/ 0 h 3023363"/>
              <a:gd name="connsiteX10" fmla="*/ 5143500 w 6172200"/>
              <a:gd name="connsiteY10" fmla="*/ 0 h 3023363"/>
              <a:gd name="connsiteX11" fmla="*/ 5668296 w 6172200"/>
              <a:gd name="connsiteY11" fmla="*/ 0 h 3023363"/>
              <a:gd name="connsiteX12" fmla="*/ 6172200 w 6172200"/>
              <a:gd name="connsiteY12" fmla="*/ 503904 h 3023363"/>
              <a:gd name="connsiteX13" fmla="*/ 6172200 w 6172200"/>
              <a:gd name="connsiteY13" fmla="*/ 503894 h 3023363"/>
              <a:gd name="connsiteX14" fmla="*/ 6172200 w 6172200"/>
              <a:gd name="connsiteY14" fmla="*/ 503894 h 3023363"/>
              <a:gd name="connsiteX15" fmla="*/ 6172200 w 6172200"/>
              <a:gd name="connsiteY15" fmla="*/ 881815 h 3023363"/>
              <a:gd name="connsiteX16" fmla="*/ 6172200 w 6172200"/>
              <a:gd name="connsiteY16" fmla="*/ 1259735 h 3023363"/>
              <a:gd name="connsiteX17" fmla="*/ 6172200 w 6172200"/>
              <a:gd name="connsiteY17" fmla="*/ 1704837 h 3023363"/>
              <a:gd name="connsiteX18" fmla="*/ 6172200 w 6172200"/>
              <a:gd name="connsiteY18" fmla="*/ 2086954 h 3023363"/>
              <a:gd name="connsiteX19" fmla="*/ 6172200 w 6172200"/>
              <a:gd name="connsiteY19" fmla="*/ 2519459 h 3023363"/>
              <a:gd name="connsiteX20" fmla="*/ 5668296 w 6172200"/>
              <a:gd name="connsiteY20" fmla="*/ 3023363 h 3023363"/>
              <a:gd name="connsiteX21" fmla="*/ 5143500 w 6172200"/>
              <a:gd name="connsiteY21" fmla="*/ 3023363 h 3023363"/>
              <a:gd name="connsiteX22" fmla="*/ 4675442 w 6172200"/>
              <a:gd name="connsiteY22" fmla="*/ 3023363 h 3023363"/>
              <a:gd name="connsiteX23" fmla="*/ 4161092 w 6172200"/>
              <a:gd name="connsiteY23" fmla="*/ 3023363 h 3023363"/>
              <a:gd name="connsiteX24" fmla="*/ 3600450 w 6172200"/>
              <a:gd name="connsiteY24" fmla="*/ 3023363 h 3023363"/>
              <a:gd name="connsiteX25" fmla="*/ 3600450 w 6172200"/>
              <a:gd name="connsiteY25" fmla="*/ 3023363 h 3023363"/>
              <a:gd name="connsiteX26" fmla="*/ 3053394 w 6172200"/>
              <a:gd name="connsiteY26" fmla="*/ 3023363 h 3023363"/>
              <a:gd name="connsiteX27" fmla="*/ 2568268 w 6172200"/>
              <a:gd name="connsiteY27" fmla="*/ 3023363 h 3023363"/>
              <a:gd name="connsiteX28" fmla="*/ 2145073 w 6172200"/>
              <a:gd name="connsiteY28" fmla="*/ 3023363 h 3023363"/>
              <a:gd name="connsiteX29" fmla="*/ 1659948 w 6172200"/>
              <a:gd name="connsiteY29" fmla="*/ 3023363 h 3023363"/>
              <a:gd name="connsiteX30" fmla="*/ 1081926 w 6172200"/>
              <a:gd name="connsiteY30" fmla="*/ 3023363 h 3023363"/>
              <a:gd name="connsiteX31" fmla="*/ 503904 w 6172200"/>
              <a:gd name="connsiteY31" fmla="*/ 3023363 h 3023363"/>
              <a:gd name="connsiteX32" fmla="*/ 0 w 6172200"/>
              <a:gd name="connsiteY32" fmla="*/ 2519459 h 3023363"/>
              <a:gd name="connsiteX33" fmla="*/ 0 w 6172200"/>
              <a:gd name="connsiteY33" fmla="*/ 2137343 h 3023363"/>
              <a:gd name="connsiteX34" fmla="*/ 0 w 6172200"/>
              <a:gd name="connsiteY34" fmla="*/ 1704837 h 3023363"/>
              <a:gd name="connsiteX35" fmla="*/ 0 w 6172200"/>
              <a:gd name="connsiteY35" fmla="*/ 1259735 h 3023363"/>
              <a:gd name="connsiteX36" fmla="*/ 0 w 6172200"/>
              <a:gd name="connsiteY36" fmla="*/ 881815 h 3023363"/>
              <a:gd name="connsiteX37" fmla="*/ 0 w 6172200"/>
              <a:gd name="connsiteY37" fmla="*/ 503894 h 3023363"/>
              <a:gd name="connsiteX38" fmla="*/ 0 w 6172200"/>
              <a:gd name="connsiteY38" fmla="*/ 503894 h 3023363"/>
              <a:gd name="connsiteX39" fmla="*/ 0 w 6172200"/>
              <a:gd name="connsiteY39" fmla="*/ 503904 h 30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2200" h="3023363" fill="none" extrusionOk="0">
                <a:moveTo>
                  <a:pt x="0" y="503904"/>
                </a:moveTo>
                <a:cubicBezTo>
                  <a:pt x="19622" y="240510"/>
                  <a:pt x="263189" y="-34949"/>
                  <a:pt x="503904" y="0"/>
                </a:cubicBezTo>
                <a:cubicBezTo>
                  <a:pt x="726920" y="-12368"/>
                  <a:pt x="802510" y="50957"/>
                  <a:pt x="958064" y="0"/>
                </a:cubicBezTo>
                <a:cubicBezTo>
                  <a:pt x="1113618" y="-50957"/>
                  <a:pt x="1257380" y="8542"/>
                  <a:pt x="1505121" y="0"/>
                </a:cubicBezTo>
                <a:cubicBezTo>
                  <a:pt x="1752862" y="-8542"/>
                  <a:pt x="1904361" y="22128"/>
                  <a:pt x="2083142" y="0"/>
                </a:cubicBezTo>
                <a:cubicBezTo>
                  <a:pt x="2261923" y="-22128"/>
                  <a:pt x="2386920" y="29358"/>
                  <a:pt x="2506337" y="0"/>
                </a:cubicBezTo>
                <a:cubicBezTo>
                  <a:pt x="2625754" y="-29358"/>
                  <a:pt x="2936477" y="39152"/>
                  <a:pt x="3053394" y="0"/>
                </a:cubicBezTo>
                <a:cubicBezTo>
                  <a:pt x="3170311" y="-39152"/>
                  <a:pt x="3468600" y="6389"/>
                  <a:pt x="3600450" y="0"/>
                </a:cubicBezTo>
                <a:cubicBezTo>
                  <a:pt x="3773847" y="-13202"/>
                  <a:pt x="3856890" y="3986"/>
                  <a:pt x="4104536" y="0"/>
                </a:cubicBezTo>
                <a:cubicBezTo>
                  <a:pt x="4352182" y="-3986"/>
                  <a:pt x="4543620" y="67135"/>
                  <a:pt x="4672973" y="0"/>
                </a:cubicBezTo>
                <a:cubicBezTo>
                  <a:pt x="4839284" y="-14061"/>
                  <a:pt x="4943398" y="23140"/>
                  <a:pt x="5143500" y="0"/>
                </a:cubicBezTo>
                <a:cubicBezTo>
                  <a:pt x="5292434" y="-48319"/>
                  <a:pt x="5553071" y="32194"/>
                  <a:pt x="5668296" y="0"/>
                </a:cubicBezTo>
                <a:cubicBezTo>
                  <a:pt x="5965797" y="-14053"/>
                  <a:pt x="6158972" y="161222"/>
                  <a:pt x="6172200" y="503904"/>
                </a:cubicBezTo>
                <a:cubicBezTo>
                  <a:pt x="6172199" y="503902"/>
                  <a:pt x="6172200" y="503897"/>
                  <a:pt x="6172200" y="503894"/>
                </a:cubicBezTo>
                <a:lnTo>
                  <a:pt x="6172200" y="503894"/>
                </a:lnTo>
                <a:cubicBezTo>
                  <a:pt x="6183948" y="589420"/>
                  <a:pt x="6142855" y="710019"/>
                  <a:pt x="6172200" y="881815"/>
                </a:cubicBezTo>
                <a:cubicBezTo>
                  <a:pt x="6201545" y="1053611"/>
                  <a:pt x="6157594" y="1099686"/>
                  <a:pt x="6172200" y="1259735"/>
                </a:cubicBezTo>
                <a:cubicBezTo>
                  <a:pt x="6187866" y="1418650"/>
                  <a:pt x="6135854" y="1497761"/>
                  <a:pt x="6172200" y="1704837"/>
                </a:cubicBezTo>
                <a:cubicBezTo>
                  <a:pt x="6208546" y="1911913"/>
                  <a:pt x="6141505" y="1945632"/>
                  <a:pt x="6172200" y="2086954"/>
                </a:cubicBezTo>
                <a:cubicBezTo>
                  <a:pt x="6202895" y="2228276"/>
                  <a:pt x="6157742" y="2373353"/>
                  <a:pt x="6172200" y="2519459"/>
                </a:cubicBezTo>
                <a:cubicBezTo>
                  <a:pt x="6139897" y="2821124"/>
                  <a:pt x="5963284" y="3024363"/>
                  <a:pt x="5668296" y="3023363"/>
                </a:cubicBezTo>
                <a:cubicBezTo>
                  <a:pt x="5415983" y="3057594"/>
                  <a:pt x="5297227" y="2996156"/>
                  <a:pt x="5143500" y="3023363"/>
                </a:cubicBezTo>
                <a:cubicBezTo>
                  <a:pt x="5002719" y="3074940"/>
                  <a:pt x="4801330" y="3017774"/>
                  <a:pt x="4675442" y="3023363"/>
                </a:cubicBezTo>
                <a:cubicBezTo>
                  <a:pt x="4549554" y="3028952"/>
                  <a:pt x="4283151" y="3013268"/>
                  <a:pt x="4161092" y="3023363"/>
                </a:cubicBezTo>
                <a:cubicBezTo>
                  <a:pt x="4039033" y="3033458"/>
                  <a:pt x="3866937" y="3020924"/>
                  <a:pt x="3600450" y="3023363"/>
                </a:cubicBezTo>
                <a:lnTo>
                  <a:pt x="3600450" y="3023363"/>
                </a:lnTo>
                <a:cubicBezTo>
                  <a:pt x="3411603" y="3050910"/>
                  <a:pt x="3166970" y="2965365"/>
                  <a:pt x="3053394" y="3023363"/>
                </a:cubicBezTo>
                <a:cubicBezTo>
                  <a:pt x="2939818" y="3081361"/>
                  <a:pt x="2804654" y="2993097"/>
                  <a:pt x="2568268" y="3023363"/>
                </a:cubicBezTo>
                <a:cubicBezTo>
                  <a:pt x="2331882" y="3053629"/>
                  <a:pt x="2349401" y="3011372"/>
                  <a:pt x="2145073" y="3023363"/>
                </a:cubicBezTo>
                <a:cubicBezTo>
                  <a:pt x="1940746" y="3035354"/>
                  <a:pt x="1842820" y="3014631"/>
                  <a:pt x="1659948" y="3023363"/>
                </a:cubicBezTo>
                <a:cubicBezTo>
                  <a:pt x="1477077" y="3032095"/>
                  <a:pt x="1255375" y="2982144"/>
                  <a:pt x="1081926" y="3023363"/>
                </a:cubicBezTo>
                <a:cubicBezTo>
                  <a:pt x="908477" y="3064582"/>
                  <a:pt x="704748" y="2966396"/>
                  <a:pt x="503904" y="3023363"/>
                </a:cubicBezTo>
                <a:cubicBezTo>
                  <a:pt x="164516" y="3053533"/>
                  <a:pt x="51492" y="2796188"/>
                  <a:pt x="0" y="2519459"/>
                </a:cubicBezTo>
                <a:cubicBezTo>
                  <a:pt x="-5045" y="2372964"/>
                  <a:pt x="18037" y="2316766"/>
                  <a:pt x="0" y="2137343"/>
                </a:cubicBezTo>
                <a:cubicBezTo>
                  <a:pt x="-18037" y="1957920"/>
                  <a:pt x="34702" y="1811064"/>
                  <a:pt x="0" y="1704837"/>
                </a:cubicBezTo>
                <a:cubicBezTo>
                  <a:pt x="-34702" y="1598610"/>
                  <a:pt x="14436" y="1366602"/>
                  <a:pt x="0" y="1259735"/>
                </a:cubicBezTo>
                <a:cubicBezTo>
                  <a:pt x="-11102" y="1080891"/>
                  <a:pt x="18157" y="1019073"/>
                  <a:pt x="0" y="881815"/>
                </a:cubicBezTo>
                <a:cubicBezTo>
                  <a:pt x="-18157" y="744557"/>
                  <a:pt x="11173" y="581065"/>
                  <a:pt x="0" y="503894"/>
                </a:cubicBezTo>
                <a:lnTo>
                  <a:pt x="0" y="503894"/>
                </a:lnTo>
                <a:cubicBezTo>
                  <a:pt x="1" y="503899"/>
                  <a:pt x="-1" y="503901"/>
                  <a:pt x="0" y="503904"/>
                </a:cubicBezTo>
                <a:close/>
              </a:path>
              <a:path w="6172200" h="3023363" stroke="0" extrusionOk="0">
                <a:moveTo>
                  <a:pt x="0" y="503904"/>
                </a:moveTo>
                <a:cubicBezTo>
                  <a:pt x="-6831" y="268162"/>
                  <a:pt x="234626" y="8650"/>
                  <a:pt x="503904" y="0"/>
                </a:cubicBezTo>
                <a:cubicBezTo>
                  <a:pt x="743858" y="-41309"/>
                  <a:pt x="889856" y="46621"/>
                  <a:pt x="1081926" y="0"/>
                </a:cubicBezTo>
                <a:cubicBezTo>
                  <a:pt x="1273996" y="-46621"/>
                  <a:pt x="1422063" y="2777"/>
                  <a:pt x="1536086" y="0"/>
                </a:cubicBezTo>
                <a:cubicBezTo>
                  <a:pt x="1650109" y="-2777"/>
                  <a:pt x="1779737" y="28869"/>
                  <a:pt x="1990246" y="0"/>
                </a:cubicBezTo>
                <a:cubicBezTo>
                  <a:pt x="2200755" y="-28869"/>
                  <a:pt x="2294354" y="32162"/>
                  <a:pt x="2568268" y="0"/>
                </a:cubicBezTo>
                <a:cubicBezTo>
                  <a:pt x="2842182" y="-32162"/>
                  <a:pt x="2881894" y="36146"/>
                  <a:pt x="3146290" y="0"/>
                </a:cubicBezTo>
                <a:cubicBezTo>
                  <a:pt x="3410686" y="-36146"/>
                  <a:pt x="3396559" y="35380"/>
                  <a:pt x="3600450" y="0"/>
                </a:cubicBezTo>
                <a:cubicBezTo>
                  <a:pt x="3849357" y="-25639"/>
                  <a:pt x="4001552" y="48079"/>
                  <a:pt x="4158162" y="0"/>
                </a:cubicBezTo>
                <a:cubicBezTo>
                  <a:pt x="4314772" y="-48079"/>
                  <a:pt x="4466109" y="4723"/>
                  <a:pt x="4672973" y="0"/>
                </a:cubicBezTo>
                <a:cubicBezTo>
                  <a:pt x="4807886" y="-23232"/>
                  <a:pt x="4973558" y="37263"/>
                  <a:pt x="5143500" y="0"/>
                </a:cubicBezTo>
                <a:cubicBezTo>
                  <a:pt x="5260033" y="-54532"/>
                  <a:pt x="5540029" y="32010"/>
                  <a:pt x="5668296" y="0"/>
                </a:cubicBezTo>
                <a:cubicBezTo>
                  <a:pt x="5910895" y="-30485"/>
                  <a:pt x="6176475" y="148295"/>
                  <a:pt x="6172200" y="503904"/>
                </a:cubicBezTo>
                <a:cubicBezTo>
                  <a:pt x="6172200" y="503902"/>
                  <a:pt x="6172201" y="503896"/>
                  <a:pt x="6172200" y="503894"/>
                </a:cubicBezTo>
                <a:lnTo>
                  <a:pt x="6172200" y="503894"/>
                </a:lnTo>
                <a:cubicBezTo>
                  <a:pt x="6200449" y="641817"/>
                  <a:pt x="6158610" y="801315"/>
                  <a:pt x="6172200" y="889373"/>
                </a:cubicBezTo>
                <a:cubicBezTo>
                  <a:pt x="6185790" y="977431"/>
                  <a:pt x="6134063" y="1160926"/>
                  <a:pt x="6172200" y="1259735"/>
                </a:cubicBezTo>
                <a:cubicBezTo>
                  <a:pt x="6191523" y="1384573"/>
                  <a:pt x="6162546" y="1563577"/>
                  <a:pt x="6172200" y="1679643"/>
                </a:cubicBezTo>
                <a:cubicBezTo>
                  <a:pt x="6181854" y="1795709"/>
                  <a:pt x="6139703" y="1950280"/>
                  <a:pt x="6172200" y="2061759"/>
                </a:cubicBezTo>
                <a:cubicBezTo>
                  <a:pt x="6204697" y="2173238"/>
                  <a:pt x="6133275" y="2310217"/>
                  <a:pt x="6172200" y="2519459"/>
                </a:cubicBezTo>
                <a:cubicBezTo>
                  <a:pt x="6206592" y="2873172"/>
                  <a:pt x="5929398" y="3016676"/>
                  <a:pt x="5668296" y="3023363"/>
                </a:cubicBezTo>
                <a:cubicBezTo>
                  <a:pt x="5490413" y="3050163"/>
                  <a:pt x="5306005" y="2965551"/>
                  <a:pt x="5143500" y="3023363"/>
                </a:cubicBezTo>
                <a:cubicBezTo>
                  <a:pt x="5001808" y="3038547"/>
                  <a:pt x="4877898" y="2993823"/>
                  <a:pt x="4660011" y="3023363"/>
                </a:cubicBezTo>
                <a:cubicBezTo>
                  <a:pt x="4442124" y="3052903"/>
                  <a:pt x="4384471" y="2979829"/>
                  <a:pt x="4161092" y="3023363"/>
                </a:cubicBezTo>
                <a:cubicBezTo>
                  <a:pt x="3937713" y="3066897"/>
                  <a:pt x="3751319" y="2974913"/>
                  <a:pt x="3600450" y="3023363"/>
                </a:cubicBezTo>
                <a:lnTo>
                  <a:pt x="3600450" y="3023363"/>
                </a:lnTo>
                <a:cubicBezTo>
                  <a:pt x="3468092" y="3024861"/>
                  <a:pt x="3224633" y="2984991"/>
                  <a:pt x="3084359" y="3023363"/>
                </a:cubicBezTo>
                <a:cubicBezTo>
                  <a:pt x="2944085" y="3061735"/>
                  <a:pt x="2784298" y="2977269"/>
                  <a:pt x="2630199" y="3023363"/>
                </a:cubicBezTo>
                <a:cubicBezTo>
                  <a:pt x="2476100" y="3069457"/>
                  <a:pt x="2350100" y="2990759"/>
                  <a:pt x="2083142" y="3023363"/>
                </a:cubicBezTo>
                <a:cubicBezTo>
                  <a:pt x="1816184" y="3055967"/>
                  <a:pt x="1768460" y="2963903"/>
                  <a:pt x="1505121" y="3023363"/>
                </a:cubicBezTo>
                <a:cubicBezTo>
                  <a:pt x="1241782" y="3082823"/>
                  <a:pt x="1128049" y="2975124"/>
                  <a:pt x="958064" y="3023363"/>
                </a:cubicBezTo>
                <a:cubicBezTo>
                  <a:pt x="788079" y="3071602"/>
                  <a:pt x="675355" y="2972315"/>
                  <a:pt x="503904" y="3023363"/>
                </a:cubicBezTo>
                <a:cubicBezTo>
                  <a:pt x="175298" y="2997933"/>
                  <a:pt x="58033" y="2779468"/>
                  <a:pt x="0" y="2519459"/>
                </a:cubicBezTo>
                <a:cubicBezTo>
                  <a:pt x="-4454" y="2416824"/>
                  <a:pt x="11869" y="2166657"/>
                  <a:pt x="0" y="2074357"/>
                </a:cubicBezTo>
                <a:cubicBezTo>
                  <a:pt x="-11869" y="1982057"/>
                  <a:pt x="16134" y="1808893"/>
                  <a:pt x="0" y="1692240"/>
                </a:cubicBezTo>
                <a:cubicBezTo>
                  <a:pt x="-16134" y="1575587"/>
                  <a:pt x="2209" y="1444048"/>
                  <a:pt x="0" y="1259735"/>
                </a:cubicBezTo>
                <a:cubicBezTo>
                  <a:pt x="-43928" y="1179744"/>
                  <a:pt x="43602" y="1025083"/>
                  <a:pt x="0" y="866698"/>
                </a:cubicBezTo>
                <a:cubicBezTo>
                  <a:pt x="-43602" y="708313"/>
                  <a:pt x="15349" y="587870"/>
                  <a:pt x="0" y="503894"/>
                </a:cubicBezTo>
                <a:lnTo>
                  <a:pt x="0" y="503894"/>
                </a:lnTo>
                <a:cubicBezTo>
                  <a:pt x="1" y="503898"/>
                  <a:pt x="0" y="503901"/>
                  <a:pt x="0" y="503904"/>
                </a:cubicBez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96254" y="810169"/>
            <a:ext cx="6172200" cy="3562351"/>
          </a:xfrm>
          <a:custGeom>
            <a:avLst/>
            <a:gdLst>
              <a:gd name="connsiteX0" fmla="*/ 0 w 6172200"/>
              <a:gd name="connsiteY0" fmla="*/ 593737 h 3562351"/>
              <a:gd name="connsiteX1" fmla="*/ 593737 w 6172200"/>
              <a:gd name="connsiteY1" fmla="*/ 0 h 3562351"/>
              <a:gd name="connsiteX2" fmla="*/ 1034722 w 6172200"/>
              <a:gd name="connsiteY2" fmla="*/ 0 h 3562351"/>
              <a:gd name="connsiteX3" fmla="*/ 1565908 w 6172200"/>
              <a:gd name="connsiteY3" fmla="*/ 0 h 3562351"/>
              <a:gd name="connsiteX4" fmla="*/ 2127161 w 6172200"/>
              <a:gd name="connsiteY4" fmla="*/ 0 h 3562351"/>
              <a:gd name="connsiteX5" fmla="*/ 2538078 w 6172200"/>
              <a:gd name="connsiteY5" fmla="*/ 0 h 3562351"/>
              <a:gd name="connsiteX6" fmla="*/ 3069264 w 6172200"/>
              <a:gd name="connsiteY6" fmla="*/ 0 h 3562351"/>
              <a:gd name="connsiteX7" fmla="*/ 3600450 w 6172200"/>
              <a:gd name="connsiteY7" fmla="*/ 0 h 3562351"/>
              <a:gd name="connsiteX8" fmla="*/ 4104536 w 6172200"/>
              <a:gd name="connsiteY8" fmla="*/ 0 h 3562351"/>
              <a:gd name="connsiteX9" fmla="*/ 4672973 w 6172200"/>
              <a:gd name="connsiteY9" fmla="*/ 0 h 3562351"/>
              <a:gd name="connsiteX10" fmla="*/ 5143500 w 6172200"/>
              <a:gd name="connsiteY10" fmla="*/ 0 h 3562351"/>
              <a:gd name="connsiteX11" fmla="*/ 5578463 w 6172200"/>
              <a:gd name="connsiteY11" fmla="*/ 0 h 3562351"/>
              <a:gd name="connsiteX12" fmla="*/ 6172200 w 6172200"/>
              <a:gd name="connsiteY12" fmla="*/ 593737 h 3562351"/>
              <a:gd name="connsiteX13" fmla="*/ 6172200 w 6172200"/>
              <a:gd name="connsiteY13" fmla="*/ 593725 h 3562351"/>
              <a:gd name="connsiteX14" fmla="*/ 6172200 w 6172200"/>
              <a:gd name="connsiteY14" fmla="*/ 593725 h 3562351"/>
              <a:gd name="connsiteX15" fmla="*/ 6172200 w 6172200"/>
              <a:gd name="connsiteY15" fmla="*/ 1039019 h 3562351"/>
              <a:gd name="connsiteX16" fmla="*/ 6172200 w 6172200"/>
              <a:gd name="connsiteY16" fmla="*/ 1484313 h 3562351"/>
              <a:gd name="connsiteX17" fmla="*/ 6172200 w 6172200"/>
              <a:gd name="connsiteY17" fmla="*/ 2008766 h 3562351"/>
              <a:gd name="connsiteX18" fmla="*/ 6172200 w 6172200"/>
              <a:gd name="connsiteY18" fmla="*/ 2459004 h 3562351"/>
              <a:gd name="connsiteX19" fmla="*/ 6172200 w 6172200"/>
              <a:gd name="connsiteY19" fmla="*/ 2968614 h 3562351"/>
              <a:gd name="connsiteX20" fmla="*/ 5578463 w 6172200"/>
              <a:gd name="connsiteY20" fmla="*/ 3562351 h 3562351"/>
              <a:gd name="connsiteX21" fmla="*/ 5143500 w 6172200"/>
              <a:gd name="connsiteY21" fmla="*/ 3562351 h 3562351"/>
              <a:gd name="connsiteX22" fmla="*/ 4675442 w 6172200"/>
              <a:gd name="connsiteY22" fmla="*/ 3562351 h 3562351"/>
              <a:gd name="connsiteX23" fmla="*/ 4161092 w 6172200"/>
              <a:gd name="connsiteY23" fmla="*/ 3562351 h 3562351"/>
              <a:gd name="connsiteX24" fmla="*/ 3600450 w 6172200"/>
              <a:gd name="connsiteY24" fmla="*/ 3562351 h 3562351"/>
              <a:gd name="connsiteX25" fmla="*/ 3600450 w 6172200"/>
              <a:gd name="connsiteY25" fmla="*/ 3562351 h 3562351"/>
              <a:gd name="connsiteX26" fmla="*/ 3069264 w 6172200"/>
              <a:gd name="connsiteY26" fmla="*/ 3562351 h 3562351"/>
              <a:gd name="connsiteX27" fmla="*/ 2598212 w 6172200"/>
              <a:gd name="connsiteY27" fmla="*/ 3562351 h 3562351"/>
              <a:gd name="connsiteX28" fmla="*/ 2187295 w 6172200"/>
              <a:gd name="connsiteY28" fmla="*/ 3562351 h 3562351"/>
              <a:gd name="connsiteX29" fmla="*/ 1716243 w 6172200"/>
              <a:gd name="connsiteY29" fmla="*/ 3562351 h 3562351"/>
              <a:gd name="connsiteX30" fmla="*/ 1154990 w 6172200"/>
              <a:gd name="connsiteY30" fmla="*/ 3562351 h 3562351"/>
              <a:gd name="connsiteX31" fmla="*/ 593737 w 6172200"/>
              <a:gd name="connsiteY31" fmla="*/ 3562351 h 3562351"/>
              <a:gd name="connsiteX32" fmla="*/ 0 w 6172200"/>
              <a:gd name="connsiteY32" fmla="*/ 2968614 h 3562351"/>
              <a:gd name="connsiteX33" fmla="*/ 0 w 6172200"/>
              <a:gd name="connsiteY33" fmla="*/ 2518376 h 3562351"/>
              <a:gd name="connsiteX34" fmla="*/ 0 w 6172200"/>
              <a:gd name="connsiteY34" fmla="*/ 2008766 h 3562351"/>
              <a:gd name="connsiteX35" fmla="*/ 0 w 6172200"/>
              <a:gd name="connsiteY35" fmla="*/ 1484313 h 3562351"/>
              <a:gd name="connsiteX36" fmla="*/ 0 w 6172200"/>
              <a:gd name="connsiteY36" fmla="*/ 1039019 h 3562351"/>
              <a:gd name="connsiteX37" fmla="*/ 0 w 6172200"/>
              <a:gd name="connsiteY37" fmla="*/ 593725 h 3562351"/>
              <a:gd name="connsiteX38" fmla="*/ 0 w 6172200"/>
              <a:gd name="connsiteY38" fmla="*/ 593725 h 3562351"/>
              <a:gd name="connsiteX39" fmla="*/ 0 w 6172200"/>
              <a:gd name="connsiteY39" fmla="*/ 593737 h 356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2200" h="3562351" fill="none" extrusionOk="0">
                <a:moveTo>
                  <a:pt x="0" y="593737"/>
                </a:moveTo>
                <a:cubicBezTo>
                  <a:pt x="62403" y="313223"/>
                  <a:pt x="282467" y="-15476"/>
                  <a:pt x="593737" y="0"/>
                </a:cubicBezTo>
                <a:cubicBezTo>
                  <a:pt x="723647" y="-28254"/>
                  <a:pt x="826911" y="24953"/>
                  <a:pt x="1034722" y="0"/>
                </a:cubicBezTo>
                <a:cubicBezTo>
                  <a:pt x="1242534" y="-24953"/>
                  <a:pt x="1416078" y="678"/>
                  <a:pt x="1565908" y="0"/>
                </a:cubicBezTo>
                <a:cubicBezTo>
                  <a:pt x="1715738" y="-678"/>
                  <a:pt x="1931866" y="36221"/>
                  <a:pt x="2127161" y="0"/>
                </a:cubicBezTo>
                <a:cubicBezTo>
                  <a:pt x="2322456" y="-36221"/>
                  <a:pt x="2377766" y="9036"/>
                  <a:pt x="2538078" y="0"/>
                </a:cubicBezTo>
                <a:cubicBezTo>
                  <a:pt x="2698390" y="-9036"/>
                  <a:pt x="2866261" y="42482"/>
                  <a:pt x="3069264" y="0"/>
                </a:cubicBezTo>
                <a:cubicBezTo>
                  <a:pt x="3272267" y="-42482"/>
                  <a:pt x="3425653" y="59654"/>
                  <a:pt x="3600450" y="0"/>
                </a:cubicBezTo>
                <a:cubicBezTo>
                  <a:pt x="3773847" y="-13202"/>
                  <a:pt x="3856890" y="3986"/>
                  <a:pt x="4104536" y="0"/>
                </a:cubicBezTo>
                <a:cubicBezTo>
                  <a:pt x="4352182" y="-3986"/>
                  <a:pt x="4543620" y="67135"/>
                  <a:pt x="4672973" y="0"/>
                </a:cubicBezTo>
                <a:cubicBezTo>
                  <a:pt x="4839284" y="-14061"/>
                  <a:pt x="4943398" y="23140"/>
                  <a:pt x="5143500" y="0"/>
                </a:cubicBezTo>
                <a:cubicBezTo>
                  <a:pt x="5286996" y="-5557"/>
                  <a:pt x="5470232" y="22817"/>
                  <a:pt x="5578463" y="0"/>
                </a:cubicBezTo>
                <a:cubicBezTo>
                  <a:pt x="5926641" y="-14832"/>
                  <a:pt x="6164237" y="227067"/>
                  <a:pt x="6172200" y="593737"/>
                </a:cubicBezTo>
                <a:cubicBezTo>
                  <a:pt x="6172199" y="593732"/>
                  <a:pt x="6172201" y="593730"/>
                  <a:pt x="6172200" y="593725"/>
                </a:cubicBezTo>
                <a:lnTo>
                  <a:pt x="6172200" y="593725"/>
                </a:lnTo>
                <a:cubicBezTo>
                  <a:pt x="6217377" y="783655"/>
                  <a:pt x="6160223" y="917345"/>
                  <a:pt x="6172200" y="1039019"/>
                </a:cubicBezTo>
                <a:cubicBezTo>
                  <a:pt x="6184177" y="1160693"/>
                  <a:pt x="6150064" y="1329578"/>
                  <a:pt x="6172200" y="1484313"/>
                </a:cubicBezTo>
                <a:cubicBezTo>
                  <a:pt x="6223715" y="1718214"/>
                  <a:pt x="6113791" y="1756517"/>
                  <a:pt x="6172200" y="2008766"/>
                </a:cubicBezTo>
                <a:cubicBezTo>
                  <a:pt x="6230609" y="2261015"/>
                  <a:pt x="6152352" y="2308150"/>
                  <a:pt x="6172200" y="2459004"/>
                </a:cubicBezTo>
                <a:cubicBezTo>
                  <a:pt x="6192048" y="2609858"/>
                  <a:pt x="6118677" y="2748392"/>
                  <a:pt x="6172200" y="2968614"/>
                </a:cubicBezTo>
                <a:cubicBezTo>
                  <a:pt x="6146744" y="3314941"/>
                  <a:pt x="6003404" y="3568164"/>
                  <a:pt x="5578463" y="3562351"/>
                </a:cubicBezTo>
                <a:cubicBezTo>
                  <a:pt x="5404305" y="3573751"/>
                  <a:pt x="5353452" y="3545470"/>
                  <a:pt x="5143500" y="3562351"/>
                </a:cubicBezTo>
                <a:cubicBezTo>
                  <a:pt x="5002719" y="3613928"/>
                  <a:pt x="4801330" y="3556762"/>
                  <a:pt x="4675442" y="3562351"/>
                </a:cubicBezTo>
                <a:cubicBezTo>
                  <a:pt x="4549554" y="3567940"/>
                  <a:pt x="4283151" y="3552256"/>
                  <a:pt x="4161092" y="3562351"/>
                </a:cubicBezTo>
                <a:cubicBezTo>
                  <a:pt x="4039033" y="3572446"/>
                  <a:pt x="3866937" y="3559912"/>
                  <a:pt x="3600450" y="3562351"/>
                </a:cubicBezTo>
                <a:lnTo>
                  <a:pt x="3600450" y="3562351"/>
                </a:lnTo>
                <a:cubicBezTo>
                  <a:pt x="3370515" y="3567968"/>
                  <a:pt x="3196966" y="3498713"/>
                  <a:pt x="3069264" y="3562351"/>
                </a:cubicBezTo>
                <a:cubicBezTo>
                  <a:pt x="2941562" y="3625989"/>
                  <a:pt x="2742516" y="3543319"/>
                  <a:pt x="2598212" y="3562351"/>
                </a:cubicBezTo>
                <a:cubicBezTo>
                  <a:pt x="2453908" y="3581383"/>
                  <a:pt x="2356729" y="3527102"/>
                  <a:pt x="2187295" y="3562351"/>
                </a:cubicBezTo>
                <a:cubicBezTo>
                  <a:pt x="2017861" y="3597600"/>
                  <a:pt x="1825400" y="3530456"/>
                  <a:pt x="1716243" y="3562351"/>
                </a:cubicBezTo>
                <a:cubicBezTo>
                  <a:pt x="1607086" y="3594246"/>
                  <a:pt x="1336590" y="3553829"/>
                  <a:pt x="1154990" y="3562351"/>
                </a:cubicBezTo>
                <a:cubicBezTo>
                  <a:pt x="973390" y="3570873"/>
                  <a:pt x="840185" y="3555271"/>
                  <a:pt x="593737" y="3562351"/>
                </a:cubicBezTo>
                <a:cubicBezTo>
                  <a:pt x="233567" y="3578282"/>
                  <a:pt x="73842" y="3294277"/>
                  <a:pt x="0" y="2968614"/>
                </a:cubicBezTo>
                <a:cubicBezTo>
                  <a:pt x="-50512" y="2836983"/>
                  <a:pt x="5039" y="2635894"/>
                  <a:pt x="0" y="2518376"/>
                </a:cubicBezTo>
                <a:cubicBezTo>
                  <a:pt x="-5039" y="2400858"/>
                  <a:pt x="29556" y="2145359"/>
                  <a:pt x="0" y="2008766"/>
                </a:cubicBezTo>
                <a:cubicBezTo>
                  <a:pt x="-29556" y="1872173"/>
                  <a:pt x="18292" y="1678320"/>
                  <a:pt x="0" y="1484313"/>
                </a:cubicBezTo>
                <a:cubicBezTo>
                  <a:pt x="-13687" y="1321335"/>
                  <a:pt x="496" y="1220295"/>
                  <a:pt x="0" y="1039019"/>
                </a:cubicBezTo>
                <a:cubicBezTo>
                  <a:pt x="-496" y="857743"/>
                  <a:pt x="19173" y="777321"/>
                  <a:pt x="0" y="593725"/>
                </a:cubicBezTo>
                <a:lnTo>
                  <a:pt x="0" y="593725"/>
                </a:lnTo>
                <a:cubicBezTo>
                  <a:pt x="1" y="593727"/>
                  <a:pt x="-1" y="593732"/>
                  <a:pt x="0" y="593737"/>
                </a:cubicBezTo>
                <a:close/>
              </a:path>
              <a:path w="6172200" h="3562351" stroke="0" extrusionOk="0">
                <a:moveTo>
                  <a:pt x="0" y="593737"/>
                </a:moveTo>
                <a:cubicBezTo>
                  <a:pt x="-14860" y="358398"/>
                  <a:pt x="323457" y="55266"/>
                  <a:pt x="593737" y="0"/>
                </a:cubicBezTo>
                <a:cubicBezTo>
                  <a:pt x="731247" y="-43525"/>
                  <a:pt x="934162" y="18846"/>
                  <a:pt x="1154990" y="0"/>
                </a:cubicBezTo>
                <a:cubicBezTo>
                  <a:pt x="1375818" y="-18846"/>
                  <a:pt x="1490691" y="31107"/>
                  <a:pt x="1595975" y="0"/>
                </a:cubicBezTo>
                <a:cubicBezTo>
                  <a:pt x="1701260" y="-31107"/>
                  <a:pt x="1898430" y="17034"/>
                  <a:pt x="2036959" y="0"/>
                </a:cubicBezTo>
                <a:cubicBezTo>
                  <a:pt x="2175488" y="-17034"/>
                  <a:pt x="2335048" y="59685"/>
                  <a:pt x="2598212" y="0"/>
                </a:cubicBezTo>
                <a:cubicBezTo>
                  <a:pt x="2861376" y="-59685"/>
                  <a:pt x="2944305" y="44425"/>
                  <a:pt x="3159465" y="0"/>
                </a:cubicBezTo>
                <a:cubicBezTo>
                  <a:pt x="3374625" y="-44425"/>
                  <a:pt x="3451313" y="15222"/>
                  <a:pt x="3600450" y="0"/>
                </a:cubicBezTo>
                <a:cubicBezTo>
                  <a:pt x="3849357" y="-25639"/>
                  <a:pt x="4001552" y="48079"/>
                  <a:pt x="4158162" y="0"/>
                </a:cubicBezTo>
                <a:cubicBezTo>
                  <a:pt x="4314772" y="-48079"/>
                  <a:pt x="4466109" y="4723"/>
                  <a:pt x="4672973" y="0"/>
                </a:cubicBezTo>
                <a:cubicBezTo>
                  <a:pt x="4807886" y="-23232"/>
                  <a:pt x="4973558" y="37263"/>
                  <a:pt x="5143500" y="0"/>
                </a:cubicBezTo>
                <a:cubicBezTo>
                  <a:pt x="5292354" y="-9140"/>
                  <a:pt x="5441596" y="19501"/>
                  <a:pt x="5578463" y="0"/>
                </a:cubicBezTo>
                <a:cubicBezTo>
                  <a:pt x="5890770" y="-13326"/>
                  <a:pt x="6173639" y="239806"/>
                  <a:pt x="6172200" y="593737"/>
                </a:cubicBezTo>
                <a:cubicBezTo>
                  <a:pt x="6172199" y="593735"/>
                  <a:pt x="6172201" y="593728"/>
                  <a:pt x="6172200" y="593725"/>
                </a:cubicBezTo>
                <a:lnTo>
                  <a:pt x="6172200" y="593725"/>
                </a:lnTo>
                <a:cubicBezTo>
                  <a:pt x="6174093" y="764349"/>
                  <a:pt x="6141369" y="886319"/>
                  <a:pt x="6172200" y="1047925"/>
                </a:cubicBezTo>
                <a:cubicBezTo>
                  <a:pt x="6203031" y="1209531"/>
                  <a:pt x="6127295" y="1373253"/>
                  <a:pt x="6172200" y="1484313"/>
                </a:cubicBezTo>
                <a:cubicBezTo>
                  <a:pt x="6207762" y="1661957"/>
                  <a:pt x="6160975" y="1827409"/>
                  <a:pt x="6172200" y="1979080"/>
                </a:cubicBezTo>
                <a:cubicBezTo>
                  <a:pt x="6183425" y="2130751"/>
                  <a:pt x="6121593" y="2266200"/>
                  <a:pt x="6172200" y="2429318"/>
                </a:cubicBezTo>
                <a:cubicBezTo>
                  <a:pt x="6222807" y="2592436"/>
                  <a:pt x="6112053" y="2823171"/>
                  <a:pt x="6172200" y="2968614"/>
                </a:cubicBezTo>
                <a:cubicBezTo>
                  <a:pt x="6194286" y="3344957"/>
                  <a:pt x="5817095" y="3527635"/>
                  <a:pt x="5578463" y="3562351"/>
                </a:cubicBezTo>
                <a:cubicBezTo>
                  <a:pt x="5482194" y="3570170"/>
                  <a:pt x="5332939" y="3528010"/>
                  <a:pt x="5143500" y="3562351"/>
                </a:cubicBezTo>
                <a:cubicBezTo>
                  <a:pt x="5001808" y="3577535"/>
                  <a:pt x="4877898" y="3532811"/>
                  <a:pt x="4660011" y="3562351"/>
                </a:cubicBezTo>
                <a:cubicBezTo>
                  <a:pt x="4442124" y="3591891"/>
                  <a:pt x="4384471" y="3518817"/>
                  <a:pt x="4161092" y="3562351"/>
                </a:cubicBezTo>
                <a:cubicBezTo>
                  <a:pt x="3937713" y="3605885"/>
                  <a:pt x="3751319" y="3513901"/>
                  <a:pt x="3600450" y="3562351"/>
                </a:cubicBezTo>
                <a:lnTo>
                  <a:pt x="3600450" y="3562351"/>
                </a:lnTo>
                <a:cubicBezTo>
                  <a:pt x="3384480" y="3580828"/>
                  <a:pt x="3273145" y="3557240"/>
                  <a:pt x="3099331" y="3562351"/>
                </a:cubicBezTo>
                <a:cubicBezTo>
                  <a:pt x="2925517" y="3567462"/>
                  <a:pt x="2827026" y="3528410"/>
                  <a:pt x="2658347" y="3562351"/>
                </a:cubicBezTo>
                <a:cubicBezTo>
                  <a:pt x="2489668" y="3596292"/>
                  <a:pt x="2283703" y="3517244"/>
                  <a:pt x="2127161" y="3562351"/>
                </a:cubicBezTo>
                <a:cubicBezTo>
                  <a:pt x="1970619" y="3607458"/>
                  <a:pt x="1770368" y="3550644"/>
                  <a:pt x="1565908" y="3562351"/>
                </a:cubicBezTo>
                <a:cubicBezTo>
                  <a:pt x="1361448" y="3574058"/>
                  <a:pt x="1144235" y="3539755"/>
                  <a:pt x="1034722" y="3562351"/>
                </a:cubicBezTo>
                <a:cubicBezTo>
                  <a:pt x="925209" y="3584947"/>
                  <a:pt x="756090" y="3532981"/>
                  <a:pt x="593737" y="3562351"/>
                </a:cubicBezTo>
                <a:cubicBezTo>
                  <a:pt x="183308" y="3520640"/>
                  <a:pt x="40412" y="3283790"/>
                  <a:pt x="0" y="2968614"/>
                </a:cubicBezTo>
                <a:cubicBezTo>
                  <a:pt x="-41388" y="2810397"/>
                  <a:pt x="6592" y="2610856"/>
                  <a:pt x="0" y="2444161"/>
                </a:cubicBezTo>
                <a:cubicBezTo>
                  <a:pt x="-6592" y="2277466"/>
                  <a:pt x="40944" y="2143063"/>
                  <a:pt x="0" y="1993923"/>
                </a:cubicBezTo>
                <a:cubicBezTo>
                  <a:pt x="-40944" y="1844783"/>
                  <a:pt x="6635" y="1610144"/>
                  <a:pt x="0" y="1484313"/>
                </a:cubicBezTo>
                <a:cubicBezTo>
                  <a:pt x="-54526" y="1338511"/>
                  <a:pt x="9209" y="1171353"/>
                  <a:pt x="0" y="1021207"/>
                </a:cubicBezTo>
                <a:cubicBezTo>
                  <a:pt x="-9209" y="871061"/>
                  <a:pt x="11640" y="756157"/>
                  <a:pt x="0" y="593725"/>
                </a:cubicBezTo>
                <a:lnTo>
                  <a:pt x="0" y="593725"/>
                </a:lnTo>
                <a:cubicBezTo>
                  <a:pt x="0" y="593731"/>
                  <a:pt x="0" y="593733"/>
                  <a:pt x="0" y="593737"/>
                </a:cubicBez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0"/>
            <a:ext cx="6172200" cy="3619219"/>
          </a:xfrm>
          <a:custGeom>
            <a:avLst/>
            <a:gdLst>
              <a:gd name="connsiteX0" fmla="*/ 0 w 6172200"/>
              <a:gd name="connsiteY0" fmla="*/ 603215 h 3619219"/>
              <a:gd name="connsiteX1" fmla="*/ 603215 w 6172200"/>
              <a:gd name="connsiteY1" fmla="*/ 0 h 3619219"/>
              <a:gd name="connsiteX2" fmla="*/ 1172690 w 6172200"/>
              <a:gd name="connsiteY2" fmla="*/ 0 h 3619219"/>
              <a:gd name="connsiteX3" fmla="*/ 1772137 w 6172200"/>
              <a:gd name="connsiteY3" fmla="*/ 0 h 3619219"/>
              <a:gd name="connsiteX4" fmla="*/ 2401556 w 6172200"/>
              <a:gd name="connsiteY4" fmla="*/ 0 h 3619219"/>
              <a:gd name="connsiteX5" fmla="*/ 3030975 w 6172200"/>
              <a:gd name="connsiteY5" fmla="*/ 0 h 3619219"/>
              <a:gd name="connsiteX6" fmla="*/ 3600450 w 6172200"/>
              <a:gd name="connsiteY6" fmla="*/ 0 h 3619219"/>
              <a:gd name="connsiteX7" fmla="*/ 4104536 w 6172200"/>
              <a:gd name="connsiteY7" fmla="*/ 0 h 3619219"/>
              <a:gd name="connsiteX8" fmla="*/ 4672973 w 6172200"/>
              <a:gd name="connsiteY8" fmla="*/ 0 h 3619219"/>
              <a:gd name="connsiteX9" fmla="*/ 5143500 w 6172200"/>
              <a:gd name="connsiteY9" fmla="*/ 0 h 3619219"/>
              <a:gd name="connsiteX10" fmla="*/ 5568985 w 6172200"/>
              <a:gd name="connsiteY10" fmla="*/ 0 h 3619219"/>
              <a:gd name="connsiteX11" fmla="*/ 6172200 w 6172200"/>
              <a:gd name="connsiteY11" fmla="*/ 603215 h 3619219"/>
              <a:gd name="connsiteX12" fmla="*/ 6172200 w 6172200"/>
              <a:gd name="connsiteY12" fmla="*/ 603203 h 3619219"/>
              <a:gd name="connsiteX13" fmla="*/ 6172200 w 6172200"/>
              <a:gd name="connsiteY13" fmla="*/ 603203 h 3619219"/>
              <a:gd name="connsiteX14" fmla="*/ 6172200 w 6172200"/>
              <a:gd name="connsiteY14" fmla="*/ 1064654 h 3619219"/>
              <a:gd name="connsiteX15" fmla="*/ 6172200 w 6172200"/>
              <a:gd name="connsiteY15" fmla="*/ 1508008 h 3619219"/>
              <a:gd name="connsiteX16" fmla="*/ 6172200 w 6172200"/>
              <a:gd name="connsiteY16" fmla="*/ 2025753 h 3619219"/>
              <a:gd name="connsiteX17" fmla="*/ 6172200 w 6172200"/>
              <a:gd name="connsiteY17" fmla="*/ 2528419 h 3619219"/>
              <a:gd name="connsiteX18" fmla="*/ 6172200 w 6172200"/>
              <a:gd name="connsiteY18" fmla="*/ 3016004 h 3619219"/>
              <a:gd name="connsiteX19" fmla="*/ 5568985 w 6172200"/>
              <a:gd name="connsiteY19" fmla="*/ 3619219 h 3619219"/>
              <a:gd name="connsiteX20" fmla="*/ 5143500 w 6172200"/>
              <a:gd name="connsiteY20" fmla="*/ 3619219 h 3619219"/>
              <a:gd name="connsiteX21" fmla="*/ 4660011 w 6172200"/>
              <a:gd name="connsiteY21" fmla="*/ 3619219 h 3619219"/>
              <a:gd name="connsiteX22" fmla="*/ 4145661 w 6172200"/>
              <a:gd name="connsiteY22" fmla="*/ 3619219 h 3619219"/>
              <a:gd name="connsiteX23" fmla="*/ 3600450 w 6172200"/>
              <a:gd name="connsiteY23" fmla="*/ 3619219 h 3619219"/>
              <a:gd name="connsiteX24" fmla="*/ 3600450 w 6172200"/>
              <a:gd name="connsiteY24" fmla="*/ 3619219 h 3619219"/>
              <a:gd name="connsiteX25" fmla="*/ 2971031 w 6172200"/>
              <a:gd name="connsiteY25" fmla="*/ 3619219 h 3619219"/>
              <a:gd name="connsiteX26" fmla="*/ 2371584 w 6172200"/>
              <a:gd name="connsiteY26" fmla="*/ 3619219 h 3619219"/>
              <a:gd name="connsiteX27" fmla="*/ 1862054 w 6172200"/>
              <a:gd name="connsiteY27" fmla="*/ 3619219 h 3619219"/>
              <a:gd name="connsiteX28" fmla="*/ 1262607 w 6172200"/>
              <a:gd name="connsiteY28" fmla="*/ 3619219 h 3619219"/>
              <a:gd name="connsiteX29" fmla="*/ 603215 w 6172200"/>
              <a:gd name="connsiteY29" fmla="*/ 3619219 h 3619219"/>
              <a:gd name="connsiteX30" fmla="*/ 0 w 6172200"/>
              <a:gd name="connsiteY30" fmla="*/ 3016004 h 3619219"/>
              <a:gd name="connsiteX31" fmla="*/ 0 w 6172200"/>
              <a:gd name="connsiteY31" fmla="*/ 2558579 h 3619219"/>
              <a:gd name="connsiteX32" fmla="*/ 0 w 6172200"/>
              <a:gd name="connsiteY32" fmla="*/ 2086073 h 3619219"/>
              <a:gd name="connsiteX33" fmla="*/ 0 w 6172200"/>
              <a:gd name="connsiteY33" fmla="*/ 1508008 h 3619219"/>
              <a:gd name="connsiteX34" fmla="*/ 0 w 6172200"/>
              <a:gd name="connsiteY34" fmla="*/ 1055606 h 3619219"/>
              <a:gd name="connsiteX35" fmla="*/ 0 w 6172200"/>
              <a:gd name="connsiteY35" fmla="*/ 603203 h 3619219"/>
              <a:gd name="connsiteX36" fmla="*/ 0 w 6172200"/>
              <a:gd name="connsiteY36" fmla="*/ 603203 h 3619219"/>
              <a:gd name="connsiteX37" fmla="*/ 0 w 6172200"/>
              <a:gd name="connsiteY37" fmla="*/ 603215 h 361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72200" h="3619219" fill="none" extrusionOk="0">
                <a:moveTo>
                  <a:pt x="0" y="603215"/>
                </a:moveTo>
                <a:cubicBezTo>
                  <a:pt x="15444" y="259739"/>
                  <a:pt x="241256" y="13233"/>
                  <a:pt x="603215" y="0"/>
                </a:cubicBezTo>
                <a:cubicBezTo>
                  <a:pt x="858561" y="-51194"/>
                  <a:pt x="1047468" y="14866"/>
                  <a:pt x="1172690" y="0"/>
                </a:cubicBezTo>
                <a:cubicBezTo>
                  <a:pt x="1297912" y="-14866"/>
                  <a:pt x="1500420" y="20499"/>
                  <a:pt x="1772137" y="0"/>
                </a:cubicBezTo>
                <a:cubicBezTo>
                  <a:pt x="2043854" y="-20499"/>
                  <a:pt x="2262291" y="70054"/>
                  <a:pt x="2401556" y="0"/>
                </a:cubicBezTo>
                <a:cubicBezTo>
                  <a:pt x="2540821" y="-70054"/>
                  <a:pt x="2902414" y="59770"/>
                  <a:pt x="3030975" y="0"/>
                </a:cubicBezTo>
                <a:cubicBezTo>
                  <a:pt x="3159536" y="-59770"/>
                  <a:pt x="3469907" y="20164"/>
                  <a:pt x="3600450" y="0"/>
                </a:cubicBezTo>
                <a:cubicBezTo>
                  <a:pt x="3842123" y="-47118"/>
                  <a:pt x="3896916" y="6782"/>
                  <a:pt x="4104536" y="0"/>
                </a:cubicBezTo>
                <a:cubicBezTo>
                  <a:pt x="4312156" y="-6782"/>
                  <a:pt x="4446650" y="46519"/>
                  <a:pt x="4672973" y="0"/>
                </a:cubicBezTo>
                <a:cubicBezTo>
                  <a:pt x="4881623" y="-39649"/>
                  <a:pt x="5024797" y="3869"/>
                  <a:pt x="5143500" y="0"/>
                </a:cubicBezTo>
                <a:cubicBezTo>
                  <a:pt x="5257104" y="-33818"/>
                  <a:pt x="5481768" y="19342"/>
                  <a:pt x="5568985" y="0"/>
                </a:cubicBezTo>
                <a:cubicBezTo>
                  <a:pt x="5944347" y="-84123"/>
                  <a:pt x="6153631" y="329119"/>
                  <a:pt x="6172200" y="603215"/>
                </a:cubicBezTo>
                <a:cubicBezTo>
                  <a:pt x="6172199" y="603210"/>
                  <a:pt x="6172200" y="603208"/>
                  <a:pt x="6172200" y="603203"/>
                </a:cubicBezTo>
                <a:lnTo>
                  <a:pt x="6172200" y="603203"/>
                </a:lnTo>
                <a:cubicBezTo>
                  <a:pt x="6191611" y="831408"/>
                  <a:pt x="6170906" y="903980"/>
                  <a:pt x="6172200" y="1064654"/>
                </a:cubicBezTo>
                <a:cubicBezTo>
                  <a:pt x="6173494" y="1225328"/>
                  <a:pt x="6161422" y="1300203"/>
                  <a:pt x="6172200" y="1508008"/>
                </a:cubicBezTo>
                <a:cubicBezTo>
                  <a:pt x="6225787" y="1630668"/>
                  <a:pt x="6119650" y="1841503"/>
                  <a:pt x="6172200" y="2025753"/>
                </a:cubicBezTo>
                <a:cubicBezTo>
                  <a:pt x="6224750" y="2210003"/>
                  <a:pt x="6146863" y="2339150"/>
                  <a:pt x="6172200" y="2528419"/>
                </a:cubicBezTo>
                <a:cubicBezTo>
                  <a:pt x="6197537" y="2717688"/>
                  <a:pt x="6121923" y="2783709"/>
                  <a:pt x="6172200" y="3016004"/>
                </a:cubicBezTo>
                <a:cubicBezTo>
                  <a:pt x="6220350" y="3365348"/>
                  <a:pt x="5836567" y="3657042"/>
                  <a:pt x="5568985" y="3619219"/>
                </a:cubicBezTo>
                <a:cubicBezTo>
                  <a:pt x="5390218" y="3667558"/>
                  <a:pt x="5329727" y="3590053"/>
                  <a:pt x="5143500" y="3619219"/>
                </a:cubicBezTo>
                <a:cubicBezTo>
                  <a:pt x="5029603" y="3634931"/>
                  <a:pt x="4886184" y="3596309"/>
                  <a:pt x="4660011" y="3619219"/>
                </a:cubicBezTo>
                <a:cubicBezTo>
                  <a:pt x="4433838" y="3642129"/>
                  <a:pt x="4385567" y="3568820"/>
                  <a:pt x="4145661" y="3619219"/>
                </a:cubicBezTo>
                <a:cubicBezTo>
                  <a:pt x="3905755" y="3669618"/>
                  <a:pt x="3817015" y="3600258"/>
                  <a:pt x="3600450" y="3619219"/>
                </a:cubicBezTo>
                <a:lnTo>
                  <a:pt x="3600450" y="3619219"/>
                </a:lnTo>
                <a:cubicBezTo>
                  <a:pt x="3455705" y="3664055"/>
                  <a:pt x="3235323" y="3554358"/>
                  <a:pt x="2971031" y="3619219"/>
                </a:cubicBezTo>
                <a:cubicBezTo>
                  <a:pt x="2706739" y="3684080"/>
                  <a:pt x="2638442" y="3598553"/>
                  <a:pt x="2371584" y="3619219"/>
                </a:cubicBezTo>
                <a:cubicBezTo>
                  <a:pt x="2104726" y="3639885"/>
                  <a:pt x="2091567" y="3586000"/>
                  <a:pt x="1862054" y="3619219"/>
                </a:cubicBezTo>
                <a:cubicBezTo>
                  <a:pt x="1632541" y="3652438"/>
                  <a:pt x="1535803" y="3611495"/>
                  <a:pt x="1262607" y="3619219"/>
                </a:cubicBezTo>
                <a:cubicBezTo>
                  <a:pt x="989411" y="3626943"/>
                  <a:pt x="852706" y="3614944"/>
                  <a:pt x="603215" y="3619219"/>
                </a:cubicBezTo>
                <a:cubicBezTo>
                  <a:pt x="238029" y="3650201"/>
                  <a:pt x="-15530" y="3426099"/>
                  <a:pt x="0" y="3016004"/>
                </a:cubicBezTo>
                <a:cubicBezTo>
                  <a:pt x="-772" y="2908929"/>
                  <a:pt x="31747" y="2771315"/>
                  <a:pt x="0" y="2558579"/>
                </a:cubicBezTo>
                <a:cubicBezTo>
                  <a:pt x="-31747" y="2345843"/>
                  <a:pt x="41486" y="2183705"/>
                  <a:pt x="0" y="2086073"/>
                </a:cubicBezTo>
                <a:cubicBezTo>
                  <a:pt x="-41486" y="1988441"/>
                  <a:pt x="29341" y="1645116"/>
                  <a:pt x="0" y="1508008"/>
                </a:cubicBezTo>
                <a:cubicBezTo>
                  <a:pt x="-39667" y="1346213"/>
                  <a:pt x="33650" y="1231527"/>
                  <a:pt x="0" y="1055606"/>
                </a:cubicBezTo>
                <a:cubicBezTo>
                  <a:pt x="-33650" y="879685"/>
                  <a:pt x="28299" y="826851"/>
                  <a:pt x="0" y="603203"/>
                </a:cubicBezTo>
                <a:lnTo>
                  <a:pt x="0" y="603203"/>
                </a:lnTo>
                <a:cubicBezTo>
                  <a:pt x="1" y="603209"/>
                  <a:pt x="-1" y="603209"/>
                  <a:pt x="0" y="603215"/>
                </a:cubicBezTo>
                <a:close/>
              </a:path>
              <a:path w="6172200" h="3619219" stroke="0" extrusionOk="0">
                <a:moveTo>
                  <a:pt x="0" y="603215"/>
                </a:moveTo>
                <a:cubicBezTo>
                  <a:pt x="-7703" y="318057"/>
                  <a:pt x="292718" y="21720"/>
                  <a:pt x="603215" y="0"/>
                </a:cubicBezTo>
                <a:cubicBezTo>
                  <a:pt x="839172" y="-7314"/>
                  <a:pt x="1078650" y="77437"/>
                  <a:pt x="1262607" y="0"/>
                </a:cubicBezTo>
                <a:cubicBezTo>
                  <a:pt x="1446564" y="-77437"/>
                  <a:pt x="1567954" y="39166"/>
                  <a:pt x="1802109" y="0"/>
                </a:cubicBezTo>
                <a:cubicBezTo>
                  <a:pt x="2036264" y="-39166"/>
                  <a:pt x="2128802" y="57903"/>
                  <a:pt x="2341611" y="0"/>
                </a:cubicBezTo>
                <a:cubicBezTo>
                  <a:pt x="2554420" y="-57903"/>
                  <a:pt x="2738714" y="62035"/>
                  <a:pt x="3001003" y="0"/>
                </a:cubicBezTo>
                <a:cubicBezTo>
                  <a:pt x="3263292" y="-62035"/>
                  <a:pt x="3311812" y="13820"/>
                  <a:pt x="3600450" y="0"/>
                </a:cubicBezTo>
                <a:cubicBezTo>
                  <a:pt x="3773712" y="-50209"/>
                  <a:pt x="3915320" y="47560"/>
                  <a:pt x="4136712" y="0"/>
                </a:cubicBezTo>
                <a:cubicBezTo>
                  <a:pt x="4358104" y="-47560"/>
                  <a:pt x="4540049" y="38001"/>
                  <a:pt x="4672973" y="0"/>
                </a:cubicBezTo>
                <a:cubicBezTo>
                  <a:pt x="4845685" y="-31666"/>
                  <a:pt x="5011583" y="26737"/>
                  <a:pt x="5143500" y="0"/>
                </a:cubicBezTo>
                <a:cubicBezTo>
                  <a:pt x="5355004" y="-43319"/>
                  <a:pt x="5393002" y="7040"/>
                  <a:pt x="5568985" y="0"/>
                </a:cubicBezTo>
                <a:cubicBezTo>
                  <a:pt x="5944985" y="-51174"/>
                  <a:pt x="6159950" y="299477"/>
                  <a:pt x="6172200" y="603215"/>
                </a:cubicBezTo>
                <a:cubicBezTo>
                  <a:pt x="6172199" y="603210"/>
                  <a:pt x="6172201" y="603207"/>
                  <a:pt x="6172200" y="603203"/>
                </a:cubicBezTo>
                <a:lnTo>
                  <a:pt x="6172200" y="603203"/>
                </a:lnTo>
                <a:cubicBezTo>
                  <a:pt x="6213960" y="706318"/>
                  <a:pt x="6170906" y="884470"/>
                  <a:pt x="6172200" y="1037509"/>
                </a:cubicBezTo>
                <a:cubicBezTo>
                  <a:pt x="6173494" y="1190548"/>
                  <a:pt x="6129198" y="1410777"/>
                  <a:pt x="6172200" y="1508008"/>
                </a:cubicBezTo>
                <a:cubicBezTo>
                  <a:pt x="6177629" y="1727831"/>
                  <a:pt x="6164323" y="1872593"/>
                  <a:pt x="6172200" y="2010673"/>
                </a:cubicBezTo>
                <a:cubicBezTo>
                  <a:pt x="6180077" y="2148754"/>
                  <a:pt x="6115304" y="2419979"/>
                  <a:pt x="6172200" y="2543499"/>
                </a:cubicBezTo>
                <a:cubicBezTo>
                  <a:pt x="6229096" y="2667019"/>
                  <a:pt x="6164368" y="2811720"/>
                  <a:pt x="6172200" y="3016004"/>
                </a:cubicBezTo>
                <a:cubicBezTo>
                  <a:pt x="6198711" y="3382329"/>
                  <a:pt x="5930968" y="3565900"/>
                  <a:pt x="5568985" y="3619219"/>
                </a:cubicBezTo>
                <a:cubicBezTo>
                  <a:pt x="5465301" y="3634751"/>
                  <a:pt x="5268366" y="3569633"/>
                  <a:pt x="5143500" y="3619219"/>
                </a:cubicBezTo>
                <a:cubicBezTo>
                  <a:pt x="4962785" y="3683681"/>
                  <a:pt x="4725785" y="3570508"/>
                  <a:pt x="4598289" y="3619219"/>
                </a:cubicBezTo>
                <a:cubicBezTo>
                  <a:pt x="4470793" y="3667930"/>
                  <a:pt x="4193543" y="3568694"/>
                  <a:pt x="4083939" y="3619219"/>
                </a:cubicBezTo>
                <a:cubicBezTo>
                  <a:pt x="3974335" y="3669744"/>
                  <a:pt x="3698453" y="3598373"/>
                  <a:pt x="3600450" y="3619219"/>
                </a:cubicBezTo>
                <a:lnTo>
                  <a:pt x="3600450" y="3619219"/>
                </a:lnTo>
                <a:cubicBezTo>
                  <a:pt x="3479351" y="3688295"/>
                  <a:pt x="3215398" y="3555721"/>
                  <a:pt x="3001003" y="3619219"/>
                </a:cubicBezTo>
                <a:cubicBezTo>
                  <a:pt x="2786608" y="3682717"/>
                  <a:pt x="2494490" y="3591253"/>
                  <a:pt x="2341611" y="3619219"/>
                </a:cubicBezTo>
                <a:cubicBezTo>
                  <a:pt x="2188732" y="3647185"/>
                  <a:pt x="1953212" y="3582505"/>
                  <a:pt x="1802109" y="3619219"/>
                </a:cubicBezTo>
                <a:cubicBezTo>
                  <a:pt x="1651006" y="3655933"/>
                  <a:pt x="1356684" y="3557496"/>
                  <a:pt x="1172690" y="3619219"/>
                </a:cubicBezTo>
                <a:cubicBezTo>
                  <a:pt x="988696" y="3680942"/>
                  <a:pt x="794055" y="3605969"/>
                  <a:pt x="603215" y="3619219"/>
                </a:cubicBezTo>
                <a:cubicBezTo>
                  <a:pt x="226414" y="3576936"/>
                  <a:pt x="84154" y="3324705"/>
                  <a:pt x="0" y="3016004"/>
                </a:cubicBezTo>
                <a:cubicBezTo>
                  <a:pt x="-10914" y="2814344"/>
                  <a:pt x="28133" y="2752281"/>
                  <a:pt x="0" y="2498259"/>
                </a:cubicBezTo>
                <a:cubicBezTo>
                  <a:pt x="-28133" y="2244238"/>
                  <a:pt x="21154" y="2177729"/>
                  <a:pt x="0" y="2010673"/>
                </a:cubicBezTo>
                <a:cubicBezTo>
                  <a:pt x="-21154" y="1843617"/>
                  <a:pt x="58616" y="1721146"/>
                  <a:pt x="0" y="1508008"/>
                </a:cubicBezTo>
                <a:cubicBezTo>
                  <a:pt x="-50632" y="1413533"/>
                  <a:pt x="8447" y="1217043"/>
                  <a:pt x="0" y="1082750"/>
                </a:cubicBezTo>
                <a:cubicBezTo>
                  <a:pt x="-8447" y="948457"/>
                  <a:pt x="53838" y="707217"/>
                  <a:pt x="0" y="603203"/>
                </a:cubicBezTo>
                <a:lnTo>
                  <a:pt x="0" y="603203"/>
                </a:lnTo>
                <a:cubicBezTo>
                  <a:pt x="1" y="603207"/>
                  <a:pt x="0" y="603212"/>
                  <a:pt x="0" y="603215"/>
                </a:cubicBez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val="2878428933"/>
              </p:ext>
            </p:extLst>
          </p:nvPr>
        </p:nvGraphicFramePr>
        <p:xfrm>
          <a:off x="457200" y="190501"/>
          <a:ext cx="17373599" cy="9832657"/>
        </p:xfrm>
        <a:graphic>
          <a:graphicData uri="http://schemas.openxmlformats.org/drawingml/2006/table">
            <a:tbl>
              <a:tblPr/>
              <a:tblGrid>
                <a:gridCol w="1539632">
                  <a:extLst>
                    <a:ext uri="{9D8B030D-6E8A-4147-A177-3AD203B41FA5}">
                      <a16:colId xmlns:a16="http://schemas.microsoft.com/office/drawing/2014/main" val="20000"/>
                    </a:ext>
                  </a:extLst>
                </a:gridCol>
                <a:gridCol w="3132260">
                  <a:extLst>
                    <a:ext uri="{9D8B030D-6E8A-4147-A177-3AD203B41FA5}">
                      <a16:colId xmlns:a16="http://schemas.microsoft.com/office/drawing/2014/main" val="20001"/>
                    </a:ext>
                  </a:extLst>
                </a:gridCol>
                <a:gridCol w="6423852">
                  <a:extLst>
                    <a:ext uri="{9D8B030D-6E8A-4147-A177-3AD203B41FA5}">
                      <a16:colId xmlns:a16="http://schemas.microsoft.com/office/drawing/2014/main" val="20002"/>
                    </a:ext>
                  </a:extLst>
                </a:gridCol>
                <a:gridCol w="6277855">
                  <a:extLst>
                    <a:ext uri="{9D8B030D-6E8A-4147-A177-3AD203B41FA5}">
                      <a16:colId xmlns:a16="http://schemas.microsoft.com/office/drawing/2014/main"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15163800"/>
              <a:gd name="connsiteY0" fmla="*/ 370616 h 2223653"/>
              <a:gd name="connsiteX1" fmla="*/ 370616 w 15163800"/>
              <a:gd name="connsiteY1" fmla="*/ 0 h 2223653"/>
              <a:gd name="connsiteX2" fmla="*/ 681364 w 15163800"/>
              <a:gd name="connsiteY2" fmla="*/ 0 h 2223653"/>
              <a:gd name="connsiteX3" fmla="*/ 1076861 w 15163800"/>
              <a:gd name="connsiteY3" fmla="*/ 0 h 2223653"/>
              <a:gd name="connsiteX4" fmla="*/ 1641856 w 15163800"/>
              <a:gd name="connsiteY4" fmla="*/ 0 h 2223653"/>
              <a:gd name="connsiteX5" fmla="*/ 1952604 w 15163800"/>
              <a:gd name="connsiteY5" fmla="*/ 0 h 2223653"/>
              <a:gd name="connsiteX6" fmla="*/ 2517599 w 15163800"/>
              <a:gd name="connsiteY6" fmla="*/ 0 h 2223653"/>
              <a:gd name="connsiteX7" fmla="*/ 2997846 w 15163800"/>
              <a:gd name="connsiteY7" fmla="*/ 0 h 2223653"/>
              <a:gd name="connsiteX8" fmla="*/ 3308593 w 15163800"/>
              <a:gd name="connsiteY8" fmla="*/ 0 h 2223653"/>
              <a:gd name="connsiteX9" fmla="*/ 3788839 w 15163800"/>
              <a:gd name="connsiteY9" fmla="*/ 0 h 2223653"/>
              <a:gd name="connsiteX10" fmla="*/ 4523334 w 15163800"/>
              <a:gd name="connsiteY10" fmla="*/ 0 h 2223653"/>
              <a:gd name="connsiteX11" fmla="*/ 4918831 w 15163800"/>
              <a:gd name="connsiteY11" fmla="*/ 0 h 2223653"/>
              <a:gd name="connsiteX12" fmla="*/ 5399077 w 15163800"/>
              <a:gd name="connsiteY12" fmla="*/ 0 h 2223653"/>
              <a:gd name="connsiteX13" fmla="*/ 5964072 w 15163800"/>
              <a:gd name="connsiteY13" fmla="*/ 0 h 2223653"/>
              <a:gd name="connsiteX14" fmla="*/ 6613817 w 15163800"/>
              <a:gd name="connsiteY14" fmla="*/ 0 h 2223653"/>
              <a:gd name="connsiteX15" fmla="*/ 7263562 w 15163800"/>
              <a:gd name="connsiteY15" fmla="*/ 0 h 2223653"/>
              <a:gd name="connsiteX16" fmla="*/ 7828558 w 15163800"/>
              <a:gd name="connsiteY16" fmla="*/ 0 h 2223653"/>
              <a:gd name="connsiteX17" fmla="*/ 8845550 w 15163800"/>
              <a:gd name="connsiteY17" fmla="*/ 0 h 2223653"/>
              <a:gd name="connsiteX18" fmla="*/ 9398892 w 15163800"/>
              <a:gd name="connsiteY18" fmla="*/ 0 h 2223653"/>
              <a:gd name="connsiteX19" fmla="*/ 9846836 w 15163800"/>
              <a:gd name="connsiteY19" fmla="*/ 0 h 2223653"/>
              <a:gd name="connsiteX20" fmla="*/ 10400178 w 15163800"/>
              <a:gd name="connsiteY20" fmla="*/ 0 h 2223653"/>
              <a:gd name="connsiteX21" fmla="*/ 10874472 w 15163800"/>
              <a:gd name="connsiteY21" fmla="*/ 0 h 2223653"/>
              <a:gd name="connsiteX22" fmla="*/ 11480513 w 15163800"/>
              <a:gd name="connsiteY22" fmla="*/ 0 h 2223653"/>
              <a:gd name="connsiteX23" fmla="*/ 12046947 w 15163800"/>
              <a:gd name="connsiteY23" fmla="*/ 0 h 2223653"/>
              <a:gd name="connsiteX24" fmla="*/ 12636500 w 15163800"/>
              <a:gd name="connsiteY24" fmla="*/ 0 h 2223653"/>
              <a:gd name="connsiteX25" fmla="*/ 13110970 w 15163800"/>
              <a:gd name="connsiteY25" fmla="*/ 0 h 2223653"/>
              <a:gd name="connsiteX26" fmla="*/ 13693275 w 15163800"/>
              <a:gd name="connsiteY26" fmla="*/ 0 h 2223653"/>
              <a:gd name="connsiteX27" fmla="*/ 14167746 w 15163800"/>
              <a:gd name="connsiteY27" fmla="*/ 0 h 2223653"/>
              <a:gd name="connsiteX28" fmla="*/ 14793184 w 15163800"/>
              <a:gd name="connsiteY28" fmla="*/ 0 h 2223653"/>
              <a:gd name="connsiteX29" fmla="*/ 15163800 w 15163800"/>
              <a:gd name="connsiteY29" fmla="*/ 370616 h 2223653"/>
              <a:gd name="connsiteX30" fmla="*/ 15163800 w 15163800"/>
              <a:gd name="connsiteY30" fmla="*/ 370609 h 2223653"/>
              <a:gd name="connsiteX31" fmla="*/ 15163800 w 15163800"/>
              <a:gd name="connsiteY31" fmla="*/ 370609 h 2223653"/>
              <a:gd name="connsiteX32" fmla="*/ 15163800 w 15163800"/>
              <a:gd name="connsiteY32" fmla="*/ 926522 h 2223653"/>
              <a:gd name="connsiteX33" fmla="*/ 15163800 w 15163800"/>
              <a:gd name="connsiteY33" fmla="*/ 1380514 h 2223653"/>
              <a:gd name="connsiteX34" fmla="*/ 15163800 w 15163800"/>
              <a:gd name="connsiteY34" fmla="*/ 1853037 h 2223653"/>
              <a:gd name="connsiteX35" fmla="*/ 14793184 w 15163800"/>
              <a:gd name="connsiteY35" fmla="*/ 2223653 h 2223653"/>
              <a:gd name="connsiteX36" fmla="*/ 14297147 w 15163800"/>
              <a:gd name="connsiteY36" fmla="*/ 2223653 h 2223653"/>
              <a:gd name="connsiteX37" fmla="*/ 13736409 w 15163800"/>
              <a:gd name="connsiteY37" fmla="*/ 2223653 h 2223653"/>
              <a:gd name="connsiteX38" fmla="*/ 13240372 w 15163800"/>
              <a:gd name="connsiteY38" fmla="*/ 2223653 h 2223653"/>
              <a:gd name="connsiteX39" fmla="*/ 12636500 w 15163800"/>
              <a:gd name="connsiteY39" fmla="*/ 2223653 h 2223653"/>
              <a:gd name="connsiteX40" fmla="*/ 12094936 w 15163800"/>
              <a:gd name="connsiteY40" fmla="*/ 2223653 h 2223653"/>
              <a:gd name="connsiteX41" fmla="*/ 11629190 w 15163800"/>
              <a:gd name="connsiteY41" fmla="*/ 2223653 h 2223653"/>
              <a:gd name="connsiteX42" fmla="*/ 11087626 w 15163800"/>
              <a:gd name="connsiteY42" fmla="*/ 2223653 h 2223653"/>
              <a:gd name="connsiteX43" fmla="*/ 10508152 w 15163800"/>
              <a:gd name="connsiteY43" fmla="*/ 2223653 h 2223653"/>
              <a:gd name="connsiteX44" fmla="*/ 9966588 w 15163800"/>
              <a:gd name="connsiteY44" fmla="*/ 2223653 h 2223653"/>
              <a:gd name="connsiteX45" fmla="*/ 9500843 w 15163800"/>
              <a:gd name="connsiteY45" fmla="*/ 2223653 h 2223653"/>
              <a:gd name="connsiteX46" fmla="*/ 8845550 w 15163800"/>
              <a:gd name="connsiteY46" fmla="*/ 2223653 h 2223653"/>
              <a:gd name="connsiteX47" fmla="*/ 8845550 w 15163800"/>
              <a:gd name="connsiteY47" fmla="*/ 2223653 h 2223653"/>
              <a:gd name="connsiteX48" fmla="*/ 8534802 w 15163800"/>
              <a:gd name="connsiteY48" fmla="*/ 2223653 h 2223653"/>
              <a:gd name="connsiteX49" fmla="*/ 8139306 w 15163800"/>
              <a:gd name="connsiteY49" fmla="*/ 2223653 h 2223653"/>
              <a:gd name="connsiteX50" fmla="*/ 7574310 w 15163800"/>
              <a:gd name="connsiteY50" fmla="*/ 2223653 h 2223653"/>
              <a:gd name="connsiteX51" fmla="*/ 7178813 w 15163800"/>
              <a:gd name="connsiteY51" fmla="*/ 2223653 h 2223653"/>
              <a:gd name="connsiteX52" fmla="*/ 6529068 w 15163800"/>
              <a:gd name="connsiteY52" fmla="*/ 2223653 h 2223653"/>
              <a:gd name="connsiteX53" fmla="*/ 5879323 w 15163800"/>
              <a:gd name="connsiteY53" fmla="*/ 2223653 h 2223653"/>
              <a:gd name="connsiteX54" fmla="*/ 5229578 w 15163800"/>
              <a:gd name="connsiteY54" fmla="*/ 2223653 h 2223653"/>
              <a:gd name="connsiteX55" fmla="*/ 4834081 w 15163800"/>
              <a:gd name="connsiteY55" fmla="*/ 2223653 h 2223653"/>
              <a:gd name="connsiteX56" fmla="*/ 4099587 w 15163800"/>
              <a:gd name="connsiteY56" fmla="*/ 2223653 h 2223653"/>
              <a:gd name="connsiteX57" fmla="*/ 3788839 w 15163800"/>
              <a:gd name="connsiteY57" fmla="*/ 2223653 h 2223653"/>
              <a:gd name="connsiteX58" fmla="*/ 3223844 w 15163800"/>
              <a:gd name="connsiteY58" fmla="*/ 2223653 h 2223653"/>
              <a:gd name="connsiteX59" fmla="*/ 2828347 w 15163800"/>
              <a:gd name="connsiteY59" fmla="*/ 2223653 h 2223653"/>
              <a:gd name="connsiteX60" fmla="*/ 2517599 w 15163800"/>
              <a:gd name="connsiteY60" fmla="*/ 2223653 h 2223653"/>
              <a:gd name="connsiteX61" fmla="*/ 2037353 w 15163800"/>
              <a:gd name="connsiteY61" fmla="*/ 2223653 h 2223653"/>
              <a:gd name="connsiteX62" fmla="*/ 1302859 w 15163800"/>
              <a:gd name="connsiteY62" fmla="*/ 2223653 h 2223653"/>
              <a:gd name="connsiteX63" fmla="*/ 370616 w 15163800"/>
              <a:gd name="connsiteY63" fmla="*/ 2223653 h 2223653"/>
              <a:gd name="connsiteX64" fmla="*/ 0 w 15163800"/>
              <a:gd name="connsiteY64" fmla="*/ 1853037 h 2223653"/>
              <a:gd name="connsiteX65" fmla="*/ 0 w 15163800"/>
              <a:gd name="connsiteY65" fmla="*/ 1417575 h 2223653"/>
              <a:gd name="connsiteX66" fmla="*/ 0 w 15163800"/>
              <a:gd name="connsiteY66" fmla="*/ 926522 h 2223653"/>
              <a:gd name="connsiteX67" fmla="*/ 0 w 15163800"/>
              <a:gd name="connsiteY67" fmla="*/ 370609 h 2223653"/>
              <a:gd name="connsiteX68" fmla="*/ 0 w 15163800"/>
              <a:gd name="connsiteY68" fmla="*/ 370609 h 2223653"/>
              <a:gd name="connsiteX69" fmla="*/ 0 w 15163800"/>
              <a:gd name="connsiteY69" fmla="*/ 370616 h 222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163800" h="2223653" fill="none" extrusionOk="0">
                <a:moveTo>
                  <a:pt x="0" y="370616"/>
                </a:moveTo>
                <a:cubicBezTo>
                  <a:pt x="7111" y="162929"/>
                  <a:pt x="196185" y="1080"/>
                  <a:pt x="370616" y="0"/>
                </a:cubicBezTo>
                <a:cubicBezTo>
                  <a:pt x="503575" y="-28323"/>
                  <a:pt x="540576" y="23127"/>
                  <a:pt x="681364" y="0"/>
                </a:cubicBezTo>
                <a:cubicBezTo>
                  <a:pt x="822152" y="-23127"/>
                  <a:pt x="941757" y="31550"/>
                  <a:pt x="1076861" y="0"/>
                </a:cubicBezTo>
                <a:cubicBezTo>
                  <a:pt x="1211965" y="-31550"/>
                  <a:pt x="1474129" y="62059"/>
                  <a:pt x="1641856" y="0"/>
                </a:cubicBezTo>
                <a:cubicBezTo>
                  <a:pt x="1809584" y="-62059"/>
                  <a:pt x="1824643" y="24031"/>
                  <a:pt x="1952604" y="0"/>
                </a:cubicBezTo>
                <a:cubicBezTo>
                  <a:pt x="2080565" y="-24031"/>
                  <a:pt x="2237349" y="15561"/>
                  <a:pt x="2517599" y="0"/>
                </a:cubicBezTo>
                <a:cubicBezTo>
                  <a:pt x="2797849" y="-15561"/>
                  <a:pt x="2814079" y="7329"/>
                  <a:pt x="2997846" y="0"/>
                </a:cubicBezTo>
                <a:cubicBezTo>
                  <a:pt x="3181613" y="-7329"/>
                  <a:pt x="3162390" y="1269"/>
                  <a:pt x="3308593" y="0"/>
                </a:cubicBezTo>
                <a:cubicBezTo>
                  <a:pt x="3454796" y="-1269"/>
                  <a:pt x="3659259" y="8683"/>
                  <a:pt x="3788839" y="0"/>
                </a:cubicBezTo>
                <a:cubicBezTo>
                  <a:pt x="3918419" y="-8683"/>
                  <a:pt x="4258680" y="2568"/>
                  <a:pt x="4523334" y="0"/>
                </a:cubicBezTo>
                <a:cubicBezTo>
                  <a:pt x="4787988" y="-2568"/>
                  <a:pt x="4721902" y="37578"/>
                  <a:pt x="4918831" y="0"/>
                </a:cubicBezTo>
                <a:cubicBezTo>
                  <a:pt x="5115760" y="-37578"/>
                  <a:pt x="5286849" y="12373"/>
                  <a:pt x="5399077" y="0"/>
                </a:cubicBezTo>
                <a:cubicBezTo>
                  <a:pt x="5511305" y="-12373"/>
                  <a:pt x="5687586" y="57269"/>
                  <a:pt x="5964072" y="0"/>
                </a:cubicBezTo>
                <a:cubicBezTo>
                  <a:pt x="6240558" y="-57269"/>
                  <a:pt x="6311702" y="77634"/>
                  <a:pt x="6613817" y="0"/>
                </a:cubicBezTo>
                <a:cubicBezTo>
                  <a:pt x="6915932" y="-77634"/>
                  <a:pt x="7076865" y="60053"/>
                  <a:pt x="7263562" y="0"/>
                </a:cubicBezTo>
                <a:cubicBezTo>
                  <a:pt x="7450260" y="-60053"/>
                  <a:pt x="7635527" y="23016"/>
                  <a:pt x="7828558" y="0"/>
                </a:cubicBezTo>
                <a:cubicBezTo>
                  <a:pt x="8021589" y="-23016"/>
                  <a:pt x="8507117" y="93814"/>
                  <a:pt x="8845550" y="0"/>
                </a:cubicBezTo>
                <a:cubicBezTo>
                  <a:pt x="8999746" y="-48997"/>
                  <a:pt x="9256629" y="62356"/>
                  <a:pt x="9398892" y="0"/>
                </a:cubicBezTo>
                <a:cubicBezTo>
                  <a:pt x="9541155" y="-62356"/>
                  <a:pt x="9739390" y="18886"/>
                  <a:pt x="9846836" y="0"/>
                </a:cubicBezTo>
                <a:cubicBezTo>
                  <a:pt x="9954282" y="-18886"/>
                  <a:pt x="10243819" y="12165"/>
                  <a:pt x="10400178" y="0"/>
                </a:cubicBezTo>
                <a:cubicBezTo>
                  <a:pt x="10556537" y="-12165"/>
                  <a:pt x="10710261" y="27590"/>
                  <a:pt x="10874472" y="0"/>
                </a:cubicBezTo>
                <a:cubicBezTo>
                  <a:pt x="11038683" y="-27590"/>
                  <a:pt x="11284648" y="65007"/>
                  <a:pt x="11480513" y="0"/>
                </a:cubicBezTo>
                <a:cubicBezTo>
                  <a:pt x="11617889" y="-14913"/>
                  <a:pt x="11902279" y="3419"/>
                  <a:pt x="12046947" y="0"/>
                </a:cubicBezTo>
                <a:cubicBezTo>
                  <a:pt x="12191615" y="-3419"/>
                  <a:pt x="12511640" y="70277"/>
                  <a:pt x="12636500" y="0"/>
                </a:cubicBezTo>
                <a:cubicBezTo>
                  <a:pt x="12739765" y="-44445"/>
                  <a:pt x="12970809" y="42403"/>
                  <a:pt x="13110970" y="0"/>
                </a:cubicBezTo>
                <a:cubicBezTo>
                  <a:pt x="13251131" y="-42403"/>
                  <a:pt x="13462995" y="56623"/>
                  <a:pt x="13693275" y="0"/>
                </a:cubicBezTo>
                <a:cubicBezTo>
                  <a:pt x="13923555" y="-56623"/>
                  <a:pt x="14051199" y="20781"/>
                  <a:pt x="14167746" y="0"/>
                </a:cubicBezTo>
                <a:cubicBezTo>
                  <a:pt x="14284293" y="-20781"/>
                  <a:pt x="14575453" y="23530"/>
                  <a:pt x="14793184" y="0"/>
                </a:cubicBezTo>
                <a:cubicBezTo>
                  <a:pt x="15002392" y="-44452"/>
                  <a:pt x="15207349" y="137873"/>
                  <a:pt x="15163800" y="370616"/>
                </a:cubicBezTo>
                <a:lnTo>
                  <a:pt x="15163800" y="370609"/>
                </a:lnTo>
                <a:lnTo>
                  <a:pt x="15163800" y="370609"/>
                </a:lnTo>
                <a:cubicBezTo>
                  <a:pt x="15167892" y="576352"/>
                  <a:pt x="15161665" y="677581"/>
                  <a:pt x="15163800" y="926522"/>
                </a:cubicBezTo>
                <a:cubicBezTo>
                  <a:pt x="15165484" y="1063027"/>
                  <a:pt x="15141991" y="1276613"/>
                  <a:pt x="15163800" y="1380514"/>
                </a:cubicBezTo>
                <a:cubicBezTo>
                  <a:pt x="15185609" y="1484415"/>
                  <a:pt x="15129549" y="1629833"/>
                  <a:pt x="15163800" y="1853037"/>
                </a:cubicBezTo>
                <a:cubicBezTo>
                  <a:pt x="15172670" y="2103768"/>
                  <a:pt x="15035884" y="2240084"/>
                  <a:pt x="14793184" y="2223653"/>
                </a:cubicBezTo>
                <a:cubicBezTo>
                  <a:pt x="14578981" y="2248364"/>
                  <a:pt x="14423315" y="2221968"/>
                  <a:pt x="14297147" y="2223653"/>
                </a:cubicBezTo>
                <a:cubicBezTo>
                  <a:pt x="14170979" y="2225338"/>
                  <a:pt x="13930610" y="2166216"/>
                  <a:pt x="13736409" y="2223653"/>
                </a:cubicBezTo>
                <a:cubicBezTo>
                  <a:pt x="13542208" y="2281090"/>
                  <a:pt x="13397911" y="2180064"/>
                  <a:pt x="13240372" y="2223653"/>
                </a:cubicBezTo>
                <a:cubicBezTo>
                  <a:pt x="13082833" y="2267242"/>
                  <a:pt x="12806159" y="2192119"/>
                  <a:pt x="12636500" y="2223653"/>
                </a:cubicBezTo>
                <a:cubicBezTo>
                  <a:pt x="12396798" y="2257480"/>
                  <a:pt x="12307243" y="2219629"/>
                  <a:pt x="12094936" y="2223653"/>
                </a:cubicBezTo>
                <a:cubicBezTo>
                  <a:pt x="11882629" y="2227677"/>
                  <a:pt x="11744888" y="2185306"/>
                  <a:pt x="11629190" y="2223653"/>
                </a:cubicBezTo>
                <a:cubicBezTo>
                  <a:pt x="11513492" y="2262000"/>
                  <a:pt x="11215271" y="2212991"/>
                  <a:pt x="11087626" y="2223653"/>
                </a:cubicBezTo>
                <a:cubicBezTo>
                  <a:pt x="10959981" y="2234315"/>
                  <a:pt x="10637832" y="2191000"/>
                  <a:pt x="10508152" y="2223653"/>
                </a:cubicBezTo>
                <a:cubicBezTo>
                  <a:pt x="10378472" y="2256306"/>
                  <a:pt x="10232603" y="2192943"/>
                  <a:pt x="9966588" y="2223653"/>
                </a:cubicBezTo>
                <a:cubicBezTo>
                  <a:pt x="9700573" y="2254363"/>
                  <a:pt x="9695410" y="2210866"/>
                  <a:pt x="9500843" y="2223653"/>
                </a:cubicBezTo>
                <a:cubicBezTo>
                  <a:pt x="9306276" y="2236440"/>
                  <a:pt x="9116909" y="2177954"/>
                  <a:pt x="8845550" y="2223653"/>
                </a:cubicBezTo>
                <a:lnTo>
                  <a:pt x="8845550" y="2223653"/>
                </a:lnTo>
                <a:cubicBezTo>
                  <a:pt x="8738172" y="2258219"/>
                  <a:pt x="8672147" y="2215122"/>
                  <a:pt x="8534802" y="2223653"/>
                </a:cubicBezTo>
                <a:cubicBezTo>
                  <a:pt x="8397457" y="2232184"/>
                  <a:pt x="8239469" y="2217432"/>
                  <a:pt x="8139306" y="2223653"/>
                </a:cubicBezTo>
                <a:cubicBezTo>
                  <a:pt x="8039143" y="2229874"/>
                  <a:pt x="7699139" y="2201991"/>
                  <a:pt x="7574310" y="2223653"/>
                </a:cubicBezTo>
                <a:cubicBezTo>
                  <a:pt x="7449481" y="2245315"/>
                  <a:pt x="7355425" y="2183633"/>
                  <a:pt x="7178813" y="2223653"/>
                </a:cubicBezTo>
                <a:cubicBezTo>
                  <a:pt x="7002201" y="2263673"/>
                  <a:pt x="6696314" y="2183717"/>
                  <a:pt x="6529068" y="2223653"/>
                </a:cubicBezTo>
                <a:cubicBezTo>
                  <a:pt x="6361823" y="2263589"/>
                  <a:pt x="6171741" y="2149531"/>
                  <a:pt x="5879323" y="2223653"/>
                </a:cubicBezTo>
                <a:cubicBezTo>
                  <a:pt x="5586906" y="2297775"/>
                  <a:pt x="5364935" y="2208305"/>
                  <a:pt x="5229578" y="2223653"/>
                </a:cubicBezTo>
                <a:cubicBezTo>
                  <a:pt x="5094221" y="2239001"/>
                  <a:pt x="4946673" y="2219330"/>
                  <a:pt x="4834081" y="2223653"/>
                </a:cubicBezTo>
                <a:cubicBezTo>
                  <a:pt x="4721489" y="2227976"/>
                  <a:pt x="4450933" y="2167922"/>
                  <a:pt x="4099587" y="2223653"/>
                </a:cubicBezTo>
                <a:cubicBezTo>
                  <a:pt x="3748241" y="2279384"/>
                  <a:pt x="3890973" y="2186430"/>
                  <a:pt x="3788839" y="2223653"/>
                </a:cubicBezTo>
                <a:cubicBezTo>
                  <a:pt x="3686705" y="2260876"/>
                  <a:pt x="3373209" y="2210267"/>
                  <a:pt x="3223844" y="2223653"/>
                </a:cubicBezTo>
                <a:cubicBezTo>
                  <a:pt x="3074479" y="2237039"/>
                  <a:pt x="3025262" y="2205865"/>
                  <a:pt x="2828347" y="2223653"/>
                </a:cubicBezTo>
                <a:cubicBezTo>
                  <a:pt x="2631432" y="2241441"/>
                  <a:pt x="2619502" y="2217571"/>
                  <a:pt x="2517599" y="2223653"/>
                </a:cubicBezTo>
                <a:cubicBezTo>
                  <a:pt x="2415696" y="2229735"/>
                  <a:pt x="2254697" y="2183529"/>
                  <a:pt x="2037353" y="2223653"/>
                </a:cubicBezTo>
                <a:cubicBezTo>
                  <a:pt x="1820009" y="2263777"/>
                  <a:pt x="1477531" y="2152087"/>
                  <a:pt x="1302859" y="2223653"/>
                </a:cubicBezTo>
                <a:cubicBezTo>
                  <a:pt x="1128187" y="2295219"/>
                  <a:pt x="559232" y="2182733"/>
                  <a:pt x="370616" y="2223653"/>
                </a:cubicBezTo>
                <a:cubicBezTo>
                  <a:pt x="173100" y="2226100"/>
                  <a:pt x="1327" y="2106223"/>
                  <a:pt x="0" y="1853037"/>
                </a:cubicBezTo>
                <a:cubicBezTo>
                  <a:pt x="-808" y="1636307"/>
                  <a:pt x="14765" y="1540279"/>
                  <a:pt x="0" y="1417575"/>
                </a:cubicBezTo>
                <a:cubicBezTo>
                  <a:pt x="-14765" y="1294871"/>
                  <a:pt x="12497" y="1045230"/>
                  <a:pt x="0" y="926522"/>
                </a:cubicBezTo>
                <a:cubicBezTo>
                  <a:pt x="-60966" y="762363"/>
                  <a:pt x="22816" y="516641"/>
                  <a:pt x="0" y="370609"/>
                </a:cubicBezTo>
                <a:lnTo>
                  <a:pt x="0" y="370609"/>
                </a:lnTo>
                <a:lnTo>
                  <a:pt x="0" y="370616"/>
                </a:lnTo>
                <a:close/>
              </a:path>
              <a:path w="15163800" h="2223653" stroke="0" extrusionOk="0">
                <a:moveTo>
                  <a:pt x="0" y="370616"/>
                </a:moveTo>
                <a:cubicBezTo>
                  <a:pt x="-764" y="170692"/>
                  <a:pt x="187571" y="20753"/>
                  <a:pt x="370616" y="0"/>
                </a:cubicBezTo>
                <a:cubicBezTo>
                  <a:pt x="570154" y="-76898"/>
                  <a:pt x="818605" y="16298"/>
                  <a:pt x="1105110" y="0"/>
                </a:cubicBezTo>
                <a:cubicBezTo>
                  <a:pt x="1391615" y="-16298"/>
                  <a:pt x="1407714" y="1787"/>
                  <a:pt x="1500607" y="0"/>
                </a:cubicBezTo>
                <a:cubicBezTo>
                  <a:pt x="1593500" y="-1787"/>
                  <a:pt x="1777599" y="25147"/>
                  <a:pt x="1896104" y="0"/>
                </a:cubicBezTo>
                <a:cubicBezTo>
                  <a:pt x="2014609" y="-25147"/>
                  <a:pt x="2328038" y="49967"/>
                  <a:pt x="2630598" y="0"/>
                </a:cubicBezTo>
                <a:cubicBezTo>
                  <a:pt x="2933158" y="-49967"/>
                  <a:pt x="3187545" y="58594"/>
                  <a:pt x="3365093" y="0"/>
                </a:cubicBezTo>
                <a:cubicBezTo>
                  <a:pt x="3542641" y="-58594"/>
                  <a:pt x="3723838" y="330"/>
                  <a:pt x="3930088" y="0"/>
                </a:cubicBezTo>
                <a:cubicBezTo>
                  <a:pt x="4136338" y="-330"/>
                  <a:pt x="4463283" y="47645"/>
                  <a:pt x="4664583" y="0"/>
                </a:cubicBezTo>
                <a:cubicBezTo>
                  <a:pt x="4865883" y="-47645"/>
                  <a:pt x="5106278" y="11866"/>
                  <a:pt x="5229578" y="0"/>
                </a:cubicBezTo>
                <a:cubicBezTo>
                  <a:pt x="5352878" y="-11866"/>
                  <a:pt x="5591741" y="15306"/>
                  <a:pt x="5794574" y="0"/>
                </a:cubicBezTo>
                <a:cubicBezTo>
                  <a:pt x="5997407" y="-15306"/>
                  <a:pt x="6314083" y="23151"/>
                  <a:pt x="6529068" y="0"/>
                </a:cubicBezTo>
                <a:cubicBezTo>
                  <a:pt x="6744053" y="-23151"/>
                  <a:pt x="6690778" y="15063"/>
                  <a:pt x="6839816" y="0"/>
                </a:cubicBezTo>
                <a:cubicBezTo>
                  <a:pt x="6988854" y="-15063"/>
                  <a:pt x="7073005" y="26087"/>
                  <a:pt x="7235313" y="0"/>
                </a:cubicBezTo>
                <a:cubicBezTo>
                  <a:pt x="7397621" y="-26087"/>
                  <a:pt x="7568613" y="6686"/>
                  <a:pt x="7715559" y="0"/>
                </a:cubicBezTo>
                <a:cubicBezTo>
                  <a:pt x="7862505" y="-6686"/>
                  <a:pt x="8397434" y="76493"/>
                  <a:pt x="8845550" y="0"/>
                </a:cubicBezTo>
                <a:cubicBezTo>
                  <a:pt x="8955738" y="-56069"/>
                  <a:pt x="9208118" y="4337"/>
                  <a:pt x="9319843" y="0"/>
                </a:cubicBezTo>
                <a:cubicBezTo>
                  <a:pt x="9431568" y="-4337"/>
                  <a:pt x="9741124" y="14110"/>
                  <a:pt x="9846836" y="0"/>
                </a:cubicBezTo>
                <a:cubicBezTo>
                  <a:pt x="9952548" y="-14110"/>
                  <a:pt x="10139923" y="16707"/>
                  <a:pt x="10373829" y="0"/>
                </a:cubicBezTo>
                <a:cubicBezTo>
                  <a:pt x="10607735" y="-16707"/>
                  <a:pt x="10780825" y="2081"/>
                  <a:pt x="10900821" y="0"/>
                </a:cubicBezTo>
                <a:cubicBezTo>
                  <a:pt x="11020817" y="-2081"/>
                  <a:pt x="11343575" y="29207"/>
                  <a:pt x="11480513" y="0"/>
                </a:cubicBezTo>
                <a:cubicBezTo>
                  <a:pt x="11646116" y="-55057"/>
                  <a:pt x="11894089" y="26629"/>
                  <a:pt x="12035387" y="0"/>
                </a:cubicBezTo>
                <a:cubicBezTo>
                  <a:pt x="12176685" y="-26629"/>
                  <a:pt x="12389464" y="60899"/>
                  <a:pt x="12636500" y="0"/>
                </a:cubicBezTo>
                <a:cubicBezTo>
                  <a:pt x="12860623" y="-23757"/>
                  <a:pt x="13030932" y="47117"/>
                  <a:pt x="13197238" y="0"/>
                </a:cubicBezTo>
                <a:cubicBezTo>
                  <a:pt x="13363544" y="-47117"/>
                  <a:pt x="13565659" y="42638"/>
                  <a:pt x="13693275" y="0"/>
                </a:cubicBezTo>
                <a:cubicBezTo>
                  <a:pt x="13820891" y="-42638"/>
                  <a:pt x="14046719" y="1746"/>
                  <a:pt x="14232446" y="0"/>
                </a:cubicBezTo>
                <a:cubicBezTo>
                  <a:pt x="14418173" y="-1746"/>
                  <a:pt x="14625833" y="56006"/>
                  <a:pt x="14793184" y="0"/>
                </a:cubicBezTo>
                <a:cubicBezTo>
                  <a:pt x="14944736" y="27627"/>
                  <a:pt x="15153561" y="170078"/>
                  <a:pt x="15163800" y="370616"/>
                </a:cubicBezTo>
                <a:lnTo>
                  <a:pt x="15163800" y="370609"/>
                </a:lnTo>
                <a:lnTo>
                  <a:pt x="15163800" y="370609"/>
                </a:lnTo>
                <a:cubicBezTo>
                  <a:pt x="15185192" y="600310"/>
                  <a:pt x="15111067" y="720711"/>
                  <a:pt x="15163800" y="926522"/>
                </a:cubicBezTo>
                <a:cubicBezTo>
                  <a:pt x="15188657" y="1087646"/>
                  <a:pt x="15113429" y="1304594"/>
                  <a:pt x="15163800" y="1408310"/>
                </a:cubicBezTo>
                <a:cubicBezTo>
                  <a:pt x="15214171" y="1512026"/>
                  <a:pt x="15142711" y="1720427"/>
                  <a:pt x="15163800" y="1853037"/>
                </a:cubicBezTo>
                <a:cubicBezTo>
                  <a:pt x="15152725" y="2046996"/>
                  <a:pt x="15038832" y="2211754"/>
                  <a:pt x="14793184" y="2223653"/>
                </a:cubicBezTo>
                <a:cubicBezTo>
                  <a:pt x="14651803" y="2259963"/>
                  <a:pt x="14491544" y="2186421"/>
                  <a:pt x="14232446" y="2223653"/>
                </a:cubicBezTo>
                <a:cubicBezTo>
                  <a:pt x="13973348" y="2260885"/>
                  <a:pt x="13973163" y="2165908"/>
                  <a:pt x="13714842" y="2223653"/>
                </a:cubicBezTo>
                <a:cubicBezTo>
                  <a:pt x="13456521" y="2281398"/>
                  <a:pt x="13405492" y="2213736"/>
                  <a:pt x="13240372" y="2223653"/>
                </a:cubicBezTo>
                <a:cubicBezTo>
                  <a:pt x="13075252" y="2233570"/>
                  <a:pt x="12786546" y="2204086"/>
                  <a:pt x="12636500" y="2223653"/>
                </a:cubicBezTo>
                <a:cubicBezTo>
                  <a:pt x="12480857" y="2269291"/>
                  <a:pt x="12303223" y="2190496"/>
                  <a:pt x="12208664" y="2223653"/>
                </a:cubicBezTo>
                <a:cubicBezTo>
                  <a:pt x="12114105" y="2256810"/>
                  <a:pt x="11715228" y="2179435"/>
                  <a:pt x="11591281" y="2223653"/>
                </a:cubicBezTo>
                <a:cubicBezTo>
                  <a:pt x="11467334" y="2267871"/>
                  <a:pt x="11194240" y="2201621"/>
                  <a:pt x="11049717" y="2223653"/>
                </a:cubicBezTo>
                <a:cubicBezTo>
                  <a:pt x="10905194" y="2245685"/>
                  <a:pt x="10688748" y="2210631"/>
                  <a:pt x="10508152" y="2223653"/>
                </a:cubicBezTo>
                <a:cubicBezTo>
                  <a:pt x="10327557" y="2236675"/>
                  <a:pt x="10186857" y="2176701"/>
                  <a:pt x="10004498" y="2223653"/>
                </a:cubicBezTo>
                <a:cubicBezTo>
                  <a:pt x="9822139" y="2270605"/>
                  <a:pt x="9737228" y="2222504"/>
                  <a:pt x="9576662" y="2223653"/>
                </a:cubicBezTo>
                <a:cubicBezTo>
                  <a:pt x="9416096" y="2224802"/>
                  <a:pt x="9113590" y="2219909"/>
                  <a:pt x="8845550" y="2223653"/>
                </a:cubicBezTo>
                <a:lnTo>
                  <a:pt x="8845550" y="2223653"/>
                </a:lnTo>
                <a:cubicBezTo>
                  <a:pt x="8661722" y="2236364"/>
                  <a:pt x="8339972" y="2217317"/>
                  <a:pt x="8195805" y="2223653"/>
                </a:cubicBezTo>
                <a:cubicBezTo>
                  <a:pt x="8051639" y="2229989"/>
                  <a:pt x="7665298" y="2136657"/>
                  <a:pt x="7461311" y="2223653"/>
                </a:cubicBezTo>
                <a:cubicBezTo>
                  <a:pt x="7257324" y="2310649"/>
                  <a:pt x="7265232" y="2198923"/>
                  <a:pt x="7150563" y="2223653"/>
                </a:cubicBezTo>
                <a:cubicBezTo>
                  <a:pt x="7035894" y="2248383"/>
                  <a:pt x="6657715" y="2172246"/>
                  <a:pt x="6500818" y="2223653"/>
                </a:cubicBezTo>
                <a:cubicBezTo>
                  <a:pt x="6343921" y="2275060"/>
                  <a:pt x="6259385" y="2216944"/>
                  <a:pt x="6190071" y="2223653"/>
                </a:cubicBezTo>
                <a:cubicBezTo>
                  <a:pt x="6120757" y="2230362"/>
                  <a:pt x="6008197" y="2202526"/>
                  <a:pt x="5879323" y="2223653"/>
                </a:cubicBezTo>
                <a:cubicBezTo>
                  <a:pt x="5750449" y="2244780"/>
                  <a:pt x="5401845" y="2210796"/>
                  <a:pt x="5144829" y="2223653"/>
                </a:cubicBezTo>
                <a:cubicBezTo>
                  <a:pt x="4887813" y="2236510"/>
                  <a:pt x="4879477" y="2211942"/>
                  <a:pt x="4664583" y="2223653"/>
                </a:cubicBezTo>
                <a:cubicBezTo>
                  <a:pt x="4449689" y="2235364"/>
                  <a:pt x="4368369" y="2182068"/>
                  <a:pt x="4269086" y="2223653"/>
                </a:cubicBezTo>
                <a:cubicBezTo>
                  <a:pt x="4169803" y="2265238"/>
                  <a:pt x="3996816" y="2193849"/>
                  <a:pt x="3788839" y="2223653"/>
                </a:cubicBezTo>
                <a:cubicBezTo>
                  <a:pt x="3580862" y="2253457"/>
                  <a:pt x="3473985" y="2178351"/>
                  <a:pt x="3308593" y="2223653"/>
                </a:cubicBezTo>
                <a:cubicBezTo>
                  <a:pt x="3143201" y="2268955"/>
                  <a:pt x="2850538" y="2201271"/>
                  <a:pt x="2658848" y="2223653"/>
                </a:cubicBezTo>
                <a:cubicBezTo>
                  <a:pt x="2467158" y="2246035"/>
                  <a:pt x="2441139" y="2199017"/>
                  <a:pt x="2348101" y="2223653"/>
                </a:cubicBezTo>
                <a:cubicBezTo>
                  <a:pt x="2255063" y="2248289"/>
                  <a:pt x="1893629" y="2151102"/>
                  <a:pt x="1613606" y="2223653"/>
                </a:cubicBezTo>
                <a:cubicBezTo>
                  <a:pt x="1333584" y="2296204"/>
                  <a:pt x="1179733" y="2164682"/>
                  <a:pt x="1048611" y="2223653"/>
                </a:cubicBezTo>
                <a:cubicBezTo>
                  <a:pt x="917490" y="2282624"/>
                  <a:pt x="603919" y="2159750"/>
                  <a:pt x="370616" y="2223653"/>
                </a:cubicBezTo>
                <a:cubicBezTo>
                  <a:pt x="155857" y="2192549"/>
                  <a:pt x="-20508" y="2053898"/>
                  <a:pt x="0" y="1853037"/>
                </a:cubicBezTo>
                <a:cubicBezTo>
                  <a:pt x="-25207" y="1675664"/>
                  <a:pt x="28768" y="1574873"/>
                  <a:pt x="0" y="1408310"/>
                </a:cubicBezTo>
                <a:cubicBezTo>
                  <a:pt x="-28768" y="1241747"/>
                  <a:pt x="30259" y="1125390"/>
                  <a:pt x="0" y="926522"/>
                </a:cubicBezTo>
                <a:cubicBezTo>
                  <a:pt x="-60400" y="671033"/>
                  <a:pt x="51885" y="578530"/>
                  <a:pt x="0" y="370609"/>
                </a:cubicBezTo>
                <a:lnTo>
                  <a:pt x="0" y="370609"/>
                </a:lnTo>
                <a:lnTo>
                  <a:pt x="0" y="370616"/>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15163800"/>
              <a:gd name="connsiteY0" fmla="*/ 356184 h 2137064"/>
              <a:gd name="connsiteX1" fmla="*/ 356184 w 15163800"/>
              <a:gd name="connsiteY1" fmla="*/ 0 h 2137064"/>
              <a:gd name="connsiteX2" fmla="*/ 667461 w 15163800"/>
              <a:gd name="connsiteY2" fmla="*/ 0 h 2137064"/>
              <a:gd name="connsiteX3" fmla="*/ 1063631 w 15163800"/>
              <a:gd name="connsiteY3" fmla="*/ 0 h 2137064"/>
              <a:gd name="connsiteX4" fmla="*/ 1629589 w 15163800"/>
              <a:gd name="connsiteY4" fmla="*/ 0 h 2137064"/>
              <a:gd name="connsiteX5" fmla="*/ 1940866 w 15163800"/>
              <a:gd name="connsiteY5" fmla="*/ 0 h 2137064"/>
              <a:gd name="connsiteX6" fmla="*/ 2506823 w 15163800"/>
              <a:gd name="connsiteY6" fmla="*/ 0 h 2137064"/>
              <a:gd name="connsiteX7" fmla="*/ 2987887 w 15163800"/>
              <a:gd name="connsiteY7" fmla="*/ 0 h 2137064"/>
              <a:gd name="connsiteX8" fmla="*/ 3299164 w 15163800"/>
              <a:gd name="connsiteY8" fmla="*/ 0 h 2137064"/>
              <a:gd name="connsiteX9" fmla="*/ 3780228 w 15163800"/>
              <a:gd name="connsiteY9" fmla="*/ 0 h 2137064"/>
              <a:gd name="connsiteX10" fmla="*/ 4515973 w 15163800"/>
              <a:gd name="connsiteY10" fmla="*/ 0 h 2137064"/>
              <a:gd name="connsiteX11" fmla="*/ 4912144 w 15163800"/>
              <a:gd name="connsiteY11" fmla="*/ 0 h 2137064"/>
              <a:gd name="connsiteX12" fmla="*/ 5393208 w 15163800"/>
              <a:gd name="connsiteY12" fmla="*/ 0 h 2137064"/>
              <a:gd name="connsiteX13" fmla="*/ 5959166 w 15163800"/>
              <a:gd name="connsiteY13" fmla="*/ 0 h 2137064"/>
              <a:gd name="connsiteX14" fmla="*/ 6610017 w 15163800"/>
              <a:gd name="connsiteY14" fmla="*/ 0 h 2137064"/>
              <a:gd name="connsiteX15" fmla="*/ 7260868 w 15163800"/>
              <a:gd name="connsiteY15" fmla="*/ 0 h 2137064"/>
              <a:gd name="connsiteX16" fmla="*/ 7826826 w 15163800"/>
              <a:gd name="connsiteY16" fmla="*/ 0 h 2137064"/>
              <a:gd name="connsiteX17" fmla="*/ 8845550 w 15163800"/>
              <a:gd name="connsiteY17" fmla="*/ 0 h 2137064"/>
              <a:gd name="connsiteX18" fmla="*/ 9398892 w 15163800"/>
              <a:gd name="connsiteY18" fmla="*/ 0 h 2137064"/>
              <a:gd name="connsiteX19" fmla="*/ 9846836 w 15163800"/>
              <a:gd name="connsiteY19" fmla="*/ 0 h 2137064"/>
              <a:gd name="connsiteX20" fmla="*/ 10400178 w 15163800"/>
              <a:gd name="connsiteY20" fmla="*/ 0 h 2137064"/>
              <a:gd name="connsiteX21" fmla="*/ 10874472 w 15163800"/>
              <a:gd name="connsiteY21" fmla="*/ 0 h 2137064"/>
              <a:gd name="connsiteX22" fmla="*/ 11480513 w 15163800"/>
              <a:gd name="connsiteY22" fmla="*/ 0 h 2137064"/>
              <a:gd name="connsiteX23" fmla="*/ 12046947 w 15163800"/>
              <a:gd name="connsiteY23" fmla="*/ 0 h 2137064"/>
              <a:gd name="connsiteX24" fmla="*/ 12636500 w 15163800"/>
              <a:gd name="connsiteY24" fmla="*/ 0 h 2137064"/>
              <a:gd name="connsiteX25" fmla="*/ 13114146 w 15163800"/>
              <a:gd name="connsiteY25" fmla="*/ 0 h 2137064"/>
              <a:gd name="connsiteX26" fmla="*/ 13700347 w 15163800"/>
              <a:gd name="connsiteY26" fmla="*/ 0 h 2137064"/>
              <a:gd name="connsiteX27" fmla="*/ 14177992 w 15163800"/>
              <a:gd name="connsiteY27" fmla="*/ 0 h 2137064"/>
              <a:gd name="connsiteX28" fmla="*/ 14807616 w 15163800"/>
              <a:gd name="connsiteY28" fmla="*/ 0 h 2137064"/>
              <a:gd name="connsiteX29" fmla="*/ 15163800 w 15163800"/>
              <a:gd name="connsiteY29" fmla="*/ 356184 h 2137064"/>
              <a:gd name="connsiteX30" fmla="*/ 15163800 w 15163800"/>
              <a:gd name="connsiteY30" fmla="*/ 356177 h 2137064"/>
              <a:gd name="connsiteX31" fmla="*/ 15163800 w 15163800"/>
              <a:gd name="connsiteY31" fmla="*/ 356177 h 2137064"/>
              <a:gd name="connsiteX32" fmla="*/ 15163800 w 15163800"/>
              <a:gd name="connsiteY32" fmla="*/ 890443 h 2137064"/>
              <a:gd name="connsiteX33" fmla="*/ 15163800 w 15163800"/>
              <a:gd name="connsiteY33" fmla="*/ 1326757 h 2137064"/>
              <a:gd name="connsiteX34" fmla="*/ 15163800 w 15163800"/>
              <a:gd name="connsiteY34" fmla="*/ 1780880 h 2137064"/>
              <a:gd name="connsiteX35" fmla="*/ 14807616 w 15163800"/>
              <a:gd name="connsiteY35" fmla="*/ 2137064 h 2137064"/>
              <a:gd name="connsiteX36" fmla="*/ 14308259 w 15163800"/>
              <a:gd name="connsiteY36" fmla="*/ 2137064 h 2137064"/>
              <a:gd name="connsiteX37" fmla="*/ 13743769 w 15163800"/>
              <a:gd name="connsiteY37" fmla="*/ 2137064 h 2137064"/>
              <a:gd name="connsiteX38" fmla="*/ 13244412 w 15163800"/>
              <a:gd name="connsiteY38" fmla="*/ 2137064 h 2137064"/>
              <a:gd name="connsiteX39" fmla="*/ 12636500 w 15163800"/>
              <a:gd name="connsiteY39" fmla="*/ 2137064 h 2137064"/>
              <a:gd name="connsiteX40" fmla="*/ 12094936 w 15163800"/>
              <a:gd name="connsiteY40" fmla="*/ 2137064 h 2137064"/>
              <a:gd name="connsiteX41" fmla="*/ 11629190 w 15163800"/>
              <a:gd name="connsiteY41" fmla="*/ 2137064 h 2137064"/>
              <a:gd name="connsiteX42" fmla="*/ 11087626 w 15163800"/>
              <a:gd name="connsiteY42" fmla="*/ 2137064 h 2137064"/>
              <a:gd name="connsiteX43" fmla="*/ 10508152 w 15163800"/>
              <a:gd name="connsiteY43" fmla="*/ 2137064 h 2137064"/>
              <a:gd name="connsiteX44" fmla="*/ 9966588 w 15163800"/>
              <a:gd name="connsiteY44" fmla="*/ 2137064 h 2137064"/>
              <a:gd name="connsiteX45" fmla="*/ 9500843 w 15163800"/>
              <a:gd name="connsiteY45" fmla="*/ 2137064 h 2137064"/>
              <a:gd name="connsiteX46" fmla="*/ 8845550 w 15163800"/>
              <a:gd name="connsiteY46" fmla="*/ 2137064 h 2137064"/>
              <a:gd name="connsiteX47" fmla="*/ 8845550 w 15163800"/>
              <a:gd name="connsiteY47" fmla="*/ 2137064 h 2137064"/>
              <a:gd name="connsiteX48" fmla="*/ 8534273 w 15163800"/>
              <a:gd name="connsiteY48" fmla="*/ 2137064 h 2137064"/>
              <a:gd name="connsiteX49" fmla="*/ 8138103 w 15163800"/>
              <a:gd name="connsiteY49" fmla="*/ 2137064 h 2137064"/>
              <a:gd name="connsiteX50" fmla="*/ 7572145 w 15163800"/>
              <a:gd name="connsiteY50" fmla="*/ 2137064 h 2137064"/>
              <a:gd name="connsiteX51" fmla="*/ 7175975 w 15163800"/>
              <a:gd name="connsiteY51" fmla="*/ 2137064 h 2137064"/>
              <a:gd name="connsiteX52" fmla="*/ 6525123 w 15163800"/>
              <a:gd name="connsiteY52" fmla="*/ 2137064 h 2137064"/>
              <a:gd name="connsiteX53" fmla="*/ 5874272 w 15163800"/>
              <a:gd name="connsiteY53" fmla="*/ 2137064 h 2137064"/>
              <a:gd name="connsiteX54" fmla="*/ 5223421 w 15163800"/>
              <a:gd name="connsiteY54" fmla="*/ 2137064 h 2137064"/>
              <a:gd name="connsiteX55" fmla="*/ 4827250 w 15163800"/>
              <a:gd name="connsiteY55" fmla="*/ 2137064 h 2137064"/>
              <a:gd name="connsiteX56" fmla="*/ 4091505 w 15163800"/>
              <a:gd name="connsiteY56" fmla="*/ 2137064 h 2137064"/>
              <a:gd name="connsiteX57" fmla="*/ 3780228 w 15163800"/>
              <a:gd name="connsiteY57" fmla="*/ 2137064 h 2137064"/>
              <a:gd name="connsiteX58" fmla="*/ 3214271 w 15163800"/>
              <a:gd name="connsiteY58" fmla="*/ 2137064 h 2137064"/>
              <a:gd name="connsiteX59" fmla="*/ 2818100 w 15163800"/>
              <a:gd name="connsiteY59" fmla="*/ 2137064 h 2137064"/>
              <a:gd name="connsiteX60" fmla="*/ 2506823 w 15163800"/>
              <a:gd name="connsiteY60" fmla="*/ 2137064 h 2137064"/>
              <a:gd name="connsiteX61" fmla="*/ 2025759 w 15163800"/>
              <a:gd name="connsiteY61" fmla="*/ 2137064 h 2137064"/>
              <a:gd name="connsiteX62" fmla="*/ 1290014 w 15163800"/>
              <a:gd name="connsiteY62" fmla="*/ 2137064 h 2137064"/>
              <a:gd name="connsiteX63" fmla="*/ 356184 w 15163800"/>
              <a:gd name="connsiteY63" fmla="*/ 2137064 h 2137064"/>
              <a:gd name="connsiteX64" fmla="*/ 0 w 15163800"/>
              <a:gd name="connsiteY64" fmla="*/ 1780880 h 2137064"/>
              <a:gd name="connsiteX65" fmla="*/ 0 w 15163800"/>
              <a:gd name="connsiteY65" fmla="*/ 1362375 h 2137064"/>
              <a:gd name="connsiteX66" fmla="*/ 0 w 15163800"/>
              <a:gd name="connsiteY66" fmla="*/ 890443 h 2137064"/>
              <a:gd name="connsiteX67" fmla="*/ 0 w 15163800"/>
              <a:gd name="connsiteY67" fmla="*/ 356177 h 2137064"/>
              <a:gd name="connsiteX68" fmla="*/ 0 w 15163800"/>
              <a:gd name="connsiteY68" fmla="*/ 356177 h 2137064"/>
              <a:gd name="connsiteX69" fmla="*/ 0 w 15163800"/>
              <a:gd name="connsiteY69" fmla="*/ 356184 h 21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163800" h="2137064" fill="none" extrusionOk="0">
                <a:moveTo>
                  <a:pt x="0" y="356184"/>
                </a:moveTo>
                <a:cubicBezTo>
                  <a:pt x="51742" y="137631"/>
                  <a:pt x="183979" y="875"/>
                  <a:pt x="356184" y="0"/>
                </a:cubicBezTo>
                <a:cubicBezTo>
                  <a:pt x="498161" y="-3350"/>
                  <a:pt x="577267" y="21201"/>
                  <a:pt x="667461" y="0"/>
                </a:cubicBezTo>
                <a:cubicBezTo>
                  <a:pt x="757655" y="-21201"/>
                  <a:pt x="918981" y="22764"/>
                  <a:pt x="1063631" y="0"/>
                </a:cubicBezTo>
                <a:cubicBezTo>
                  <a:pt x="1208281" y="-22764"/>
                  <a:pt x="1462865" y="24195"/>
                  <a:pt x="1629589" y="0"/>
                </a:cubicBezTo>
                <a:cubicBezTo>
                  <a:pt x="1796313" y="-24195"/>
                  <a:pt x="1820357" y="4358"/>
                  <a:pt x="1940866" y="0"/>
                </a:cubicBezTo>
                <a:cubicBezTo>
                  <a:pt x="2061375" y="-4358"/>
                  <a:pt x="2298319" y="10869"/>
                  <a:pt x="2506823" y="0"/>
                </a:cubicBezTo>
                <a:cubicBezTo>
                  <a:pt x="2715327" y="-10869"/>
                  <a:pt x="2806347" y="46023"/>
                  <a:pt x="2987887" y="0"/>
                </a:cubicBezTo>
                <a:cubicBezTo>
                  <a:pt x="3169427" y="-46023"/>
                  <a:pt x="3213826" y="4704"/>
                  <a:pt x="3299164" y="0"/>
                </a:cubicBezTo>
                <a:cubicBezTo>
                  <a:pt x="3384502" y="-4704"/>
                  <a:pt x="3639030" y="32252"/>
                  <a:pt x="3780228" y="0"/>
                </a:cubicBezTo>
                <a:cubicBezTo>
                  <a:pt x="3921426" y="-32252"/>
                  <a:pt x="4340233" y="43656"/>
                  <a:pt x="4515973" y="0"/>
                </a:cubicBezTo>
                <a:cubicBezTo>
                  <a:pt x="4691714" y="-43656"/>
                  <a:pt x="4747219" y="47395"/>
                  <a:pt x="4912144" y="0"/>
                </a:cubicBezTo>
                <a:cubicBezTo>
                  <a:pt x="5077069" y="-47395"/>
                  <a:pt x="5229346" y="42925"/>
                  <a:pt x="5393208" y="0"/>
                </a:cubicBezTo>
                <a:cubicBezTo>
                  <a:pt x="5557070" y="-42925"/>
                  <a:pt x="5753679" y="49891"/>
                  <a:pt x="5959166" y="0"/>
                </a:cubicBezTo>
                <a:cubicBezTo>
                  <a:pt x="6164653" y="-49891"/>
                  <a:pt x="6402638" y="19319"/>
                  <a:pt x="6610017" y="0"/>
                </a:cubicBezTo>
                <a:cubicBezTo>
                  <a:pt x="6817396" y="-19319"/>
                  <a:pt x="7063600" y="65370"/>
                  <a:pt x="7260868" y="0"/>
                </a:cubicBezTo>
                <a:cubicBezTo>
                  <a:pt x="7458136" y="-65370"/>
                  <a:pt x="7683365" y="51477"/>
                  <a:pt x="7826826" y="0"/>
                </a:cubicBezTo>
                <a:cubicBezTo>
                  <a:pt x="7970287" y="-51477"/>
                  <a:pt x="8429858" y="77576"/>
                  <a:pt x="8845550" y="0"/>
                </a:cubicBezTo>
                <a:cubicBezTo>
                  <a:pt x="8999746" y="-48997"/>
                  <a:pt x="9256629" y="62356"/>
                  <a:pt x="9398892" y="0"/>
                </a:cubicBezTo>
                <a:cubicBezTo>
                  <a:pt x="9541155" y="-62356"/>
                  <a:pt x="9739390" y="18886"/>
                  <a:pt x="9846836" y="0"/>
                </a:cubicBezTo>
                <a:cubicBezTo>
                  <a:pt x="9954282" y="-18886"/>
                  <a:pt x="10243819" y="12165"/>
                  <a:pt x="10400178" y="0"/>
                </a:cubicBezTo>
                <a:cubicBezTo>
                  <a:pt x="10556537" y="-12165"/>
                  <a:pt x="10710261" y="27590"/>
                  <a:pt x="10874472" y="0"/>
                </a:cubicBezTo>
                <a:cubicBezTo>
                  <a:pt x="11038683" y="-27590"/>
                  <a:pt x="11284648" y="65007"/>
                  <a:pt x="11480513" y="0"/>
                </a:cubicBezTo>
                <a:cubicBezTo>
                  <a:pt x="11617889" y="-14913"/>
                  <a:pt x="11902279" y="3419"/>
                  <a:pt x="12046947" y="0"/>
                </a:cubicBezTo>
                <a:cubicBezTo>
                  <a:pt x="12191615" y="-3419"/>
                  <a:pt x="12511640" y="70277"/>
                  <a:pt x="12636500" y="0"/>
                </a:cubicBezTo>
                <a:cubicBezTo>
                  <a:pt x="12774453" y="-41667"/>
                  <a:pt x="12924613" y="52665"/>
                  <a:pt x="13114146" y="0"/>
                </a:cubicBezTo>
                <a:cubicBezTo>
                  <a:pt x="13303679" y="-52665"/>
                  <a:pt x="13564292" y="46726"/>
                  <a:pt x="13700347" y="0"/>
                </a:cubicBezTo>
                <a:cubicBezTo>
                  <a:pt x="13836402" y="-46726"/>
                  <a:pt x="13982661" y="44689"/>
                  <a:pt x="14177992" y="0"/>
                </a:cubicBezTo>
                <a:cubicBezTo>
                  <a:pt x="14373323" y="-44689"/>
                  <a:pt x="14676969" y="22388"/>
                  <a:pt x="14807616" y="0"/>
                </a:cubicBezTo>
                <a:cubicBezTo>
                  <a:pt x="15008245" y="-38482"/>
                  <a:pt x="15199874" y="136227"/>
                  <a:pt x="15163800" y="356184"/>
                </a:cubicBezTo>
                <a:lnTo>
                  <a:pt x="15163800" y="356177"/>
                </a:lnTo>
                <a:lnTo>
                  <a:pt x="15163800" y="356177"/>
                </a:lnTo>
                <a:cubicBezTo>
                  <a:pt x="15168879" y="467463"/>
                  <a:pt x="15163016" y="664500"/>
                  <a:pt x="15163800" y="890443"/>
                </a:cubicBezTo>
                <a:cubicBezTo>
                  <a:pt x="15176595" y="1013579"/>
                  <a:pt x="15146625" y="1193912"/>
                  <a:pt x="15163800" y="1326757"/>
                </a:cubicBezTo>
                <a:cubicBezTo>
                  <a:pt x="15180975" y="1459602"/>
                  <a:pt x="15154499" y="1683170"/>
                  <a:pt x="15163800" y="1780880"/>
                </a:cubicBezTo>
                <a:cubicBezTo>
                  <a:pt x="15167905" y="1998902"/>
                  <a:pt x="15026949" y="2146840"/>
                  <a:pt x="14807616" y="2137064"/>
                </a:cubicBezTo>
                <a:cubicBezTo>
                  <a:pt x="14614065" y="2191054"/>
                  <a:pt x="14475553" y="2102163"/>
                  <a:pt x="14308259" y="2137064"/>
                </a:cubicBezTo>
                <a:cubicBezTo>
                  <a:pt x="14140965" y="2171965"/>
                  <a:pt x="13904545" y="2129780"/>
                  <a:pt x="13743769" y="2137064"/>
                </a:cubicBezTo>
                <a:cubicBezTo>
                  <a:pt x="13582993" y="2144348"/>
                  <a:pt x="13428711" y="2089517"/>
                  <a:pt x="13244412" y="2137064"/>
                </a:cubicBezTo>
                <a:cubicBezTo>
                  <a:pt x="13060113" y="2184611"/>
                  <a:pt x="12880108" y="2127500"/>
                  <a:pt x="12636500" y="2137064"/>
                </a:cubicBezTo>
                <a:cubicBezTo>
                  <a:pt x="12396798" y="2170891"/>
                  <a:pt x="12307243" y="2133040"/>
                  <a:pt x="12094936" y="2137064"/>
                </a:cubicBezTo>
                <a:cubicBezTo>
                  <a:pt x="11882629" y="2141088"/>
                  <a:pt x="11744888" y="2098717"/>
                  <a:pt x="11629190" y="2137064"/>
                </a:cubicBezTo>
                <a:cubicBezTo>
                  <a:pt x="11513492" y="2175411"/>
                  <a:pt x="11215271" y="2126402"/>
                  <a:pt x="11087626" y="2137064"/>
                </a:cubicBezTo>
                <a:cubicBezTo>
                  <a:pt x="10959981" y="2147726"/>
                  <a:pt x="10637832" y="2104411"/>
                  <a:pt x="10508152" y="2137064"/>
                </a:cubicBezTo>
                <a:cubicBezTo>
                  <a:pt x="10378472" y="2169717"/>
                  <a:pt x="10232603" y="2106354"/>
                  <a:pt x="9966588" y="2137064"/>
                </a:cubicBezTo>
                <a:cubicBezTo>
                  <a:pt x="9700573" y="2167774"/>
                  <a:pt x="9695410" y="2124277"/>
                  <a:pt x="9500843" y="2137064"/>
                </a:cubicBezTo>
                <a:cubicBezTo>
                  <a:pt x="9306276" y="2149851"/>
                  <a:pt x="9116909" y="2091365"/>
                  <a:pt x="8845550" y="2137064"/>
                </a:cubicBezTo>
                <a:lnTo>
                  <a:pt x="8845550" y="2137064"/>
                </a:lnTo>
                <a:cubicBezTo>
                  <a:pt x="8738370" y="2165893"/>
                  <a:pt x="8602926" y="2102127"/>
                  <a:pt x="8534273" y="2137064"/>
                </a:cubicBezTo>
                <a:cubicBezTo>
                  <a:pt x="8465620" y="2172001"/>
                  <a:pt x="8335373" y="2114456"/>
                  <a:pt x="8138103" y="2137064"/>
                </a:cubicBezTo>
                <a:cubicBezTo>
                  <a:pt x="7940833" y="2159672"/>
                  <a:pt x="7695440" y="2073177"/>
                  <a:pt x="7572145" y="2137064"/>
                </a:cubicBezTo>
                <a:cubicBezTo>
                  <a:pt x="7448850" y="2200951"/>
                  <a:pt x="7296381" y="2121691"/>
                  <a:pt x="7175975" y="2137064"/>
                </a:cubicBezTo>
                <a:cubicBezTo>
                  <a:pt x="7055569" y="2152437"/>
                  <a:pt x="6748069" y="2071928"/>
                  <a:pt x="6525123" y="2137064"/>
                </a:cubicBezTo>
                <a:cubicBezTo>
                  <a:pt x="6302177" y="2202200"/>
                  <a:pt x="6062110" y="2119083"/>
                  <a:pt x="5874272" y="2137064"/>
                </a:cubicBezTo>
                <a:cubicBezTo>
                  <a:pt x="5686434" y="2155045"/>
                  <a:pt x="5393730" y="2073101"/>
                  <a:pt x="5223421" y="2137064"/>
                </a:cubicBezTo>
                <a:cubicBezTo>
                  <a:pt x="5053112" y="2201027"/>
                  <a:pt x="4948675" y="2093102"/>
                  <a:pt x="4827250" y="2137064"/>
                </a:cubicBezTo>
                <a:cubicBezTo>
                  <a:pt x="4705825" y="2181026"/>
                  <a:pt x="4430967" y="2116830"/>
                  <a:pt x="4091505" y="2137064"/>
                </a:cubicBezTo>
                <a:cubicBezTo>
                  <a:pt x="3752044" y="2157298"/>
                  <a:pt x="3857543" y="2133260"/>
                  <a:pt x="3780228" y="2137064"/>
                </a:cubicBezTo>
                <a:cubicBezTo>
                  <a:pt x="3702913" y="2140868"/>
                  <a:pt x="3483335" y="2124535"/>
                  <a:pt x="3214271" y="2137064"/>
                </a:cubicBezTo>
                <a:cubicBezTo>
                  <a:pt x="2945207" y="2149593"/>
                  <a:pt x="3010984" y="2131308"/>
                  <a:pt x="2818100" y="2137064"/>
                </a:cubicBezTo>
                <a:cubicBezTo>
                  <a:pt x="2625216" y="2142820"/>
                  <a:pt x="2582590" y="2137045"/>
                  <a:pt x="2506823" y="2137064"/>
                </a:cubicBezTo>
                <a:cubicBezTo>
                  <a:pt x="2431056" y="2137083"/>
                  <a:pt x="2147501" y="2128154"/>
                  <a:pt x="2025759" y="2137064"/>
                </a:cubicBezTo>
                <a:cubicBezTo>
                  <a:pt x="1904017" y="2145974"/>
                  <a:pt x="1553469" y="2049884"/>
                  <a:pt x="1290014" y="2137064"/>
                </a:cubicBezTo>
                <a:cubicBezTo>
                  <a:pt x="1026559" y="2224244"/>
                  <a:pt x="629747" y="2113549"/>
                  <a:pt x="356184" y="2137064"/>
                </a:cubicBezTo>
                <a:cubicBezTo>
                  <a:pt x="188784" y="2147069"/>
                  <a:pt x="910" y="2010857"/>
                  <a:pt x="0" y="1780880"/>
                </a:cubicBezTo>
                <a:cubicBezTo>
                  <a:pt x="-16975" y="1582578"/>
                  <a:pt x="6642" y="1521762"/>
                  <a:pt x="0" y="1362375"/>
                </a:cubicBezTo>
                <a:cubicBezTo>
                  <a:pt x="-6642" y="1202989"/>
                  <a:pt x="28353" y="1024924"/>
                  <a:pt x="0" y="890443"/>
                </a:cubicBezTo>
                <a:cubicBezTo>
                  <a:pt x="-60823" y="717489"/>
                  <a:pt x="21164" y="501246"/>
                  <a:pt x="0" y="356177"/>
                </a:cubicBezTo>
                <a:lnTo>
                  <a:pt x="0" y="356177"/>
                </a:lnTo>
                <a:lnTo>
                  <a:pt x="0" y="356184"/>
                </a:lnTo>
                <a:close/>
              </a:path>
              <a:path w="15163800" h="2137064" stroke="0" extrusionOk="0">
                <a:moveTo>
                  <a:pt x="0" y="356184"/>
                </a:moveTo>
                <a:cubicBezTo>
                  <a:pt x="-5956" y="196575"/>
                  <a:pt x="171352" y="11396"/>
                  <a:pt x="356184" y="0"/>
                </a:cubicBezTo>
                <a:cubicBezTo>
                  <a:pt x="712492" y="-69011"/>
                  <a:pt x="815711" y="37036"/>
                  <a:pt x="1091929" y="0"/>
                </a:cubicBezTo>
                <a:cubicBezTo>
                  <a:pt x="1368148" y="-37036"/>
                  <a:pt x="1349250" y="39950"/>
                  <a:pt x="1488099" y="0"/>
                </a:cubicBezTo>
                <a:cubicBezTo>
                  <a:pt x="1626948" y="-39950"/>
                  <a:pt x="1718715" y="13366"/>
                  <a:pt x="1884270" y="0"/>
                </a:cubicBezTo>
                <a:cubicBezTo>
                  <a:pt x="2049825" y="-13366"/>
                  <a:pt x="2389080" y="14393"/>
                  <a:pt x="2620015" y="0"/>
                </a:cubicBezTo>
                <a:cubicBezTo>
                  <a:pt x="2850951" y="-14393"/>
                  <a:pt x="3135962" y="45863"/>
                  <a:pt x="3355760" y="0"/>
                </a:cubicBezTo>
                <a:cubicBezTo>
                  <a:pt x="3575558" y="-45863"/>
                  <a:pt x="3686391" y="47162"/>
                  <a:pt x="3921718" y="0"/>
                </a:cubicBezTo>
                <a:cubicBezTo>
                  <a:pt x="4157045" y="-47162"/>
                  <a:pt x="4359913" y="61635"/>
                  <a:pt x="4657463" y="0"/>
                </a:cubicBezTo>
                <a:cubicBezTo>
                  <a:pt x="4955013" y="-61635"/>
                  <a:pt x="5069135" y="47792"/>
                  <a:pt x="5223421" y="0"/>
                </a:cubicBezTo>
                <a:cubicBezTo>
                  <a:pt x="5377707" y="-47792"/>
                  <a:pt x="5532647" y="21706"/>
                  <a:pt x="5789378" y="0"/>
                </a:cubicBezTo>
                <a:cubicBezTo>
                  <a:pt x="6046109" y="-21706"/>
                  <a:pt x="6179071" y="51661"/>
                  <a:pt x="6525123" y="0"/>
                </a:cubicBezTo>
                <a:cubicBezTo>
                  <a:pt x="6871175" y="-51661"/>
                  <a:pt x="6702114" y="24418"/>
                  <a:pt x="6836400" y="0"/>
                </a:cubicBezTo>
                <a:cubicBezTo>
                  <a:pt x="6970686" y="-24418"/>
                  <a:pt x="7086022" y="42472"/>
                  <a:pt x="7232570" y="0"/>
                </a:cubicBezTo>
                <a:cubicBezTo>
                  <a:pt x="7379118" y="-42472"/>
                  <a:pt x="7525588" y="32548"/>
                  <a:pt x="7713635" y="0"/>
                </a:cubicBezTo>
                <a:cubicBezTo>
                  <a:pt x="7901683" y="-32548"/>
                  <a:pt x="8356828" y="18132"/>
                  <a:pt x="8845550" y="0"/>
                </a:cubicBezTo>
                <a:cubicBezTo>
                  <a:pt x="8955738" y="-56069"/>
                  <a:pt x="9208118" y="4337"/>
                  <a:pt x="9319843" y="0"/>
                </a:cubicBezTo>
                <a:cubicBezTo>
                  <a:pt x="9431568" y="-4337"/>
                  <a:pt x="9741124" y="14110"/>
                  <a:pt x="9846836" y="0"/>
                </a:cubicBezTo>
                <a:cubicBezTo>
                  <a:pt x="9952548" y="-14110"/>
                  <a:pt x="10139923" y="16707"/>
                  <a:pt x="10373829" y="0"/>
                </a:cubicBezTo>
                <a:cubicBezTo>
                  <a:pt x="10607735" y="-16707"/>
                  <a:pt x="10780825" y="2081"/>
                  <a:pt x="10900821" y="0"/>
                </a:cubicBezTo>
                <a:cubicBezTo>
                  <a:pt x="11020817" y="-2081"/>
                  <a:pt x="11343575" y="29207"/>
                  <a:pt x="11480513" y="0"/>
                </a:cubicBezTo>
                <a:cubicBezTo>
                  <a:pt x="11646116" y="-55057"/>
                  <a:pt x="11894089" y="26629"/>
                  <a:pt x="12035387" y="0"/>
                </a:cubicBezTo>
                <a:cubicBezTo>
                  <a:pt x="12176685" y="-26629"/>
                  <a:pt x="12389464" y="60899"/>
                  <a:pt x="12636500" y="0"/>
                </a:cubicBezTo>
                <a:cubicBezTo>
                  <a:pt x="12861513" y="-47366"/>
                  <a:pt x="13007166" y="23353"/>
                  <a:pt x="13200990" y="0"/>
                </a:cubicBezTo>
                <a:cubicBezTo>
                  <a:pt x="13394814" y="-23353"/>
                  <a:pt x="13586504" y="30102"/>
                  <a:pt x="13700347" y="0"/>
                </a:cubicBezTo>
                <a:cubicBezTo>
                  <a:pt x="13814190" y="-30102"/>
                  <a:pt x="14113873" y="37894"/>
                  <a:pt x="14243126" y="0"/>
                </a:cubicBezTo>
                <a:cubicBezTo>
                  <a:pt x="14372379" y="-37894"/>
                  <a:pt x="14666846" y="51377"/>
                  <a:pt x="14807616" y="0"/>
                </a:cubicBezTo>
                <a:cubicBezTo>
                  <a:pt x="14953658" y="26347"/>
                  <a:pt x="15117871" y="178078"/>
                  <a:pt x="15163800" y="356184"/>
                </a:cubicBezTo>
                <a:lnTo>
                  <a:pt x="15163800" y="356177"/>
                </a:lnTo>
                <a:lnTo>
                  <a:pt x="15163800" y="356177"/>
                </a:lnTo>
                <a:cubicBezTo>
                  <a:pt x="15166294" y="601375"/>
                  <a:pt x="15154495" y="766000"/>
                  <a:pt x="15163800" y="890443"/>
                </a:cubicBezTo>
                <a:cubicBezTo>
                  <a:pt x="15183112" y="1096838"/>
                  <a:pt x="15153514" y="1147111"/>
                  <a:pt x="15163800" y="1353470"/>
                </a:cubicBezTo>
                <a:cubicBezTo>
                  <a:pt x="15174086" y="1559829"/>
                  <a:pt x="15120888" y="1640261"/>
                  <a:pt x="15163800" y="1780880"/>
                </a:cubicBezTo>
                <a:cubicBezTo>
                  <a:pt x="15129097" y="1943982"/>
                  <a:pt x="15059498" y="2121039"/>
                  <a:pt x="14807616" y="2137064"/>
                </a:cubicBezTo>
                <a:cubicBezTo>
                  <a:pt x="14662986" y="2163976"/>
                  <a:pt x="14412460" y="2107792"/>
                  <a:pt x="14243126" y="2137064"/>
                </a:cubicBezTo>
                <a:cubicBezTo>
                  <a:pt x="14073792" y="2166336"/>
                  <a:pt x="13875094" y="2115120"/>
                  <a:pt x="13722058" y="2137064"/>
                </a:cubicBezTo>
                <a:cubicBezTo>
                  <a:pt x="13569022" y="2159008"/>
                  <a:pt x="13436299" y="2126033"/>
                  <a:pt x="13244412" y="2137064"/>
                </a:cubicBezTo>
                <a:cubicBezTo>
                  <a:pt x="13052525" y="2148095"/>
                  <a:pt x="12821485" y="2090798"/>
                  <a:pt x="12636500" y="2137064"/>
                </a:cubicBezTo>
                <a:cubicBezTo>
                  <a:pt x="12480857" y="2182702"/>
                  <a:pt x="12303223" y="2103907"/>
                  <a:pt x="12208664" y="2137064"/>
                </a:cubicBezTo>
                <a:cubicBezTo>
                  <a:pt x="12114105" y="2170221"/>
                  <a:pt x="11715228" y="2092846"/>
                  <a:pt x="11591281" y="2137064"/>
                </a:cubicBezTo>
                <a:cubicBezTo>
                  <a:pt x="11467334" y="2181282"/>
                  <a:pt x="11194240" y="2115032"/>
                  <a:pt x="11049717" y="2137064"/>
                </a:cubicBezTo>
                <a:cubicBezTo>
                  <a:pt x="10905194" y="2159096"/>
                  <a:pt x="10688748" y="2124042"/>
                  <a:pt x="10508152" y="2137064"/>
                </a:cubicBezTo>
                <a:cubicBezTo>
                  <a:pt x="10327557" y="2150086"/>
                  <a:pt x="10186857" y="2090112"/>
                  <a:pt x="10004498" y="2137064"/>
                </a:cubicBezTo>
                <a:cubicBezTo>
                  <a:pt x="9822139" y="2184016"/>
                  <a:pt x="9737228" y="2135915"/>
                  <a:pt x="9576662" y="2137064"/>
                </a:cubicBezTo>
                <a:cubicBezTo>
                  <a:pt x="9416096" y="2138213"/>
                  <a:pt x="9113590" y="2133320"/>
                  <a:pt x="8845550" y="2137064"/>
                </a:cubicBezTo>
                <a:lnTo>
                  <a:pt x="8845550" y="2137064"/>
                </a:lnTo>
                <a:cubicBezTo>
                  <a:pt x="8693546" y="2205731"/>
                  <a:pt x="8442308" y="2066702"/>
                  <a:pt x="8194699" y="2137064"/>
                </a:cubicBezTo>
                <a:cubicBezTo>
                  <a:pt x="7947090" y="2207426"/>
                  <a:pt x="7761231" y="2061495"/>
                  <a:pt x="7458954" y="2137064"/>
                </a:cubicBezTo>
                <a:cubicBezTo>
                  <a:pt x="7156677" y="2212633"/>
                  <a:pt x="7240925" y="2100771"/>
                  <a:pt x="7147677" y="2137064"/>
                </a:cubicBezTo>
                <a:cubicBezTo>
                  <a:pt x="7054429" y="2173357"/>
                  <a:pt x="6766812" y="2102551"/>
                  <a:pt x="6496825" y="2137064"/>
                </a:cubicBezTo>
                <a:cubicBezTo>
                  <a:pt x="6226838" y="2171577"/>
                  <a:pt x="6294682" y="2128249"/>
                  <a:pt x="6185549" y="2137064"/>
                </a:cubicBezTo>
                <a:cubicBezTo>
                  <a:pt x="6076416" y="2145879"/>
                  <a:pt x="5959387" y="2124880"/>
                  <a:pt x="5874272" y="2137064"/>
                </a:cubicBezTo>
                <a:cubicBezTo>
                  <a:pt x="5789157" y="2149248"/>
                  <a:pt x="5428416" y="2102793"/>
                  <a:pt x="5138527" y="2137064"/>
                </a:cubicBezTo>
                <a:cubicBezTo>
                  <a:pt x="4848638" y="2171335"/>
                  <a:pt x="4861377" y="2086411"/>
                  <a:pt x="4657463" y="2137064"/>
                </a:cubicBezTo>
                <a:cubicBezTo>
                  <a:pt x="4453549" y="2187717"/>
                  <a:pt x="4438855" y="2118268"/>
                  <a:pt x="4261292" y="2137064"/>
                </a:cubicBezTo>
                <a:cubicBezTo>
                  <a:pt x="4083729" y="2155860"/>
                  <a:pt x="3983736" y="2085776"/>
                  <a:pt x="3780228" y="2137064"/>
                </a:cubicBezTo>
                <a:cubicBezTo>
                  <a:pt x="3576720" y="2188352"/>
                  <a:pt x="3432057" y="2116452"/>
                  <a:pt x="3299164" y="2137064"/>
                </a:cubicBezTo>
                <a:cubicBezTo>
                  <a:pt x="3166271" y="2157676"/>
                  <a:pt x="2939482" y="2067152"/>
                  <a:pt x="2648313" y="2137064"/>
                </a:cubicBezTo>
                <a:cubicBezTo>
                  <a:pt x="2357144" y="2206976"/>
                  <a:pt x="2484433" y="2107920"/>
                  <a:pt x="2337036" y="2137064"/>
                </a:cubicBezTo>
                <a:cubicBezTo>
                  <a:pt x="2189639" y="2166208"/>
                  <a:pt x="1749046" y="2123498"/>
                  <a:pt x="1601291" y="2137064"/>
                </a:cubicBezTo>
                <a:cubicBezTo>
                  <a:pt x="1453537" y="2150630"/>
                  <a:pt x="1160273" y="2122085"/>
                  <a:pt x="1035333" y="2137064"/>
                </a:cubicBezTo>
                <a:cubicBezTo>
                  <a:pt x="910393" y="2152043"/>
                  <a:pt x="569416" y="2087853"/>
                  <a:pt x="356184" y="2137064"/>
                </a:cubicBezTo>
                <a:cubicBezTo>
                  <a:pt x="152333" y="2115030"/>
                  <a:pt x="-13814" y="1975018"/>
                  <a:pt x="0" y="1780880"/>
                </a:cubicBezTo>
                <a:cubicBezTo>
                  <a:pt x="-39979" y="1596108"/>
                  <a:pt x="42395" y="1509781"/>
                  <a:pt x="0" y="1353470"/>
                </a:cubicBezTo>
                <a:cubicBezTo>
                  <a:pt x="-42395" y="1197159"/>
                  <a:pt x="48196" y="1025473"/>
                  <a:pt x="0" y="890443"/>
                </a:cubicBezTo>
                <a:cubicBezTo>
                  <a:pt x="-46518" y="698746"/>
                  <a:pt x="21681" y="610304"/>
                  <a:pt x="0" y="356177"/>
                </a:cubicBezTo>
                <a:lnTo>
                  <a:pt x="0" y="356177"/>
                </a:lnTo>
                <a:lnTo>
                  <a:pt x="0" y="356184"/>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15163800"/>
              <a:gd name="connsiteY0" fmla="*/ 356184 h 2137064"/>
              <a:gd name="connsiteX1" fmla="*/ 356184 w 15163800"/>
              <a:gd name="connsiteY1" fmla="*/ 0 h 2137064"/>
              <a:gd name="connsiteX2" fmla="*/ 667461 w 15163800"/>
              <a:gd name="connsiteY2" fmla="*/ 0 h 2137064"/>
              <a:gd name="connsiteX3" fmla="*/ 1063631 w 15163800"/>
              <a:gd name="connsiteY3" fmla="*/ 0 h 2137064"/>
              <a:gd name="connsiteX4" fmla="*/ 1629589 w 15163800"/>
              <a:gd name="connsiteY4" fmla="*/ 0 h 2137064"/>
              <a:gd name="connsiteX5" fmla="*/ 1940866 w 15163800"/>
              <a:gd name="connsiteY5" fmla="*/ 0 h 2137064"/>
              <a:gd name="connsiteX6" fmla="*/ 2506823 w 15163800"/>
              <a:gd name="connsiteY6" fmla="*/ 0 h 2137064"/>
              <a:gd name="connsiteX7" fmla="*/ 2987887 w 15163800"/>
              <a:gd name="connsiteY7" fmla="*/ 0 h 2137064"/>
              <a:gd name="connsiteX8" fmla="*/ 3299164 w 15163800"/>
              <a:gd name="connsiteY8" fmla="*/ 0 h 2137064"/>
              <a:gd name="connsiteX9" fmla="*/ 3780228 w 15163800"/>
              <a:gd name="connsiteY9" fmla="*/ 0 h 2137064"/>
              <a:gd name="connsiteX10" fmla="*/ 4515973 w 15163800"/>
              <a:gd name="connsiteY10" fmla="*/ 0 h 2137064"/>
              <a:gd name="connsiteX11" fmla="*/ 4912144 w 15163800"/>
              <a:gd name="connsiteY11" fmla="*/ 0 h 2137064"/>
              <a:gd name="connsiteX12" fmla="*/ 5393208 w 15163800"/>
              <a:gd name="connsiteY12" fmla="*/ 0 h 2137064"/>
              <a:gd name="connsiteX13" fmla="*/ 5959166 w 15163800"/>
              <a:gd name="connsiteY13" fmla="*/ 0 h 2137064"/>
              <a:gd name="connsiteX14" fmla="*/ 6610017 w 15163800"/>
              <a:gd name="connsiteY14" fmla="*/ 0 h 2137064"/>
              <a:gd name="connsiteX15" fmla="*/ 7260868 w 15163800"/>
              <a:gd name="connsiteY15" fmla="*/ 0 h 2137064"/>
              <a:gd name="connsiteX16" fmla="*/ 7826826 w 15163800"/>
              <a:gd name="connsiteY16" fmla="*/ 0 h 2137064"/>
              <a:gd name="connsiteX17" fmla="*/ 8845550 w 15163800"/>
              <a:gd name="connsiteY17" fmla="*/ 0 h 2137064"/>
              <a:gd name="connsiteX18" fmla="*/ 9398892 w 15163800"/>
              <a:gd name="connsiteY18" fmla="*/ 0 h 2137064"/>
              <a:gd name="connsiteX19" fmla="*/ 9846836 w 15163800"/>
              <a:gd name="connsiteY19" fmla="*/ 0 h 2137064"/>
              <a:gd name="connsiteX20" fmla="*/ 10400178 w 15163800"/>
              <a:gd name="connsiteY20" fmla="*/ 0 h 2137064"/>
              <a:gd name="connsiteX21" fmla="*/ 10874472 w 15163800"/>
              <a:gd name="connsiteY21" fmla="*/ 0 h 2137064"/>
              <a:gd name="connsiteX22" fmla="*/ 11480513 w 15163800"/>
              <a:gd name="connsiteY22" fmla="*/ 0 h 2137064"/>
              <a:gd name="connsiteX23" fmla="*/ 12046947 w 15163800"/>
              <a:gd name="connsiteY23" fmla="*/ 0 h 2137064"/>
              <a:gd name="connsiteX24" fmla="*/ 12636500 w 15163800"/>
              <a:gd name="connsiteY24" fmla="*/ 0 h 2137064"/>
              <a:gd name="connsiteX25" fmla="*/ 13114146 w 15163800"/>
              <a:gd name="connsiteY25" fmla="*/ 0 h 2137064"/>
              <a:gd name="connsiteX26" fmla="*/ 13700347 w 15163800"/>
              <a:gd name="connsiteY26" fmla="*/ 0 h 2137064"/>
              <a:gd name="connsiteX27" fmla="*/ 14177992 w 15163800"/>
              <a:gd name="connsiteY27" fmla="*/ 0 h 2137064"/>
              <a:gd name="connsiteX28" fmla="*/ 14807616 w 15163800"/>
              <a:gd name="connsiteY28" fmla="*/ 0 h 2137064"/>
              <a:gd name="connsiteX29" fmla="*/ 15163800 w 15163800"/>
              <a:gd name="connsiteY29" fmla="*/ 356184 h 2137064"/>
              <a:gd name="connsiteX30" fmla="*/ 15163800 w 15163800"/>
              <a:gd name="connsiteY30" fmla="*/ 356177 h 2137064"/>
              <a:gd name="connsiteX31" fmla="*/ 15163800 w 15163800"/>
              <a:gd name="connsiteY31" fmla="*/ 356177 h 2137064"/>
              <a:gd name="connsiteX32" fmla="*/ 15163800 w 15163800"/>
              <a:gd name="connsiteY32" fmla="*/ 890443 h 2137064"/>
              <a:gd name="connsiteX33" fmla="*/ 15163800 w 15163800"/>
              <a:gd name="connsiteY33" fmla="*/ 1326757 h 2137064"/>
              <a:gd name="connsiteX34" fmla="*/ 15163800 w 15163800"/>
              <a:gd name="connsiteY34" fmla="*/ 1780880 h 2137064"/>
              <a:gd name="connsiteX35" fmla="*/ 14807616 w 15163800"/>
              <a:gd name="connsiteY35" fmla="*/ 2137064 h 2137064"/>
              <a:gd name="connsiteX36" fmla="*/ 14308259 w 15163800"/>
              <a:gd name="connsiteY36" fmla="*/ 2137064 h 2137064"/>
              <a:gd name="connsiteX37" fmla="*/ 13743769 w 15163800"/>
              <a:gd name="connsiteY37" fmla="*/ 2137064 h 2137064"/>
              <a:gd name="connsiteX38" fmla="*/ 13244412 w 15163800"/>
              <a:gd name="connsiteY38" fmla="*/ 2137064 h 2137064"/>
              <a:gd name="connsiteX39" fmla="*/ 12636500 w 15163800"/>
              <a:gd name="connsiteY39" fmla="*/ 2137064 h 2137064"/>
              <a:gd name="connsiteX40" fmla="*/ 12094936 w 15163800"/>
              <a:gd name="connsiteY40" fmla="*/ 2137064 h 2137064"/>
              <a:gd name="connsiteX41" fmla="*/ 11629190 w 15163800"/>
              <a:gd name="connsiteY41" fmla="*/ 2137064 h 2137064"/>
              <a:gd name="connsiteX42" fmla="*/ 11087626 w 15163800"/>
              <a:gd name="connsiteY42" fmla="*/ 2137064 h 2137064"/>
              <a:gd name="connsiteX43" fmla="*/ 10508152 w 15163800"/>
              <a:gd name="connsiteY43" fmla="*/ 2137064 h 2137064"/>
              <a:gd name="connsiteX44" fmla="*/ 9966588 w 15163800"/>
              <a:gd name="connsiteY44" fmla="*/ 2137064 h 2137064"/>
              <a:gd name="connsiteX45" fmla="*/ 9500843 w 15163800"/>
              <a:gd name="connsiteY45" fmla="*/ 2137064 h 2137064"/>
              <a:gd name="connsiteX46" fmla="*/ 8845550 w 15163800"/>
              <a:gd name="connsiteY46" fmla="*/ 2137064 h 2137064"/>
              <a:gd name="connsiteX47" fmla="*/ 8845550 w 15163800"/>
              <a:gd name="connsiteY47" fmla="*/ 2137064 h 2137064"/>
              <a:gd name="connsiteX48" fmla="*/ 8534273 w 15163800"/>
              <a:gd name="connsiteY48" fmla="*/ 2137064 h 2137064"/>
              <a:gd name="connsiteX49" fmla="*/ 8138103 w 15163800"/>
              <a:gd name="connsiteY49" fmla="*/ 2137064 h 2137064"/>
              <a:gd name="connsiteX50" fmla="*/ 7572145 w 15163800"/>
              <a:gd name="connsiteY50" fmla="*/ 2137064 h 2137064"/>
              <a:gd name="connsiteX51" fmla="*/ 7175975 w 15163800"/>
              <a:gd name="connsiteY51" fmla="*/ 2137064 h 2137064"/>
              <a:gd name="connsiteX52" fmla="*/ 6525123 w 15163800"/>
              <a:gd name="connsiteY52" fmla="*/ 2137064 h 2137064"/>
              <a:gd name="connsiteX53" fmla="*/ 5874272 w 15163800"/>
              <a:gd name="connsiteY53" fmla="*/ 2137064 h 2137064"/>
              <a:gd name="connsiteX54" fmla="*/ 5223421 w 15163800"/>
              <a:gd name="connsiteY54" fmla="*/ 2137064 h 2137064"/>
              <a:gd name="connsiteX55" fmla="*/ 4827250 w 15163800"/>
              <a:gd name="connsiteY55" fmla="*/ 2137064 h 2137064"/>
              <a:gd name="connsiteX56" fmla="*/ 4091505 w 15163800"/>
              <a:gd name="connsiteY56" fmla="*/ 2137064 h 2137064"/>
              <a:gd name="connsiteX57" fmla="*/ 3780228 w 15163800"/>
              <a:gd name="connsiteY57" fmla="*/ 2137064 h 2137064"/>
              <a:gd name="connsiteX58" fmla="*/ 3214271 w 15163800"/>
              <a:gd name="connsiteY58" fmla="*/ 2137064 h 2137064"/>
              <a:gd name="connsiteX59" fmla="*/ 2818100 w 15163800"/>
              <a:gd name="connsiteY59" fmla="*/ 2137064 h 2137064"/>
              <a:gd name="connsiteX60" fmla="*/ 2506823 w 15163800"/>
              <a:gd name="connsiteY60" fmla="*/ 2137064 h 2137064"/>
              <a:gd name="connsiteX61" fmla="*/ 2025759 w 15163800"/>
              <a:gd name="connsiteY61" fmla="*/ 2137064 h 2137064"/>
              <a:gd name="connsiteX62" fmla="*/ 1290014 w 15163800"/>
              <a:gd name="connsiteY62" fmla="*/ 2137064 h 2137064"/>
              <a:gd name="connsiteX63" fmla="*/ 356184 w 15163800"/>
              <a:gd name="connsiteY63" fmla="*/ 2137064 h 2137064"/>
              <a:gd name="connsiteX64" fmla="*/ 0 w 15163800"/>
              <a:gd name="connsiteY64" fmla="*/ 1780880 h 2137064"/>
              <a:gd name="connsiteX65" fmla="*/ 0 w 15163800"/>
              <a:gd name="connsiteY65" fmla="*/ 1362375 h 2137064"/>
              <a:gd name="connsiteX66" fmla="*/ 0 w 15163800"/>
              <a:gd name="connsiteY66" fmla="*/ 890443 h 2137064"/>
              <a:gd name="connsiteX67" fmla="*/ 0 w 15163800"/>
              <a:gd name="connsiteY67" fmla="*/ 356177 h 2137064"/>
              <a:gd name="connsiteX68" fmla="*/ 0 w 15163800"/>
              <a:gd name="connsiteY68" fmla="*/ 356177 h 2137064"/>
              <a:gd name="connsiteX69" fmla="*/ 0 w 15163800"/>
              <a:gd name="connsiteY69" fmla="*/ 356184 h 21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163800" h="2137064" fill="none" extrusionOk="0">
                <a:moveTo>
                  <a:pt x="0" y="356184"/>
                </a:moveTo>
                <a:cubicBezTo>
                  <a:pt x="51742" y="137631"/>
                  <a:pt x="183979" y="875"/>
                  <a:pt x="356184" y="0"/>
                </a:cubicBezTo>
                <a:cubicBezTo>
                  <a:pt x="498161" y="-3350"/>
                  <a:pt x="577267" y="21201"/>
                  <a:pt x="667461" y="0"/>
                </a:cubicBezTo>
                <a:cubicBezTo>
                  <a:pt x="757655" y="-21201"/>
                  <a:pt x="918981" y="22764"/>
                  <a:pt x="1063631" y="0"/>
                </a:cubicBezTo>
                <a:cubicBezTo>
                  <a:pt x="1208281" y="-22764"/>
                  <a:pt x="1462865" y="24195"/>
                  <a:pt x="1629589" y="0"/>
                </a:cubicBezTo>
                <a:cubicBezTo>
                  <a:pt x="1796313" y="-24195"/>
                  <a:pt x="1820357" y="4358"/>
                  <a:pt x="1940866" y="0"/>
                </a:cubicBezTo>
                <a:cubicBezTo>
                  <a:pt x="2061375" y="-4358"/>
                  <a:pt x="2298319" y="10869"/>
                  <a:pt x="2506823" y="0"/>
                </a:cubicBezTo>
                <a:cubicBezTo>
                  <a:pt x="2715327" y="-10869"/>
                  <a:pt x="2806347" y="46023"/>
                  <a:pt x="2987887" y="0"/>
                </a:cubicBezTo>
                <a:cubicBezTo>
                  <a:pt x="3169427" y="-46023"/>
                  <a:pt x="3213826" y="4704"/>
                  <a:pt x="3299164" y="0"/>
                </a:cubicBezTo>
                <a:cubicBezTo>
                  <a:pt x="3384502" y="-4704"/>
                  <a:pt x="3639030" y="32252"/>
                  <a:pt x="3780228" y="0"/>
                </a:cubicBezTo>
                <a:cubicBezTo>
                  <a:pt x="3921426" y="-32252"/>
                  <a:pt x="4340233" y="43656"/>
                  <a:pt x="4515973" y="0"/>
                </a:cubicBezTo>
                <a:cubicBezTo>
                  <a:pt x="4691714" y="-43656"/>
                  <a:pt x="4747219" y="47395"/>
                  <a:pt x="4912144" y="0"/>
                </a:cubicBezTo>
                <a:cubicBezTo>
                  <a:pt x="5077069" y="-47395"/>
                  <a:pt x="5229346" y="42925"/>
                  <a:pt x="5393208" y="0"/>
                </a:cubicBezTo>
                <a:cubicBezTo>
                  <a:pt x="5557070" y="-42925"/>
                  <a:pt x="5753679" y="49891"/>
                  <a:pt x="5959166" y="0"/>
                </a:cubicBezTo>
                <a:cubicBezTo>
                  <a:pt x="6164653" y="-49891"/>
                  <a:pt x="6402638" y="19319"/>
                  <a:pt x="6610017" y="0"/>
                </a:cubicBezTo>
                <a:cubicBezTo>
                  <a:pt x="6817396" y="-19319"/>
                  <a:pt x="7063600" y="65370"/>
                  <a:pt x="7260868" y="0"/>
                </a:cubicBezTo>
                <a:cubicBezTo>
                  <a:pt x="7458136" y="-65370"/>
                  <a:pt x="7683365" y="51477"/>
                  <a:pt x="7826826" y="0"/>
                </a:cubicBezTo>
                <a:cubicBezTo>
                  <a:pt x="7970287" y="-51477"/>
                  <a:pt x="8429858" y="77576"/>
                  <a:pt x="8845550" y="0"/>
                </a:cubicBezTo>
                <a:cubicBezTo>
                  <a:pt x="8999746" y="-48997"/>
                  <a:pt x="9256629" y="62356"/>
                  <a:pt x="9398892" y="0"/>
                </a:cubicBezTo>
                <a:cubicBezTo>
                  <a:pt x="9541155" y="-62356"/>
                  <a:pt x="9739390" y="18886"/>
                  <a:pt x="9846836" y="0"/>
                </a:cubicBezTo>
                <a:cubicBezTo>
                  <a:pt x="9954282" y="-18886"/>
                  <a:pt x="10243819" y="12165"/>
                  <a:pt x="10400178" y="0"/>
                </a:cubicBezTo>
                <a:cubicBezTo>
                  <a:pt x="10556537" y="-12165"/>
                  <a:pt x="10710261" y="27590"/>
                  <a:pt x="10874472" y="0"/>
                </a:cubicBezTo>
                <a:cubicBezTo>
                  <a:pt x="11038683" y="-27590"/>
                  <a:pt x="11284648" y="65007"/>
                  <a:pt x="11480513" y="0"/>
                </a:cubicBezTo>
                <a:cubicBezTo>
                  <a:pt x="11617889" y="-14913"/>
                  <a:pt x="11902279" y="3419"/>
                  <a:pt x="12046947" y="0"/>
                </a:cubicBezTo>
                <a:cubicBezTo>
                  <a:pt x="12191615" y="-3419"/>
                  <a:pt x="12511640" y="70277"/>
                  <a:pt x="12636500" y="0"/>
                </a:cubicBezTo>
                <a:cubicBezTo>
                  <a:pt x="12774453" y="-41667"/>
                  <a:pt x="12924613" y="52665"/>
                  <a:pt x="13114146" y="0"/>
                </a:cubicBezTo>
                <a:cubicBezTo>
                  <a:pt x="13303679" y="-52665"/>
                  <a:pt x="13564292" y="46726"/>
                  <a:pt x="13700347" y="0"/>
                </a:cubicBezTo>
                <a:cubicBezTo>
                  <a:pt x="13836402" y="-46726"/>
                  <a:pt x="13982661" y="44689"/>
                  <a:pt x="14177992" y="0"/>
                </a:cubicBezTo>
                <a:cubicBezTo>
                  <a:pt x="14373323" y="-44689"/>
                  <a:pt x="14676969" y="22388"/>
                  <a:pt x="14807616" y="0"/>
                </a:cubicBezTo>
                <a:cubicBezTo>
                  <a:pt x="15008245" y="-38482"/>
                  <a:pt x="15199874" y="136227"/>
                  <a:pt x="15163800" y="356184"/>
                </a:cubicBezTo>
                <a:lnTo>
                  <a:pt x="15163800" y="356177"/>
                </a:lnTo>
                <a:lnTo>
                  <a:pt x="15163800" y="356177"/>
                </a:lnTo>
                <a:cubicBezTo>
                  <a:pt x="15168879" y="467463"/>
                  <a:pt x="15163016" y="664500"/>
                  <a:pt x="15163800" y="890443"/>
                </a:cubicBezTo>
                <a:cubicBezTo>
                  <a:pt x="15176595" y="1013579"/>
                  <a:pt x="15146625" y="1193912"/>
                  <a:pt x="15163800" y="1326757"/>
                </a:cubicBezTo>
                <a:cubicBezTo>
                  <a:pt x="15180975" y="1459602"/>
                  <a:pt x="15154499" y="1683170"/>
                  <a:pt x="15163800" y="1780880"/>
                </a:cubicBezTo>
                <a:cubicBezTo>
                  <a:pt x="15167905" y="1998902"/>
                  <a:pt x="15026949" y="2146840"/>
                  <a:pt x="14807616" y="2137064"/>
                </a:cubicBezTo>
                <a:cubicBezTo>
                  <a:pt x="14614065" y="2191054"/>
                  <a:pt x="14475553" y="2102163"/>
                  <a:pt x="14308259" y="2137064"/>
                </a:cubicBezTo>
                <a:cubicBezTo>
                  <a:pt x="14140965" y="2171965"/>
                  <a:pt x="13904545" y="2129780"/>
                  <a:pt x="13743769" y="2137064"/>
                </a:cubicBezTo>
                <a:cubicBezTo>
                  <a:pt x="13582993" y="2144348"/>
                  <a:pt x="13428711" y="2089517"/>
                  <a:pt x="13244412" y="2137064"/>
                </a:cubicBezTo>
                <a:cubicBezTo>
                  <a:pt x="13060113" y="2184611"/>
                  <a:pt x="12880108" y="2127500"/>
                  <a:pt x="12636500" y="2137064"/>
                </a:cubicBezTo>
                <a:cubicBezTo>
                  <a:pt x="12396798" y="2170891"/>
                  <a:pt x="12307243" y="2133040"/>
                  <a:pt x="12094936" y="2137064"/>
                </a:cubicBezTo>
                <a:cubicBezTo>
                  <a:pt x="11882629" y="2141088"/>
                  <a:pt x="11744888" y="2098717"/>
                  <a:pt x="11629190" y="2137064"/>
                </a:cubicBezTo>
                <a:cubicBezTo>
                  <a:pt x="11513492" y="2175411"/>
                  <a:pt x="11215271" y="2126402"/>
                  <a:pt x="11087626" y="2137064"/>
                </a:cubicBezTo>
                <a:cubicBezTo>
                  <a:pt x="10959981" y="2147726"/>
                  <a:pt x="10637832" y="2104411"/>
                  <a:pt x="10508152" y="2137064"/>
                </a:cubicBezTo>
                <a:cubicBezTo>
                  <a:pt x="10378472" y="2169717"/>
                  <a:pt x="10232603" y="2106354"/>
                  <a:pt x="9966588" y="2137064"/>
                </a:cubicBezTo>
                <a:cubicBezTo>
                  <a:pt x="9700573" y="2167774"/>
                  <a:pt x="9695410" y="2124277"/>
                  <a:pt x="9500843" y="2137064"/>
                </a:cubicBezTo>
                <a:cubicBezTo>
                  <a:pt x="9306276" y="2149851"/>
                  <a:pt x="9116909" y="2091365"/>
                  <a:pt x="8845550" y="2137064"/>
                </a:cubicBezTo>
                <a:lnTo>
                  <a:pt x="8845550" y="2137064"/>
                </a:lnTo>
                <a:cubicBezTo>
                  <a:pt x="8738370" y="2165893"/>
                  <a:pt x="8602926" y="2102127"/>
                  <a:pt x="8534273" y="2137064"/>
                </a:cubicBezTo>
                <a:cubicBezTo>
                  <a:pt x="8465620" y="2172001"/>
                  <a:pt x="8335373" y="2114456"/>
                  <a:pt x="8138103" y="2137064"/>
                </a:cubicBezTo>
                <a:cubicBezTo>
                  <a:pt x="7940833" y="2159672"/>
                  <a:pt x="7695440" y="2073177"/>
                  <a:pt x="7572145" y="2137064"/>
                </a:cubicBezTo>
                <a:cubicBezTo>
                  <a:pt x="7448850" y="2200951"/>
                  <a:pt x="7296381" y="2121691"/>
                  <a:pt x="7175975" y="2137064"/>
                </a:cubicBezTo>
                <a:cubicBezTo>
                  <a:pt x="7055569" y="2152437"/>
                  <a:pt x="6748069" y="2071928"/>
                  <a:pt x="6525123" y="2137064"/>
                </a:cubicBezTo>
                <a:cubicBezTo>
                  <a:pt x="6302177" y="2202200"/>
                  <a:pt x="6062110" y="2119083"/>
                  <a:pt x="5874272" y="2137064"/>
                </a:cubicBezTo>
                <a:cubicBezTo>
                  <a:pt x="5686434" y="2155045"/>
                  <a:pt x="5393730" y="2073101"/>
                  <a:pt x="5223421" y="2137064"/>
                </a:cubicBezTo>
                <a:cubicBezTo>
                  <a:pt x="5053112" y="2201027"/>
                  <a:pt x="4948675" y="2093102"/>
                  <a:pt x="4827250" y="2137064"/>
                </a:cubicBezTo>
                <a:cubicBezTo>
                  <a:pt x="4705825" y="2181026"/>
                  <a:pt x="4430967" y="2116830"/>
                  <a:pt x="4091505" y="2137064"/>
                </a:cubicBezTo>
                <a:cubicBezTo>
                  <a:pt x="3752044" y="2157298"/>
                  <a:pt x="3857543" y="2133260"/>
                  <a:pt x="3780228" y="2137064"/>
                </a:cubicBezTo>
                <a:cubicBezTo>
                  <a:pt x="3702913" y="2140868"/>
                  <a:pt x="3483335" y="2124535"/>
                  <a:pt x="3214271" y="2137064"/>
                </a:cubicBezTo>
                <a:cubicBezTo>
                  <a:pt x="2945207" y="2149593"/>
                  <a:pt x="3010984" y="2131308"/>
                  <a:pt x="2818100" y="2137064"/>
                </a:cubicBezTo>
                <a:cubicBezTo>
                  <a:pt x="2625216" y="2142820"/>
                  <a:pt x="2582590" y="2137045"/>
                  <a:pt x="2506823" y="2137064"/>
                </a:cubicBezTo>
                <a:cubicBezTo>
                  <a:pt x="2431056" y="2137083"/>
                  <a:pt x="2147501" y="2128154"/>
                  <a:pt x="2025759" y="2137064"/>
                </a:cubicBezTo>
                <a:cubicBezTo>
                  <a:pt x="1904017" y="2145974"/>
                  <a:pt x="1553469" y="2049884"/>
                  <a:pt x="1290014" y="2137064"/>
                </a:cubicBezTo>
                <a:cubicBezTo>
                  <a:pt x="1026559" y="2224244"/>
                  <a:pt x="629747" y="2113549"/>
                  <a:pt x="356184" y="2137064"/>
                </a:cubicBezTo>
                <a:cubicBezTo>
                  <a:pt x="188784" y="2147069"/>
                  <a:pt x="910" y="2010857"/>
                  <a:pt x="0" y="1780880"/>
                </a:cubicBezTo>
                <a:cubicBezTo>
                  <a:pt x="-16975" y="1582578"/>
                  <a:pt x="6642" y="1521762"/>
                  <a:pt x="0" y="1362375"/>
                </a:cubicBezTo>
                <a:cubicBezTo>
                  <a:pt x="-6642" y="1202989"/>
                  <a:pt x="28353" y="1024924"/>
                  <a:pt x="0" y="890443"/>
                </a:cubicBezTo>
                <a:cubicBezTo>
                  <a:pt x="-60823" y="717489"/>
                  <a:pt x="21164" y="501246"/>
                  <a:pt x="0" y="356177"/>
                </a:cubicBezTo>
                <a:lnTo>
                  <a:pt x="0" y="356177"/>
                </a:lnTo>
                <a:lnTo>
                  <a:pt x="0" y="356184"/>
                </a:lnTo>
                <a:close/>
              </a:path>
              <a:path w="15163800" h="2137064" stroke="0" extrusionOk="0">
                <a:moveTo>
                  <a:pt x="0" y="356184"/>
                </a:moveTo>
                <a:cubicBezTo>
                  <a:pt x="-5956" y="196575"/>
                  <a:pt x="171352" y="11396"/>
                  <a:pt x="356184" y="0"/>
                </a:cubicBezTo>
                <a:cubicBezTo>
                  <a:pt x="712492" y="-69011"/>
                  <a:pt x="815711" y="37036"/>
                  <a:pt x="1091929" y="0"/>
                </a:cubicBezTo>
                <a:cubicBezTo>
                  <a:pt x="1368148" y="-37036"/>
                  <a:pt x="1349250" y="39950"/>
                  <a:pt x="1488099" y="0"/>
                </a:cubicBezTo>
                <a:cubicBezTo>
                  <a:pt x="1626948" y="-39950"/>
                  <a:pt x="1718715" y="13366"/>
                  <a:pt x="1884270" y="0"/>
                </a:cubicBezTo>
                <a:cubicBezTo>
                  <a:pt x="2049825" y="-13366"/>
                  <a:pt x="2389080" y="14393"/>
                  <a:pt x="2620015" y="0"/>
                </a:cubicBezTo>
                <a:cubicBezTo>
                  <a:pt x="2850951" y="-14393"/>
                  <a:pt x="3135962" y="45863"/>
                  <a:pt x="3355760" y="0"/>
                </a:cubicBezTo>
                <a:cubicBezTo>
                  <a:pt x="3575558" y="-45863"/>
                  <a:pt x="3686391" y="47162"/>
                  <a:pt x="3921718" y="0"/>
                </a:cubicBezTo>
                <a:cubicBezTo>
                  <a:pt x="4157045" y="-47162"/>
                  <a:pt x="4359913" y="61635"/>
                  <a:pt x="4657463" y="0"/>
                </a:cubicBezTo>
                <a:cubicBezTo>
                  <a:pt x="4955013" y="-61635"/>
                  <a:pt x="5069135" y="47792"/>
                  <a:pt x="5223421" y="0"/>
                </a:cubicBezTo>
                <a:cubicBezTo>
                  <a:pt x="5377707" y="-47792"/>
                  <a:pt x="5532647" y="21706"/>
                  <a:pt x="5789378" y="0"/>
                </a:cubicBezTo>
                <a:cubicBezTo>
                  <a:pt x="6046109" y="-21706"/>
                  <a:pt x="6179071" y="51661"/>
                  <a:pt x="6525123" y="0"/>
                </a:cubicBezTo>
                <a:cubicBezTo>
                  <a:pt x="6871175" y="-51661"/>
                  <a:pt x="6702114" y="24418"/>
                  <a:pt x="6836400" y="0"/>
                </a:cubicBezTo>
                <a:cubicBezTo>
                  <a:pt x="6970686" y="-24418"/>
                  <a:pt x="7086022" y="42472"/>
                  <a:pt x="7232570" y="0"/>
                </a:cubicBezTo>
                <a:cubicBezTo>
                  <a:pt x="7379118" y="-42472"/>
                  <a:pt x="7525588" y="32548"/>
                  <a:pt x="7713635" y="0"/>
                </a:cubicBezTo>
                <a:cubicBezTo>
                  <a:pt x="7901683" y="-32548"/>
                  <a:pt x="8356828" y="18132"/>
                  <a:pt x="8845550" y="0"/>
                </a:cubicBezTo>
                <a:cubicBezTo>
                  <a:pt x="8955738" y="-56069"/>
                  <a:pt x="9208118" y="4337"/>
                  <a:pt x="9319843" y="0"/>
                </a:cubicBezTo>
                <a:cubicBezTo>
                  <a:pt x="9431568" y="-4337"/>
                  <a:pt x="9741124" y="14110"/>
                  <a:pt x="9846836" y="0"/>
                </a:cubicBezTo>
                <a:cubicBezTo>
                  <a:pt x="9952548" y="-14110"/>
                  <a:pt x="10139923" y="16707"/>
                  <a:pt x="10373829" y="0"/>
                </a:cubicBezTo>
                <a:cubicBezTo>
                  <a:pt x="10607735" y="-16707"/>
                  <a:pt x="10780825" y="2081"/>
                  <a:pt x="10900821" y="0"/>
                </a:cubicBezTo>
                <a:cubicBezTo>
                  <a:pt x="11020817" y="-2081"/>
                  <a:pt x="11343575" y="29207"/>
                  <a:pt x="11480513" y="0"/>
                </a:cubicBezTo>
                <a:cubicBezTo>
                  <a:pt x="11646116" y="-55057"/>
                  <a:pt x="11894089" y="26629"/>
                  <a:pt x="12035387" y="0"/>
                </a:cubicBezTo>
                <a:cubicBezTo>
                  <a:pt x="12176685" y="-26629"/>
                  <a:pt x="12389464" y="60899"/>
                  <a:pt x="12636500" y="0"/>
                </a:cubicBezTo>
                <a:cubicBezTo>
                  <a:pt x="12861513" y="-47366"/>
                  <a:pt x="13007166" y="23353"/>
                  <a:pt x="13200990" y="0"/>
                </a:cubicBezTo>
                <a:cubicBezTo>
                  <a:pt x="13394814" y="-23353"/>
                  <a:pt x="13586504" y="30102"/>
                  <a:pt x="13700347" y="0"/>
                </a:cubicBezTo>
                <a:cubicBezTo>
                  <a:pt x="13814190" y="-30102"/>
                  <a:pt x="14113873" y="37894"/>
                  <a:pt x="14243126" y="0"/>
                </a:cubicBezTo>
                <a:cubicBezTo>
                  <a:pt x="14372379" y="-37894"/>
                  <a:pt x="14666846" y="51377"/>
                  <a:pt x="14807616" y="0"/>
                </a:cubicBezTo>
                <a:cubicBezTo>
                  <a:pt x="14953658" y="26347"/>
                  <a:pt x="15117871" y="178078"/>
                  <a:pt x="15163800" y="356184"/>
                </a:cubicBezTo>
                <a:lnTo>
                  <a:pt x="15163800" y="356177"/>
                </a:lnTo>
                <a:lnTo>
                  <a:pt x="15163800" y="356177"/>
                </a:lnTo>
                <a:cubicBezTo>
                  <a:pt x="15166294" y="601375"/>
                  <a:pt x="15154495" y="766000"/>
                  <a:pt x="15163800" y="890443"/>
                </a:cubicBezTo>
                <a:cubicBezTo>
                  <a:pt x="15183112" y="1096838"/>
                  <a:pt x="15153514" y="1147111"/>
                  <a:pt x="15163800" y="1353470"/>
                </a:cubicBezTo>
                <a:cubicBezTo>
                  <a:pt x="15174086" y="1559829"/>
                  <a:pt x="15120888" y="1640261"/>
                  <a:pt x="15163800" y="1780880"/>
                </a:cubicBezTo>
                <a:cubicBezTo>
                  <a:pt x="15129097" y="1943982"/>
                  <a:pt x="15059498" y="2121039"/>
                  <a:pt x="14807616" y="2137064"/>
                </a:cubicBezTo>
                <a:cubicBezTo>
                  <a:pt x="14662986" y="2163976"/>
                  <a:pt x="14412460" y="2107792"/>
                  <a:pt x="14243126" y="2137064"/>
                </a:cubicBezTo>
                <a:cubicBezTo>
                  <a:pt x="14073792" y="2166336"/>
                  <a:pt x="13875094" y="2115120"/>
                  <a:pt x="13722058" y="2137064"/>
                </a:cubicBezTo>
                <a:cubicBezTo>
                  <a:pt x="13569022" y="2159008"/>
                  <a:pt x="13436299" y="2126033"/>
                  <a:pt x="13244412" y="2137064"/>
                </a:cubicBezTo>
                <a:cubicBezTo>
                  <a:pt x="13052525" y="2148095"/>
                  <a:pt x="12821485" y="2090798"/>
                  <a:pt x="12636500" y="2137064"/>
                </a:cubicBezTo>
                <a:cubicBezTo>
                  <a:pt x="12480857" y="2182702"/>
                  <a:pt x="12303223" y="2103907"/>
                  <a:pt x="12208664" y="2137064"/>
                </a:cubicBezTo>
                <a:cubicBezTo>
                  <a:pt x="12114105" y="2170221"/>
                  <a:pt x="11715228" y="2092846"/>
                  <a:pt x="11591281" y="2137064"/>
                </a:cubicBezTo>
                <a:cubicBezTo>
                  <a:pt x="11467334" y="2181282"/>
                  <a:pt x="11194240" y="2115032"/>
                  <a:pt x="11049717" y="2137064"/>
                </a:cubicBezTo>
                <a:cubicBezTo>
                  <a:pt x="10905194" y="2159096"/>
                  <a:pt x="10688748" y="2124042"/>
                  <a:pt x="10508152" y="2137064"/>
                </a:cubicBezTo>
                <a:cubicBezTo>
                  <a:pt x="10327557" y="2150086"/>
                  <a:pt x="10186857" y="2090112"/>
                  <a:pt x="10004498" y="2137064"/>
                </a:cubicBezTo>
                <a:cubicBezTo>
                  <a:pt x="9822139" y="2184016"/>
                  <a:pt x="9737228" y="2135915"/>
                  <a:pt x="9576662" y="2137064"/>
                </a:cubicBezTo>
                <a:cubicBezTo>
                  <a:pt x="9416096" y="2138213"/>
                  <a:pt x="9113590" y="2133320"/>
                  <a:pt x="8845550" y="2137064"/>
                </a:cubicBezTo>
                <a:lnTo>
                  <a:pt x="8845550" y="2137064"/>
                </a:lnTo>
                <a:cubicBezTo>
                  <a:pt x="8693546" y="2205731"/>
                  <a:pt x="8442308" y="2066702"/>
                  <a:pt x="8194699" y="2137064"/>
                </a:cubicBezTo>
                <a:cubicBezTo>
                  <a:pt x="7947090" y="2207426"/>
                  <a:pt x="7761231" y="2061495"/>
                  <a:pt x="7458954" y="2137064"/>
                </a:cubicBezTo>
                <a:cubicBezTo>
                  <a:pt x="7156677" y="2212633"/>
                  <a:pt x="7240925" y="2100771"/>
                  <a:pt x="7147677" y="2137064"/>
                </a:cubicBezTo>
                <a:cubicBezTo>
                  <a:pt x="7054429" y="2173357"/>
                  <a:pt x="6766812" y="2102551"/>
                  <a:pt x="6496825" y="2137064"/>
                </a:cubicBezTo>
                <a:cubicBezTo>
                  <a:pt x="6226838" y="2171577"/>
                  <a:pt x="6294682" y="2128249"/>
                  <a:pt x="6185549" y="2137064"/>
                </a:cubicBezTo>
                <a:cubicBezTo>
                  <a:pt x="6076416" y="2145879"/>
                  <a:pt x="5959387" y="2124880"/>
                  <a:pt x="5874272" y="2137064"/>
                </a:cubicBezTo>
                <a:cubicBezTo>
                  <a:pt x="5789157" y="2149248"/>
                  <a:pt x="5428416" y="2102793"/>
                  <a:pt x="5138527" y="2137064"/>
                </a:cubicBezTo>
                <a:cubicBezTo>
                  <a:pt x="4848638" y="2171335"/>
                  <a:pt x="4861377" y="2086411"/>
                  <a:pt x="4657463" y="2137064"/>
                </a:cubicBezTo>
                <a:cubicBezTo>
                  <a:pt x="4453549" y="2187717"/>
                  <a:pt x="4438855" y="2118268"/>
                  <a:pt x="4261292" y="2137064"/>
                </a:cubicBezTo>
                <a:cubicBezTo>
                  <a:pt x="4083729" y="2155860"/>
                  <a:pt x="3983736" y="2085776"/>
                  <a:pt x="3780228" y="2137064"/>
                </a:cubicBezTo>
                <a:cubicBezTo>
                  <a:pt x="3576720" y="2188352"/>
                  <a:pt x="3432057" y="2116452"/>
                  <a:pt x="3299164" y="2137064"/>
                </a:cubicBezTo>
                <a:cubicBezTo>
                  <a:pt x="3166271" y="2157676"/>
                  <a:pt x="2939482" y="2067152"/>
                  <a:pt x="2648313" y="2137064"/>
                </a:cubicBezTo>
                <a:cubicBezTo>
                  <a:pt x="2357144" y="2206976"/>
                  <a:pt x="2484433" y="2107920"/>
                  <a:pt x="2337036" y="2137064"/>
                </a:cubicBezTo>
                <a:cubicBezTo>
                  <a:pt x="2189639" y="2166208"/>
                  <a:pt x="1749046" y="2123498"/>
                  <a:pt x="1601291" y="2137064"/>
                </a:cubicBezTo>
                <a:cubicBezTo>
                  <a:pt x="1453537" y="2150630"/>
                  <a:pt x="1160273" y="2122085"/>
                  <a:pt x="1035333" y="2137064"/>
                </a:cubicBezTo>
                <a:cubicBezTo>
                  <a:pt x="910393" y="2152043"/>
                  <a:pt x="569416" y="2087853"/>
                  <a:pt x="356184" y="2137064"/>
                </a:cubicBezTo>
                <a:cubicBezTo>
                  <a:pt x="152333" y="2115030"/>
                  <a:pt x="-13814" y="1975018"/>
                  <a:pt x="0" y="1780880"/>
                </a:cubicBezTo>
                <a:cubicBezTo>
                  <a:pt x="-39979" y="1596108"/>
                  <a:pt x="42395" y="1509781"/>
                  <a:pt x="0" y="1353470"/>
                </a:cubicBezTo>
                <a:cubicBezTo>
                  <a:pt x="-42395" y="1197159"/>
                  <a:pt x="48196" y="1025473"/>
                  <a:pt x="0" y="890443"/>
                </a:cubicBezTo>
                <a:cubicBezTo>
                  <a:pt x="-46518" y="698746"/>
                  <a:pt x="21681" y="610304"/>
                  <a:pt x="0" y="356177"/>
                </a:cubicBezTo>
                <a:lnTo>
                  <a:pt x="0" y="356177"/>
                </a:lnTo>
                <a:lnTo>
                  <a:pt x="0" y="356184"/>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2354" y="4628954"/>
            <a:ext cx="615763" cy="599600"/>
          </a:xfrm>
          <a:prstGeom prst="rect">
            <a:avLst/>
          </a:prstGeom>
        </p:spPr>
      </p:pic>
    </p:spTree>
    <p:extLst>
      <p:ext uri="{BB962C8B-B14F-4D97-AF65-F5344CB8AC3E}">
        <p14:creationId xmlns:p14="http://schemas.microsoft.com/office/powerpoint/2010/main"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14935200"/>
              <a:gd name="connsiteY0" fmla="*/ 393709 h 2362204"/>
              <a:gd name="connsiteX1" fmla="*/ 393709 w 14935200"/>
              <a:gd name="connsiteY1" fmla="*/ 0 h 2362204"/>
              <a:gd name="connsiteX2" fmla="*/ 987887 w 14935200"/>
              <a:gd name="connsiteY2" fmla="*/ 0 h 2362204"/>
              <a:gd name="connsiteX3" fmla="*/ 1415695 w 14935200"/>
              <a:gd name="connsiteY3" fmla="*/ 0 h 2362204"/>
              <a:gd name="connsiteX4" fmla="*/ 1843503 w 14935200"/>
              <a:gd name="connsiteY4" fmla="*/ 0 h 2362204"/>
              <a:gd name="connsiteX5" fmla="*/ 2437681 w 14935200"/>
              <a:gd name="connsiteY5" fmla="*/ 0 h 2362204"/>
              <a:gd name="connsiteX6" fmla="*/ 2782304 w 14935200"/>
              <a:gd name="connsiteY6" fmla="*/ 0 h 2362204"/>
              <a:gd name="connsiteX7" fmla="*/ 3376482 w 14935200"/>
              <a:gd name="connsiteY7" fmla="*/ 0 h 2362204"/>
              <a:gd name="connsiteX8" fmla="*/ 3887475 w 14935200"/>
              <a:gd name="connsiteY8" fmla="*/ 0 h 2362204"/>
              <a:gd name="connsiteX9" fmla="*/ 4232098 w 14935200"/>
              <a:gd name="connsiteY9" fmla="*/ 0 h 2362204"/>
              <a:gd name="connsiteX10" fmla="*/ 4743091 w 14935200"/>
              <a:gd name="connsiteY10" fmla="*/ 0 h 2362204"/>
              <a:gd name="connsiteX11" fmla="*/ 5503639 w 14935200"/>
              <a:gd name="connsiteY11" fmla="*/ 0 h 2362204"/>
              <a:gd name="connsiteX12" fmla="*/ 5931447 w 14935200"/>
              <a:gd name="connsiteY12" fmla="*/ 0 h 2362204"/>
              <a:gd name="connsiteX13" fmla="*/ 6442440 w 14935200"/>
              <a:gd name="connsiteY13" fmla="*/ 0 h 2362204"/>
              <a:gd name="connsiteX14" fmla="*/ 7036618 w 14935200"/>
              <a:gd name="connsiteY14" fmla="*/ 0 h 2362204"/>
              <a:gd name="connsiteX15" fmla="*/ 7713981 w 14935200"/>
              <a:gd name="connsiteY15" fmla="*/ 0 h 2362204"/>
              <a:gd name="connsiteX16" fmla="*/ 8712200 w 14935200"/>
              <a:gd name="connsiteY16" fmla="*/ 0 h 2362204"/>
              <a:gd name="connsiteX17" fmla="*/ 9231248 w 14935200"/>
              <a:gd name="connsiteY17" fmla="*/ 0 h 2362204"/>
              <a:gd name="connsiteX18" fmla="*/ 9776248 w 14935200"/>
              <a:gd name="connsiteY18" fmla="*/ 0 h 2362204"/>
              <a:gd name="connsiteX19" fmla="*/ 10243392 w 14935200"/>
              <a:gd name="connsiteY19" fmla="*/ 0 h 2362204"/>
              <a:gd name="connsiteX20" fmla="*/ 10684582 w 14935200"/>
              <a:gd name="connsiteY20" fmla="*/ 0 h 2362204"/>
              <a:gd name="connsiteX21" fmla="*/ 11307440 w 14935200"/>
              <a:gd name="connsiteY21" fmla="*/ 0 h 2362204"/>
              <a:gd name="connsiteX22" fmla="*/ 11853949 w 14935200"/>
              <a:gd name="connsiteY22" fmla="*/ 0 h 2362204"/>
              <a:gd name="connsiteX23" fmla="*/ 12446000 w 14935200"/>
              <a:gd name="connsiteY23" fmla="*/ 0 h 2362204"/>
              <a:gd name="connsiteX24" fmla="*/ 12969873 w 14935200"/>
              <a:gd name="connsiteY24" fmla="*/ 0 h 2362204"/>
              <a:gd name="connsiteX25" fmla="*/ 13430881 w 14935200"/>
              <a:gd name="connsiteY25" fmla="*/ 0 h 2362204"/>
              <a:gd name="connsiteX26" fmla="*/ 13933799 w 14935200"/>
              <a:gd name="connsiteY26" fmla="*/ 0 h 2362204"/>
              <a:gd name="connsiteX27" fmla="*/ 14541491 w 14935200"/>
              <a:gd name="connsiteY27" fmla="*/ 0 h 2362204"/>
              <a:gd name="connsiteX28" fmla="*/ 14935200 w 14935200"/>
              <a:gd name="connsiteY28" fmla="*/ 393709 h 2362204"/>
              <a:gd name="connsiteX29" fmla="*/ 14935200 w 14935200"/>
              <a:gd name="connsiteY29" fmla="*/ 393701 h 2362204"/>
              <a:gd name="connsiteX30" fmla="*/ 14935200 w 14935200"/>
              <a:gd name="connsiteY30" fmla="*/ 393701 h 2362204"/>
              <a:gd name="connsiteX31" fmla="*/ 14935200 w 14935200"/>
              <a:gd name="connsiteY31" fmla="*/ 984252 h 2362204"/>
              <a:gd name="connsiteX32" fmla="*/ 14935200 w 14935200"/>
              <a:gd name="connsiteY32" fmla="*/ 1486216 h 2362204"/>
              <a:gd name="connsiteX33" fmla="*/ 14935200 w 14935200"/>
              <a:gd name="connsiteY33" fmla="*/ 1968495 h 2362204"/>
              <a:gd name="connsiteX34" fmla="*/ 14541491 w 14935200"/>
              <a:gd name="connsiteY34" fmla="*/ 2362204 h 2362204"/>
              <a:gd name="connsiteX35" fmla="*/ 14017618 w 14935200"/>
              <a:gd name="connsiteY35" fmla="*/ 2362204 h 2362204"/>
              <a:gd name="connsiteX36" fmla="*/ 13556610 w 14935200"/>
              <a:gd name="connsiteY36" fmla="*/ 2362204 h 2362204"/>
              <a:gd name="connsiteX37" fmla="*/ 13032737 w 14935200"/>
              <a:gd name="connsiteY37" fmla="*/ 2362204 h 2362204"/>
              <a:gd name="connsiteX38" fmla="*/ 12446000 w 14935200"/>
              <a:gd name="connsiteY38" fmla="*/ 2362204 h 2362204"/>
              <a:gd name="connsiteX39" fmla="*/ 11987276 w 14935200"/>
              <a:gd name="connsiteY39" fmla="*/ 2362204 h 2362204"/>
              <a:gd name="connsiteX40" fmla="*/ 11416538 w 14935200"/>
              <a:gd name="connsiteY40" fmla="*/ 2362204 h 2362204"/>
              <a:gd name="connsiteX41" fmla="*/ 10845800 w 14935200"/>
              <a:gd name="connsiteY41" fmla="*/ 2362204 h 2362204"/>
              <a:gd name="connsiteX42" fmla="*/ 10387076 w 14935200"/>
              <a:gd name="connsiteY42" fmla="*/ 2362204 h 2362204"/>
              <a:gd name="connsiteX43" fmla="*/ 9853676 w 14935200"/>
              <a:gd name="connsiteY43" fmla="*/ 2362204 h 2362204"/>
              <a:gd name="connsiteX44" fmla="*/ 9282938 w 14935200"/>
              <a:gd name="connsiteY44" fmla="*/ 2362204 h 2362204"/>
              <a:gd name="connsiteX45" fmla="*/ 8712200 w 14935200"/>
              <a:gd name="connsiteY45" fmla="*/ 2362204 h 2362204"/>
              <a:gd name="connsiteX46" fmla="*/ 8712200 w 14935200"/>
              <a:gd name="connsiteY46" fmla="*/ 2362204 h 2362204"/>
              <a:gd name="connsiteX47" fmla="*/ 8284392 w 14935200"/>
              <a:gd name="connsiteY47" fmla="*/ 2362204 h 2362204"/>
              <a:gd name="connsiteX48" fmla="*/ 7607029 w 14935200"/>
              <a:gd name="connsiteY48" fmla="*/ 2362204 h 2362204"/>
              <a:gd name="connsiteX49" fmla="*/ 7012851 w 14935200"/>
              <a:gd name="connsiteY49" fmla="*/ 2362204 h 2362204"/>
              <a:gd name="connsiteX50" fmla="*/ 6585043 w 14935200"/>
              <a:gd name="connsiteY50" fmla="*/ 2362204 h 2362204"/>
              <a:gd name="connsiteX51" fmla="*/ 5990865 w 14935200"/>
              <a:gd name="connsiteY51" fmla="*/ 2362204 h 2362204"/>
              <a:gd name="connsiteX52" fmla="*/ 5563057 w 14935200"/>
              <a:gd name="connsiteY52" fmla="*/ 2362204 h 2362204"/>
              <a:gd name="connsiteX53" fmla="*/ 4885694 w 14935200"/>
              <a:gd name="connsiteY53" fmla="*/ 2362204 h 2362204"/>
              <a:gd name="connsiteX54" fmla="*/ 4208331 w 14935200"/>
              <a:gd name="connsiteY54" fmla="*/ 2362204 h 2362204"/>
              <a:gd name="connsiteX55" fmla="*/ 3530968 w 14935200"/>
              <a:gd name="connsiteY55" fmla="*/ 2362204 h 2362204"/>
              <a:gd name="connsiteX56" fmla="*/ 3103160 w 14935200"/>
              <a:gd name="connsiteY56" fmla="*/ 2362204 h 2362204"/>
              <a:gd name="connsiteX57" fmla="*/ 2342613 w 14935200"/>
              <a:gd name="connsiteY57" fmla="*/ 2362204 h 2362204"/>
              <a:gd name="connsiteX58" fmla="*/ 1997989 w 14935200"/>
              <a:gd name="connsiteY58" fmla="*/ 2362204 h 2362204"/>
              <a:gd name="connsiteX59" fmla="*/ 1403811 w 14935200"/>
              <a:gd name="connsiteY59" fmla="*/ 2362204 h 2362204"/>
              <a:gd name="connsiteX60" fmla="*/ 976003 w 14935200"/>
              <a:gd name="connsiteY60" fmla="*/ 2362204 h 2362204"/>
              <a:gd name="connsiteX61" fmla="*/ 393709 w 14935200"/>
              <a:gd name="connsiteY61" fmla="*/ 2362204 h 2362204"/>
              <a:gd name="connsiteX62" fmla="*/ 0 w 14935200"/>
              <a:gd name="connsiteY62" fmla="*/ 1968495 h 2362204"/>
              <a:gd name="connsiteX63" fmla="*/ 0 w 14935200"/>
              <a:gd name="connsiteY63" fmla="*/ 1496058 h 2362204"/>
              <a:gd name="connsiteX64" fmla="*/ 0 w 14935200"/>
              <a:gd name="connsiteY64" fmla="*/ 984252 h 2362204"/>
              <a:gd name="connsiteX65" fmla="*/ 0 w 14935200"/>
              <a:gd name="connsiteY65" fmla="*/ 393701 h 2362204"/>
              <a:gd name="connsiteX66" fmla="*/ 0 w 14935200"/>
              <a:gd name="connsiteY66" fmla="*/ 393701 h 2362204"/>
              <a:gd name="connsiteX67" fmla="*/ 0 w 14935200"/>
              <a:gd name="connsiteY67" fmla="*/ 393709 h 23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935200" h="2362204" fill="none" extrusionOk="0">
                <a:moveTo>
                  <a:pt x="0" y="393709"/>
                </a:moveTo>
                <a:cubicBezTo>
                  <a:pt x="20988" y="170014"/>
                  <a:pt x="191175" y="-663"/>
                  <a:pt x="393709" y="0"/>
                </a:cubicBezTo>
                <a:cubicBezTo>
                  <a:pt x="518692" y="-6020"/>
                  <a:pt x="804694" y="27981"/>
                  <a:pt x="987887" y="0"/>
                </a:cubicBezTo>
                <a:cubicBezTo>
                  <a:pt x="1171080" y="-27981"/>
                  <a:pt x="1230612" y="18626"/>
                  <a:pt x="1415695" y="0"/>
                </a:cubicBezTo>
                <a:cubicBezTo>
                  <a:pt x="1600778" y="-18626"/>
                  <a:pt x="1715509" y="26439"/>
                  <a:pt x="1843503" y="0"/>
                </a:cubicBezTo>
                <a:cubicBezTo>
                  <a:pt x="1971497" y="-26439"/>
                  <a:pt x="2299535" y="70458"/>
                  <a:pt x="2437681" y="0"/>
                </a:cubicBezTo>
                <a:cubicBezTo>
                  <a:pt x="2575827" y="-70458"/>
                  <a:pt x="2640684" y="21322"/>
                  <a:pt x="2782304" y="0"/>
                </a:cubicBezTo>
                <a:cubicBezTo>
                  <a:pt x="2923924" y="-21322"/>
                  <a:pt x="3208543" y="29446"/>
                  <a:pt x="3376482" y="0"/>
                </a:cubicBezTo>
                <a:cubicBezTo>
                  <a:pt x="3544421" y="-29446"/>
                  <a:pt x="3634122" y="8953"/>
                  <a:pt x="3887475" y="0"/>
                </a:cubicBezTo>
                <a:cubicBezTo>
                  <a:pt x="4140828" y="-8953"/>
                  <a:pt x="4102844" y="36370"/>
                  <a:pt x="4232098" y="0"/>
                </a:cubicBezTo>
                <a:cubicBezTo>
                  <a:pt x="4361352" y="-36370"/>
                  <a:pt x="4632975" y="21892"/>
                  <a:pt x="4743091" y="0"/>
                </a:cubicBezTo>
                <a:cubicBezTo>
                  <a:pt x="4853207" y="-21892"/>
                  <a:pt x="5325727" y="14390"/>
                  <a:pt x="5503639" y="0"/>
                </a:cubicBezTo>
                <a:cubicBezTo>
                  <a:pt x="5681551" y="-14390"/>
                  <a:pt x="5825233" y="39795"/>
                  <a:pt x="5931447" y="0"/>
                </a:cubicBezTo>
                <a:cubicBezTo>
                  <a:pt x="6037661" y="-39795"/>
                  <a:pt x="6325904" y="29725"/>
                  <a:pt x="6442440" y="0"/>
                </a:cubicBezTo>
                <a:cubicBezTo>
                  <a:pt x="6558976" y="-29725"/>
                  <a:pt x="6873400" y="29816"/>
                  <a:pt x="7036618" y="0"/>
                </a:cubicBezTo>
                <a:cubicBezTo>
                  <a:pt x="7199836" y="-29816"/>
                  <a:pt x="7558837" y="48327"/>
                  <a:pt x="7713981" y="0"/>
                </a:cubicBezTo>
                <a:cubicBezTo>
                  <a:pt x="7869125" y="-48327"/>
                  <a:pt x="8348244" y="62067"/>
                  <a:pt x="8712200" y="0"/>
                </a:cubicBezTo>
                <a:cubicBezTo>
                  <a:pt x="8829939" y="-29914"/>
                  <a:pt x="9067793" y="14589"/>
                  <a:pt x="9231248" y="0"/>
                </a:cubicBezTo>
                <a:cubicBezTo>
                  <a:pt x="9394703" y="-14589"/>
                  <a:pt x="9554935" y="5864"/>
                  <a:pt x="9776248" y="0"/>
                </a:cubicBezTo>
                <a:cubicBezTo>
                  <a:pt x="9997561" y="-5864"/>
                  <a:pt x="10141629" y="33247"/>
                  <a:pt x="10243392" y="0"/>
                </a:cubicBezTo>
                <a:cubicBezTo>
                  <a:pt x="10345155" y="-33247"/>
                  <a:pt x="10511162" y="51655"/>
                  <a:pt x="10684582" y="0"/>
                </a:cubicBezTo>
                <a:cubicBezTo>
                  <a:pt x="10858002" y="-51655"/>
                  <a:pt x="11141744" y="23357"/>
                  <a:pt x="11307440" y="0"/>
                </a:cubicBezTo>
                <a:cubicBezTo>
                  <a:pt x="11567377" y="-60418"/>
                  <a:pt x="11586526" y="53609"/>
                  <a:pt x="11853949" y="0"/>
                </a:cubicBezTo>
                <a:cubicBezTo>
                  <a:pt x="12121372" y="-53609"/>
                  <a:pt x="12319370" y="70839"/>
                  <a:pt x="12446000" y="0"/>
                </a:cubicBezTo>
                <a:cubicBezTo>
                  <a:pt x="12676106" y="-11133"/>
                  <a:pt x="12770533" y="4159"/>
                  <a:pt x="12969873" y="0"/>
                </a:cubicBezTo>
                <a:cubicBezTo>
                  <a:pt x="13169213" y="-4159"/>
                  <a:pt x="13276830" y="33295"/>
                  <a:pt x="13430881" y="0"/>
                </a:cubicBezTo>
                <a:cubicBezTo>
                  <a:pt x="13584932" y="-33295"/>
                  <a:pt x="13822877" y="19054"/>
                  <a:pt x="13933799" y="0"/>
                </a:cubicBezTo>
                <a:cubicBezTo>
                  <a:pt x="14044721" y="-19054"/>
                  <a:pt x="14300056" y="64981"/>
                  <a:pt x="14541491" y="0"/>
                </a:cubicBezTo>
                <a:cubicBezTo>
                  <a:pt x="14772862" y="-24383"/>
                  <a:pt x="14936103" y="200813"/>
                  <a:pt x="14935200" y="393709"/>
                </a:cubicBezTo>
                <a:lnTo>
                  <a:pt x="14935200" y="393701"/>
                </a:lnTo>
                <a:lnTo>
                  <a:pt x="14935200" y="393701"/>
                </a:lnTo>
                <a:cubicBezTo>
                  <a:pt x="14938767" y="617760"/>
                  <a:pt x="14871350" y="860309"/>
                  <a:pt x="14935200" y="984252"/>
                </a:cubicBezTo>
                <a:cubicBezTo>
                  <a:pt x="14973789" y="1183313"/>
                  <a:pt x="14905823" y="1325371"/>
                  <a:pt x="14935200" y="1486216"/>
                </a:cubicBezTo>
                <a:cubicBezTo>
                  <a:pt x="14964577" y="1647061"/>
                  <a:pt x="14877492" y="1756271"/>
                  <a:pt x="14935200" y="1968495"/>
                </a:cubicBezTo>
                <a:cubicBezTo>
                  <a:pt x="14944726" y="2174072"/>
                  <a:pt x="14747851" y="2354992"/>
                  <a:pt x="14541491" y="2362204"/>
                </a:cubicBezTo>
                <a:cubicBezTo>
                  <a:pt x="14368760" y="2399452"/>
                  <a:pt x="14275745" y="2313930"/>
                  <a:pt x="14017618" y="2362204"/>
                </a:cubicBezTo>
                <a:cubicBezTo>
                  <a:pt x="13759491" y="2410478"/>
                  <a:pt x="13667378" y="2321140"/>
                  <a:pt x="13556610" y="2362204"/>
                </a:cubicBezTo>
                <a:cubicBezTo>
                  <a:pt x="13445842" y="2403268"/>
                  <a:pt x="13166687" y="2343655"/>
                  <a:pt x="13032737" y="2362204"/>
                </a:cubicBezTo>
                <a:cubicBezTo>
                  <a:pt x="12898787" y="2380753"/>
                  <a:pt x="12701487" y="2346867"/>
                  <a:pt x="12446000" y="2362204"/>
                </a:cubicBezTo>
                <a:cubicBezTo>
                  <a:pt x="12310719" y="2401797"/>
                  <a:pt x="12090781" y="2355478"/>
                  <a:pt x="11987276" y="2362204"/>
                </a:cubicBezTo>
                <a:cubicBezTo>
                  <a:pt x="11883771" y="2368930"/>
                  <a:pt x="11658588" y="2309227"/>
                  <a:pt x="11416538" y="2362204"/>
                </a:cubicBezTo>
                <a:cubicBezTo>
                  <a:pt x="11174488" y="2415181"/>
                  <a:pt x="11002707" y="2320949"/>
                  <a:pt x="10845800" y="2362204"/>
                </a:cubicBezTo>
                <a:cubicBezTo>
                  <a:pt x="10688893" y="2403459"/>
                  <a:pt x="10546572" y="2319472"/>
                  <a:pt x="10387076" y="2362204"/>
                </a:cubicBezTo>
                <a:cubicBezTo>
                  <a:pt x="10227580" y="2404936"/>
                  <a:pt x="10057107" y="2314523"/>
                  <a:pt x="9853676" y="2362204"/>
                </a:cubicBezTo>
                <a:cubicBezTo>
                  <a:pt x="9650245" y="2409885"/>
                  <a:pt x="9454820" y="2299533"/>
                  <a:pt x="9282938" y="2362204"/>
                </a:cubicBezTo>
                <a:cubicBezTo>
                  <a:pt x="9111056" y="2424875"/>
                  <a:pt x="8979644" y="2331729"/>
                  <a:pt x="8712200" y="2362204"/>
                </a:cubicBezTo>
                <a:lnTo>
                  <a:pt x="8712200" y="2362204"/>
                </a:lnTo>
                <a:cubicBezTo>
                  <a:pt x="8509525" y="2386914"/>
                  <a:pt x="8408900" y="2317703"/>
                  <a:pt x="8284392" y="2362204"/>
                </a:cubicBezTo>
                <a:cubicBezTo>
                  <a:pt x="8159884" y="2406705"/>
                  <a:pt x="7921430" y="2326834"/>
                  <a:pt x="7607029" y="2362204"/>
                </a:cubicBezTo>
                <a:cubicBezTo>
                  <a:pt x="7292628" y="2397574"/>
                  <a:pt x="7276025" y="2326393"/>
                  <a:pt x="7012851" y="2362204"/>
                </a:cubicBezTo>
                <a:cubicBezTo>
                  <a:pt x="6749677" y="2398015"/>
                  <a:pt x="6675185" y="2359096"/>
                  <a:pt x="6585043" y="2362204"/>
                </a:cubicBezTo>
                <a:cubicBezTo>
                  <a:pt x="6494901" y="2365312"/>
                  <a:pt x="6188246" y="2294714"/>
                  <a:pt x="5990865" y="2362204"/>
                </a:cubicBezTo>
                <a:cubicBezTo>
                  <a:pt x="5793484" y="2429694"/>
                  <a:pt x="5666333" y="2328498"/>
                  <a:pt x="5563057" y="2362204"/>
                </a:cubicBezTo>
                <a:cubicBezTo>
                  <a:pt x="5459781" y="2395910"/>
                  <a:pt x="5217643" y="2295664"/>
                  <a:pt x="4885694" y="2362204"/>
                </a:cubicBezTo>
                <a:cubicBezTo>
                  <a:pt x="4553745" y="2428744"/>
                  <a:pt x="4523336" y="2308151"/>
                  <a:pt x="4208331" y="2362204"/>
                </a:cubicBezTo>
                <a:cubicBezTo>
                  <a:pt x="3893326" y="2416257"/>
                  <a:pt x="3690459" y="2338833"/>
                  <a:pt x="3530968" y="2362204"/>
                </a:cubicBezTo>
                <a:cubicBezTo>
                  <a:pt x="3371477" y="2385575"/>
                  <a:pt x="3250369" y="2354198"/>
                  <a:pt x="3103160" y="2362204"/>
                </a:cubicBezTo>
                <a:cubicBezTo>
                  <a:pt x="2955951" y="2370210"/>
                  <a:pt x="2631640" y="2328513"/>
                  <a:pt x="2342613" y="2362204"/>
                </a:cubicBezTo>
                <a:cubicBezTo>
                  <a:pt x="2053586" y="2395895"/>
                  <a:pt x="2132692" y="2357931"/>
                  <a:pt x="1997989" y="2362204"/>
                </a:cubicBezTo>
                <a:cubicBezTo>
                  <a:pt x="1863286" y="2366477"/>
                  <a:pt x="1685846" y="2360122"/>
                  <a:pt x="1403811" y="2362204"/>
                </a:cubicBezTo>
                <a:cubicBezTo>
                  <a:pt x="1121776" y="2364286"/>
                  <a:pt x="1124080" y="2361244"/>
                  <a:pt x="976003" y="2362204"/>
                </a:cubicBezTo>
                <a:cubicBezTo>
                  <a:pt x="827926" y="2363164"/>
                  <a:pt x="644709" y="2320151"/>
                  <a:pt x="393709" y="2362204"/>
                </a:cubicBezTo>
                <a:cubicBezTo>
                  <a:pt x="234837" y="2390340"/>
                  <a:pt x="17666" y="2140804"/>
                  <a:pt x="0" y="1968495"/>
                </a:cubicBezTo>
                <a:cubicBezTo>
                  <a:pt x="-23500" y="1807589"/>
                  <a:pt x="39482" y="1652340"/>
                  <a:pt x="0" y="1496058"/>
                </a:cubicBezTo>
                <a:cubicBezTo>
                  <a:pt x="-39482" y="1339776"/>
                  <a:pt x="60291" y="1090495"/>
                  <a:pt x="0" y="984252"/>
                </a:cubicBezTo>
                <a:cubicBezTo>
                  <a:pt x="-20730" y="740453"/>
                  <a:pt x="62887" y="594017"/>
                  <a:pt x="0" y="393701"/>
                </a:cubicBezTo>
                <a:lnTo>
                  <a:pt x="0" y="393701"/>
                </a:lnTo>
                <a:lnTo>
                  <a:pt x="0" y="393709"/>
                </a:lnTo>
                <a:close/>
              </a:path>
              <a:path w="14935200" h="2362204" stroke="0" extrusionOk="0">
                <a:moveTo>
                  <a:pt x="0" y="393709"/>
                </a:moveTo>
                <a:cubicBezTo>
                  <a:pt x="-7187" y="221043"/>
                  <a:pt x="205413" y="27947"/>
                  <a:pt x="393709" y="0"/>
                </a:cubicBezTo>
                <a:cubicBezTo>
                  <a:pt x="582315" y="-21984"/>
                  <a:pt x="959620" y="4430"/>
                  <a:pt x="1154257" y="0"/>
                </a:cubicBezTo>
                <a:cubicBezTo>
                  <a:pt x="1348894" y="-4430"/>
                  <a:pt x="1455100" y="43615"/>
                  <a:pt x="1582065" y="0"/>
                </a:cubicBezTo>
                <a:cubicBezTo>
                  <a:pt x="1709030" y="-43615"/>
                  <a:pt x="1821524" y="20221"/>
                  <a:pt x="2009873" y="0"/>
                </a:cubicBezTo>
                <a:cubicBezTo>
                  <a:pt x="2198222" y="-20221"/>
                  <a:pt x="2456082" y="16276"/>
                  <a:pt x="2770421" y="0"/>
                </a:cubicBezTo>
                <a:cubicBezTo>
                  <a:pt x="3084760" y="-16276"/>
                  <a:pt x="3157358" y="89617"/>
                  <a:pt x="3530968" y="0"/>
                </a:cubicBezTo>
                <a:cubicBezTo>
                  <a:pt x="3904578" y="-89617"/>
                  <a:pt x="3855996" y="4627"/>
                  <a:pt x="4125146" y="0"/>
                </a:cubicBezTo>
                <a:cubicBezTo>
                  <a:pt x="4394296" y="-4627"/>
                  <a:pt x="4731802" y="16929"/>
                  <a:pt x="4885694" y="0"/>
                </a:cubicBezTo>
                <a:cubicBezTo>
                  <a:pt x="5039586" y="-16929"/>
                  <a:pt x="5356981" y="47885"/>
                  <a:pt x="5479872" y="0"/>
                </a:cubicBezTo>
                <a:cubicBezTo>
                  <a:pt x="5602763" y="-47885"/>
                  <a:pt x="5904343" y="32819"/>
                  <a:pt x="6074050" y="0"/>
                </a:cubicBezTo>
                <a:cubicBezTo>
                  <a:pt x="6243757" y="-32819"/>
                  <a:pt x="6673662" y="27199"/>
                  <a:pt x="6834598" y="0"/>
                </a:cubicBezTo>
                <a:cubicBezTo>
                  <a:pt x="6995534" y="-27199"/>
                  <a:pt x="7070448" y="32491"/>
                  <a:pt x="7179221" y="0"/>
                </a:cubicBezTo>
                <a:cubicBezTo>
                  <a:pt x="7287994" y="-32491"/>
                  <a:pt x="7473256" y="44566"/>
                  <a:pt x="7607029" y="0"/>
                </a:cubicBezTo>
                <a:cubicBezTo>
                  <a:pt x="7740802" y="-44566"/>
                  <a:pt x="7908405" y="30174"/>
                  <a:pt x="8118022" y="0"/>
                </a:cubicBezTo>
                <a:cubicBezTo>
                  <a:pt x="8327639" y="-30174"/>
                  <a:pt x="8435874" y="33842"/>
                  <a:pt x="8712200" y="0"/>
                </a:cubicBezTo>
                <a:cubicBezTo>
                  <a:pt x="8854419" y="-23826"/>
                  <a:pt x="9053921" y="29078"/>
                  <a:pt x="9179343" y="0"/>
                </a:cubicBezTo>
                <a:cubicBezTo>
                  <a:pt x="9304765" y="-29078"/>
                  <a:pt x="9501220" y="42429"/>
                  <a:pt x="9698391" y="0"/>
                </a:cubicBezTo>
                <a:cubicBezTo>
                  <a:pt x="9895562" y="-42429"/>
                  <a:pt x="10049247" y="12993"/>
                  <a:pt x="10217439" y="0"/>
                </a:cubicBezTo>
                <a:cubicBezTo>
                  <a:pt x="10385631" y="-12993"/>
                  <a:pt x="10563801" y="59047"/>
                  <a:pt x="10736487" y="0"/>
                </a:cubicBezTo>
                <a:cubicBezTo>
                  <a:pt x="10909173" y="-59047"/>
                  <a:pt x="11041674" y="30389"/>
                  <a:pt x="11307440" y="0"/>
                </a:cubicBezTo>
                <a:cubicBezTo>
                  <a:pt x="11542481" y="-6191"/>
                  <a:pt x="11652442" y="59620"/>
                  <a:pt x="11853949" y="0"/>
                </a:cubicBezTo>
                <a:cubicBezTo>
                  <a:pt x="12055456" y="-59620"/>
                  <a:pt x="12166946" y="8333"/>
                  <a:pt x="12446000" y="0"/>
                </a:cubicBezTo>
                <a:cubicBezTo>
                  <a:pt x="12679723" y="-53410"/>
                  <a:pt x="12737380" y="41638"/>
                  <a:pt x="12990828" y="0"/>
                </a:cubicBezTo>
                <a:cubicBezTo>
                  <a:pt x="13244276" y="-41638"/>
                  <a:pt x="13309266" y="21911"/>
                  <a:pt x="13472791" y="0"/>
                </a:cubicBezTo>
                <a:cubicBezTo>
                  <a:pt x="13636316" y="-21911"/>
                  <a:pt x="13826079" y="45916"/>
                  <a:pt x="13996663" y="0"/>
                </a:cubicBezTo>
                <a:cubicBezTo>
                  <a:pt x="14167247" y="-45916"/>
                  <a:pt x="14309460" y="16661"/>
                  <a:pt x="14541491" y="0"/>
                </a:cubicBezTo>
                <a:cubicBezTo>
                  <a:pt x="14742478" y="8554"/>
                  <a:pt x="14888391" y="195236"/>
                  <a:pt x="14935200" y="393709"/>
                </a:cubicBezTo>
                <a:lnTo>
                  <a:pt x="14935200" y="393701"/>
                </a:lnTo>
                <a:lnTo>
                  <a:pt x="14935200" y="393701"/>
                </a:lnTo>
                <a:cubicBezTo>
                  <a:pt x="14976951" y="515653"/>
                  <a:pt x="14895642" y="826828"/>
                  <a:pt x="14935200" y="984252"/>
                </a:cubicBezTo>
                <a:cubicBezTo>
                  <a:pt x="14952777" y="1165360"/>
                  <a:pt x="14921817" y="1318213"/>
                  <a:pt x="14935200" y="1496058"/>
                </a:cubicBezTo>
                <a:cubicBezTo>
                  <a:pt x="14948583" y="1673903"/>
                  <a:pt x="14900549" y="1777547"/>
                  <a:pt x="14935200" y="1968495"/>
                </a:cubicBezTo>
                <a:cubicBezTo>
                  <a:pt x="14917645" y="2168931"/>
                  <a:pt x="14795714" y="2351519"/>
                  <a:pt x="14541491" y="2362204"/>
                </a:cubicBezTo>
                <a:cubicBezTo>
                  <a:pt x="14290814" y="2382658"/>
                  <a:pt x="14116753" y="2362040"/>
                  <a:pt x="13996663" y="2362204"/>
                </a:cubicBezTo>
                <a:cubicBezTo>
                  <a:pt x="13876573" y="2362368"/>
                  <a:pt x="13680427" y="2311608"/>
                  <a:pt x="13493746" y="2362204"/>
                </a:cubicBezTo>
                <a:cubicBezTo>
                  <a:pt x="13307065" y="2412800"/>
                  <a:pt x="13144541" y="2361820"/>
                  <a:pt x="13032737" y="2362204"/>
                </a:cubicBezTo>
                <a:cubicBezTo>
                  <a:pt x="12920933" y="2362588"/>
                  <a:pt x="12603254" y="2310555"/>
                  <a:pt x="12446000" y="2362204"/>
                </a:cubicBezTo>
                <a:cubicBezTo>
                  <a:pt x="12309021" y="2378192"/>
                  <a:pt x="12203329" y="2348923"/>
                  <a:pt x="12024614" y="2362204"/>
                </a:cubicBezTo>
                <a:cubicBezTo>
                  <a:pt x="11845899" y="2375485"/>
                  <a:pt x="11555416" y="2342589"/>
                  <a:pt x="11416538" y="2362204"/>
                </a:cubicBezTo>
                <a:cubicBezTo>
                  <a:pt x="11277660" y="2381819"/>
                  <a:pt x="11002871" y="2353673"/>
                  <a:pt x="10883138" y="2362204"/>
                </a:cubicBezTo>
                <a:cubicBezTo>
                  <a:pt x="10763405" y="2370735"/>
                  <a:pt x="10594104" y="2304581"/>
                  <a:pt x="10349738" y="2362204"/>
                </a:cubicBezTo>
                <a:cubicBezTo>
                  <a:pt x="10105372" y="2419827"/>
                  <a:pt x="9988245" y="2349954"/>
                  <a:pt x="9853676" y="2362204"/>
                </a:cubicBezTo>
                <a:cubicBezTo>
                  <a:pt x="9719107" y="2374454"/>
                  <a:pt x="9626509" y="2335789"/>
                  <a:pt x="9432290" y="2362204"/>
                </a:cubicBezTo>
                <a:cubicBezTo>
                  <a:pt x="9238071" y="2388619"/>
                  <a:pt x="8956732" y="2352707"/>
                  <a:pt x="8712200" y="2362204"/>
                </a:cubicBezTo>
                <a:lnTo>
                  <a:pt x="8712200" y="2362204"/>
                </a:lnTo>
                <a:cubicBezTo>
                  <a:pt x="8479494" y="2369385"/>
                  <a:pt x="8318449" y="2343313"/>
                  <a:pt x="8034837" y="2362204"/>
                </a:cubicBezTo>
                <a:cubicBezTo>
                  <a:pt x="7751225" y="2381095"/>
                  <a:pt x="7445383" y="2333535"/>
                  <a:pt x="7274289" y="2362204"/>
                </a:cubicBezTo>
                <a:cubicBezTo>
                  <a:pt x="7103195" y="2390873"/>
                  <a:pt x="7081423" y="2337667"/>
                  <a:pt x="6929666" y="2362204"/>
                </a:cubicBezTo>
                <a:cubicBezTo>
                  <a:pt x="6777909" y="2386741"/>
                  <a:pt x="6395898" y="2282253"/>
                  <a:pt x="6252303" y="2362204"/>
                </a:cubicBezTo>
                <a:cubicBezTo>
                  <a:pt x="6108708" y="2442155"/>
                  <a:pt x="6026155" y="2357806"/>
                  <a:pt x="5907680" y="2362204"/>
                </a:cubicBezTo>
                <a:cubicBezTo>
                  <a:pt x="5789205" y="2366602"/>
                  <a:pt x="5672225" y="2342822"/>
                  <a:pt x="5563057" y="2362204"/>
                </a:cubicBezTo>
                <a:cubicBezTo>
                  <a:pt x="5453889" y="2381586"/>
                  <a:pt x="5182024" y="2309664"/>
                  <a:pt x="4802509" y="2362204"/>
                </a:cubicBezTo>
                <a:cubicBezTo>
                  <a:pt x="4422994" y="2414744"/>
                  <a:pt x="4484011" y="2339170"/>
                  <a:pt x="4291516" y="2362204"/>
                </a:cubicBezTo>
                <a:cubicBezTo>
                  <a:pt x="4099021" y="2385238"/>
                  <a:pt x="3954989" y="2339761"/>
                  <a:pt x="3863708" y="2362204"/>
                </a:cubicBezTo>
                <a:cubicBezTo>
                  <a:pt x="3772427" y="2384647"/>
                  <a:pt x="3524208" y="2338934"/>
                  <a:pt x="3352715" y="2362204"/>
                </a:cubicBezTo>
                <a:cubicBezTo>
                  <a:pt x="3181222" y="2385474"/>
                  <a:pt x="3071159" y="2312744"/>
                  <a:pt x="2841722" y="2362204"/>
                </a:cubicBezTo>
                <a:cubicBezTo>
                  <a:pt x="2612285" y="2411664"/>
                  <a:pt x="2367094" y="2346098"/>
                  <a:pt x="2164359" y="2362204"/>
                </a:cubicBezTo>
                <a:cubicBezTo>
                  <a:pt x="1961624" y="2378310"/>
                  <a:pt x="1890969" y="2332805"/>
                  <a:pt x="1819736" y="2362204"/>
                </a:cubicBezTo>
                <a:cubicBezTo>
                  <a:pt x="1748503" y="2391603"/>
                  <a:pt x="1383766" y="2360099"/>
                  <a:pt x="1059188" y="2362204"/>
                </a:cubicBezTo>
                <a:cubicBezTo>
                  <a:pt x="734610" y="2364309"/>
                  <a:pt x="559158" y="2344478"/>
                  <a:pt x="393709" y="2362204"/>
                </a:cubicBezTo>
                <a:cubicBezTo>
                  <a:pt x="169797" y="2365645"/>
                  <a:pt x="25701" y="2144435"/>
                  <a:pt x="0" y="1968495"/>
                </a:cubicBezTo>
                <a:cubicBezTo>
                  <a:pt x="-29017" y="1792605"/>
                  <a:pt x="10539" y="1675056"/>
                  <a:pt x="0" y="1505901"/>
                </a:cubicBezTo>
                <a:cubicBezTo>
                  <a:pt x="-10539" y="1336746"/>
                  <a:pt x="28150" y="1096327"/>
                  <a:pt x="0" y="984252"/>
                </a:cubicBezTo>
                <a:cubicBezTo>
                  <a:pt x="-60863" y="797957"/>
                  <a:pt x="20070" y="637986"/>
                  <a:pt x="0" y="393701"/>
                </a:cubicBezTo>
                <a:lnTo>
                  <a:pt x="0" y="393701"/>
                </a:lnTo>
                <a:lnTo>
                  <a:pt x="0" y="39370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14935200"/>
              <a:gd name="connsiteY0" fmla="*/ 393709 h 2362204"/>
              <a:gd name="connsiteX1" fmla="*/ 393709 w 14935200"/>
              <a:gd name="connsiteY1" fmla="*/ 0 h 2362204"/>
              <a:gd name="connsiteX2" fmla="*/ 987887 w 14935200"/>
              <a:gd name="connsiteY2" fmla="*/ 0 h 2362204"/>
              <a:gd name="connsiteX3" fmla="*/ 1415695 w 14935200"/>
              <a:gd name="connsiteY3" fmla="*/ 0 h 2362204"/>
              <a:gd name="connsiteX4" fmla="*/ 1843503 w 14935200"/>
              <a:gd name="connsiteY4" fmla="*/ 0 h 2362204"/>
              <a:gd name="connsiteX5" fmla="*/ 2437681 w 14935200"/>
              <a:gd name="connsiteY5" fmla="*/ 0 h 2362204"/>
              <a:gd name="connsiteX6" fmla="*/ 2782304 w 14935200"/>
              <a:gd name="connsiteY6" fmla="*/ 0 h 2362204"/>
              <a:gd name="connsiteX7" fmla="*/ 3376482 w 14935200"/>
              <a:gd name="connsiteY7" fmla="*/ 0 h 2362204"/>
              <a:gd name="connsiteX8" fmla="*/ 3887475 w 14935200"/>
              <a:gd name="connsiteY8" fmla="*/ 0 h 2362204"/>
              <a:gd name="connsiteX9" fmla="*/ 4232098 w 14935200"/>
              <a:gd name="connsiteY9" fmla="*/ 0 h 2362204"/>
              <a:gd name="connsiteX10" fmla="*/ 4743091 w 14935200"/>
              <a:gd name="connsiteY10" fmla="*/ 0 h 2362204"/>
              <a:gd name="connsiteX11" fmla="*/ 5503639 w 14935200"/>
              <a:gd name="connsiteY11" fmla="*/ 0 h 2362204"/>
              <a:gd name="connsiteX12" fmla="*/ 5931447 w 14935200"/>
              <a:gd name="connsiteY12" fmla="*/ 0 h 2362204"/>
              <a:gd name="connsiteX13" fmla="*/ 6442440 w 14935200"/>
              <a:gd name="connsiteY13" fmla="*/ 0 h 2362204"/>
              <a:gd name="connsiteX14" fmla="*/ 7036618 w 14935200"/>
              <a:gd name="connsiteY14" fmla="*/ 0 h 2362204"/>
              <a:gd name="connsiteX15" fmla="*/ 7713981 w 14935200"/>
              <a:gd name="connsiteY15" fmla="*/ 0 h 2362204"/>
              <a:gd name="connsiteX16" fmla="*/ 8712200 w 14935200"/>
              <a:gd name="connsiteY16" fmla="*/ 0 h 2362204"/>
              <a:gd name="connsiteX17" fmla="*/ 9231248 w 14935200"/>
              <a:gd name="connsiteY17" fmla="*/ 0 h 2362204"/>
              <a:gd name="connsiteX18" fmla="*/ 9776248 w 14935200"/>
              <a:gd name="connsiteY18" fmla="*/ 0 h 2362204"/>
              <a:gd name="connsiteX19" fmla="*/ 10243392 w 14935200"/>
              <a:gd name="connsiteY19" fmla="*/ 0 h 2362204"/>
              <a:gd name="connsiteX20" fmla="*/ 10684582 w 14935200"/>
              <a:gd name="connsiteY20" fmla="*/ 0 h 2362204"/>
              <a:gd name="connsiteX21" fmla="*/ 11307440 w 14935200"/>
              <a:gd name="connsiteY21" fmla="*/ 0 h 2362204"/>
              <a:gd name="connsiteX22" fmla="*/ 11853949 w 14935200"/>
              <a:gd name="connsiteY22" fmla="*/ 0 h 2362204"/>
              <a:gd name="connsiteX23" fmla="*/ 12446000 w 14935200"/>
              <a:gd name="connsiteY23" fmla="*/ 0 h 2362204"/>
              <a:gd name="connsiteX24" fmla="*/ 12969873 w 14935200"/>
              <a:gd name="connsiteY24" fmla="*/ 0 h 2362204"/>
              <a:gd name="connsiteX25" fmla="*/ 13430881 w 14935200"/>
              <a:gd name="connsiteY25" fmla="*/ 0 h 2362204"/>
              <a:gd name="connsiteX26" fmla="*/ 13933799 w 14935200"/>
              <a:gd name="connsiteY26" fmla="*/ 0 h 2362204"/>
              <a:gd name="connsiteX27" fmla="*/ 14541491 w 14935200"/>
              <a:gd name="connsiteY27" fmla="*/ 0 h 2362204"/>
              <a:gd name="connsiteX28" fmla="*/ 14935200 w 14935200"/>
              <a:gd name="connsiteY28" fmla="*/ 393709 h 2362204"/>
              <a:gd name="connsiteX29" fmla="*/ 14935200 w 14935200"/>
              <a:gd name="connsiteY29" fmla="*/ 393701 h 2362204"/>
              <a:gd name="connsiteX30" fmla="*/ 14935200 w 14935200"/>
              <a:gd name="connsiteY30" fmla="*/ 393701 h 2362204"/>
              <a:gd name="connsiteX31" fmla="*/ 14935200 w 14935200"/>
              <a:gd name="connsiteY31" fmla="*/ 984252 h 2362204"/>
              <a:gd name="connsiteX32" fmla="*/ 14935200 w 14935200"/>
              <a:gd name="connsiteY32" fmla="*/ 1486216 h 2362204"/>
              <a:gd name="connsiteX33" fmla="*/ 14935200 w 14935200"/>
              <a:gd name="connsiteY33" fmla="*/ 1968495 h 2362204"/>
              <a:gd name="connsiteX34" fmla="*/ 14541491 w 14935200"/>
              <a:gd name="connsiteY34" fmla="*/ 2362204 h 2362204"/>
              <a:gd name="connsiteX35" fmla="*/ 14017618 w 14935200"/>
              <a:gd name="connsiteY35" fmla="*/ 2362204 h 2362204"/>
              <a:gd name="connsiteX36" fmla="*/ 13556610 w 14935200"/>
              <a:gd name="connsiteY36" fmla="*/ 2362204 h 2362204"/>
              <a:gd name="connsiteX37" fmla="*/ 13032737 w 14935200"/>
              <a:gd name="connsiteY37" fmla="*/ 2362204 h 2362204"/>
              <a:gd name="connsiteX38" fmla="*/ 12446000 w 14935200"/>
              <a:gd name="connsiteY38" fmla="*/ 2362204 h 2362204"/>
              <a:gd name="connsiteX39" fmla="*/ 11987276 w 14935200"/>
              <a:gd name="connsiteY39" fmla="*/ 2362204 h 2362204"/>
              <a:gd name="connsiteX40" fmla="*/ 11416538 w 14935200"/>
              <a:gd name="connsiteY40" fmla="*/ 2362204 h 2362204"/>
              <a:gd name="connsiteX41" fmla="*/ 10845800 w 14935200"/>
              <a:gd name="connsiteY41" fmla="*/ 2362204 h 2362204"/>
              <a:gd name="connsiteX42" fmla="*/ 10387076 w 14935200"/>
              <a:gd name="connsiteY42" fmla="*/ 2362204 h 2362204"/>
              <a:gd name="connsiteX43" fmla="*/ 9853676 w 14935200"/>
              <a:gd name="connsiteY43" fmla="*/ 2362204 h 2362204"/>
              <a:gd name="connsiteX44" fmla="*/ 9282938 w 14935200"/>
              <a:gd name="connsiteY44" fmla="*/ 2362204 h 2362204"/>
              <a:gd name="connsiteX45" fmla="*/ 8712200 w 14935200"/>
              <a:gd name="connsiteY45" fmla="*/ 2362204 h 2362204"/>
              <a:gd name="connsiteX46" fmla="*/ 8712200 w 14935200"/>
              <a:gd name="connsiteY46" fmla="*/ 2362204 h 2362204"/>
              <a:gd name="connsiteX47" fmla="*/ 8284392 w 14935200"/>
              <a:gd name="connsiteY47" fmla="*/ 2362204 h 2362204"/>
              <a:gd name="connsiteX48" fmla="*/ 7607029 w 14935200"/>
              <a:gd name="connsiteY48" fmla="*/ 2362204 h 2362204"/>
              <a:gd name="connsiteX49" fmla="*/ 7012851 w 14935200"/>
              <a:gd name="connsiteY49" fmla="*/ 2362204 h 2362204"/>
              <a:gd name="connsiteX50" fmla="*/ 6585043 w 14935200"/>
              <a:gd name="connsiteY50" fmla="*/ 2362204 h 2362204"/>
              <a:gd name="connsiteX51" fmla="*/ 5990865 w 14935200"/>
              <a:gd name="connsiteY51" fmla="*/ 2362204 h 2362204"/>
              <a:gd name="connsiteX52" fmla="*/ 5563057 w 14935200"/>
              <a:gd name="connsiteY52" fmla="*/ 2362204 h 2362204"/>
              <a:gd name="connsiteX53" fmla="*/ 4885694 w 14935200"/>
              <a:gd name="connsiteY53" fmla="*/ 2362204 h 2362204"/>
              <a:gd name="connsiteX54" fmla="*/ 4208331 w 14935200"/>
              <a:gd name="connsiteY54" fmla="*/ 2362204 h 2362204"/>
              <a:gd name="connsiteX55" fmla="*/ 3530968 w 14935200"/>
              <a:gd name="connsiteY55" fmla="*/ 2362204 h 2362204"/>
              <a:gd name="connsiteX56" fmla="*/ 3103160 w 14935200"/>
              <a:gd name="connsiteY56" fmla="*/ 2362204 h 2362204"/>
              <a:gd name="connsiteX57" fmla="*/ 2342613 w 14935200"/>
              <a:gd name="connsiteY57" fmla="*/ 2362204 h 2362204"/>
              <a:gd name="connsiteX58" fmla="*/ 1997989 w 14935200"/>
              <a:gd name="connsiteY58" fmla="*/ 2362204 h 2362204"/>
              <a:gd name="connsiteX59" fmla="*/ 1403811 w 14935200"/>
              <a:gd name="connsiteY59" fmla="*/ 2362204 h 2362204"/>
              <a:gd name="connsiteX60" fmla="*/ 976003 w 14935200"/>
              <a:gd name="connsiteY60" fmla="*/ 2362204 h 2362204"/>
              <a:gd name="connsiteX61" fmla="*/ 393709 w 14935200"/>
              <a:gd name="connsiteY61" fmla="*/ 2362204 h 2362204"/>
              <a:gd name="connsiteX62" fmla="*/ 0 w 14935200"/>
              <a:gd name="connsiteY62" fmla="*/ 1968495 h 2362204"/>
              <a:gd name="connsiteX63" fmla="*/ 0 w 14935200"/>
              <a:gd name="connsiteY63" fmla="*/ 1496058 h 2362204"/>
              <a:gd name="connsiteX64" fmla="*/ 0 w 14935200"/>
              <a:gd name="connsiteY64" fmla="*/ 984252 h 2362204"/>
              <a:gd name="connsiteX65" fmla="*/ 0 w 14935200"/>
              <a:gd name="connsiteY65" fmla="*/ 393701 h 2362204"/>
              <a:gd name="connsiteX66" fmla="*/ 0 w 14935200"/>
              <a:gd name="connsiteY66" fmla="*/ 393701 h 2362204"/>
              <a:gd name="connsiteX67" fmla="*/ 0 w 14935200"/>
              <a:gd name="connsiteY67" fmla="*/ 393709 h 23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935200" h="2362204" fill="none" extrusionOk="0">
                <a:moveTo>
                  <a:pt x="0" y="393709"/>
                </a:moveTo>
                <a:cubicBezTo>
                  <a:pt x="20988" y="170014"/>
                  <a:pt x="191175" y="-663"/>
                  <a:pt x="393709" y="0"/>
                </a:cubicBezTo>
                <a:cubicBezTo>
                  <a:pt x="518692" y="-6020"/>
                  <a:pt x="804694" y="27981"/>
                  <a:pt x="987887" y="0"/>
                </a:cubicBezTo>
                <a:cubicBezTo>
                  <a:pt x="1171080" y="-27981"/>
                  <a:pt x="1230612" y="18626"/>
                  <a:pt x="1415695" y="0"/>
                </a:cubicBezTo>
                <a:cubicBezTo>
                  <a:pt x="1600778" y="-18626"/>
                  <a:pt x="1715509" y="26439"/>
                  <a:pt x="1843503" y="0"/>
                </a:cubicBezTo>
                <a:cubicBezTo>
                  <a:pt x="1971497" y="-26439"/>
                  <a:pt x="2299535" y="70458"/>
                  <a:pt x="2437681" y="0"/>
                </a:cubicBezTo>
                <a:cubicBezTo>
                  <a:pt x="2575827" y="-70458"/>
                  <a:pt x="2640684" y="21322"/>
                  <a:pt x="2782304" y="0"/>
                </a:cubicBezTo>
                <a:cubicBezTo>
                  <a:pt x="2923924" y="-21322"/>
                  <a:pt x="3208543" y="29446"/>
                  <a:pt x="3376482" y="0"/>
                </a:cubicBezTo>
                <a:cubicBezTo>
                  <a:pt x="3544421" y="-29446"/>
                  <a:pt x="3634122" y="8953"/>
                  <a:pt x="3887475" y="0"/>
                </a:cubicBezTo>
                <a:cubicBezTo>
                  <a:pt x="4140828" y="-8953"/>
                  <a:pt x="4102844" y="36370"/>
                  <a:pt x="4232098" y="0"/>
                </a:cubicBezTo>
                <a:cubicBezTo>
                  <a:pt x="4361352" y="-36370"/>
                  <a:pt x="4632975" y="21892"/>
                  <a:pt x="4743091" y="0"/>
                </a:cubicBezTo>
                <a:cubicBezTo>
                  <a:pt x="4853207" y="-21892"/>
                  <a:pt x="5325727" y="14390"/>
                  <a:pt x="5503639" y="0"/>
                </a:cubicBezTo>
                <a:cubicBezTo>
                  <a:pt x="5681551" y="-14390"/>
                  <a:pt x="5825233" y="39795"/>
                  <a:pt x="5931447" y="0"/>
                </a:cubicBezTo>
                <a:cubicBezTo>
                  <a:pt x="6037661" y="-39795"/>
                  <a:pt x="6325904" y="29725"/>
                  <a:pt x="6442440" y="0"/>
                </a:cubicBezTo>
                <a:cubicBezTo>
                  <a:pt x="6558976" y="-29725"/>
                  <a:pt x="6873400" y="29816"/>
                  <a:pt x="7036618" y="0"/>
                </a:cubicBezTo>
                <a:cubicBezTo>
                  <a:pt x="7199836" y="-29816"/>
                  <a:pt x="7558837" y="48327"/>
                  <a:pt x="7713981" y="0"/>
                </a:cubicBezTo>
                <a:cubicBezTo>
                  <a:pt x="7869125" y="-48327"/>
                  <a:pt x="8348244" y="62067"/>
                  <a:pt x="8712200" y="0"/>
                </a:cubicBezTo>
                <a:cubicBezTo>
                  <a:pt x="8829939" y="-29914"/>
                  <a:pt x="9067793" y="14589"/>
                  <a:pt x="9231248" y="0"/>
                </a:cubicBezTo>
                <a:cubicBezTo>
                  <a:pt x="9394703" y="-14589"/>
                  <a:pt x="9554935" y="5864"/>
                  <a:pt x="9776248" y="0"/>
                </a:cubicBezTo>
                <a:cubicBezTo>
                  <a:pt x="9997561" y="-5864"/>
                  <a:pt x="10141629" y="33247"/>
                  <a:pt x="10243392" y="0"/>
                </a:cubicBezTo>
                <a:cubicBezTo>
                  <a:pt x="10345155" y="-33247"/>
                  <a:pt x="10511162" y="51655"/>
                  <a:pt x="10684582" y="0"/>
                </a:cubicBezTo>
                <a:cubicBezTo>
                  <a:pt x="10858002" y="-51655"/>
                  <a:pt x="11141744" y="23357"/>
                  <a:pt x="11307440" y="0"/>
                </a:cubicBezTo>
                <a:cubicBezTo>
                  <a:pt x="11567377" y="-60418"/>
                  <a:pt x="11586526" y="53609"/>
                  <a:pt x="11853949" y="0"/>
                </a:cubicBezTo>
                <a:cubicBezTo>
                  <a:pt x="12121372" y="-53609"/>
                  <a:pt x="12319370" y="70839"/>
                  <a:pt x="12446000" y="0"/>
                </a:cubicBezTo>
                <a:cubicBezTo>
                  <a:pt x="12676106" y="-11133"/>
                  <a:pt x="12770533" y="4159"/>
                  <a:pt x="12969873" y="0"/>
                </a:cubicBezTo>
                <a:cubicBezTo>
                  <a:pt x="13169213" y="-4159"/>
                  <a:pt x="13276830" y="33295"/>
                  <a:pt x="13430881" y="0"/>
                </a:cubicBezTo>
                <a:cubicBezTo>
                  <a:pt x="13584932" y="-33295"/>
                  <a:pt x="13822877" y="19054"/>
                  <a:pt x="13933799" y="0"/>
                </a:cubicBezTo>
                <a:cubicBezTo>
                  <a:pt x="14044721" y="-19054"/>
                  <a:pt x="14300056" y="64981"/>
                  <a:pt x="14541491" y="0"/>
                </a:cubicBezTo>
                <a:cubicBezTo>
                  <a:pt x="14772862" y="-24383"/>
                  <a:pt x="14936103" y="200813"/>
                  <a:pt x="14935200" y="393709"/>
                </a:cubicBezTo>
                <a:lnTo>
                  <a:pt x="14935200" y="393701"/>
                </a:lnTo>
                <a:lnTo>
                  <a:pt x="14935200" y="393701"/>
                </a:lnTo>
                <a:cubicBezTo>
                  <a:pt x="14938767" y="617760"/>
                  <a:pt x="14871350" y="860309"/>
                  <a:pt x="14935200" y="984252"/>
                </a:cubicBezTo>
                <a:cubicBezTo>
                  <a:pt x="14973789" y="1183313"/>
                  <a:pt x="14905823" y="1325371"/>
                  <a:pt x="14935200" y="1486216"/>
                </a:cubicBezTo>
                <a:cubicBezTo>
                  <a:pt x="14964577" y="1647061"/>
                  <a:pt x="14877492" y="1756271"/>
                  <a:pt x="14935200" y="1968495"/>
                </a:cubicBezTo>
                <a:cubicBezTo>
                  <a:pt x="14944726" y="2174072"/>
                  <a:pt x="14747851" y="2354992"/>
                  <a:pt x="14541491" y="2362204"/>
                </a:cubicBezTo>
                <a:cubicBezTo>
                  <a:pt x="14368760" y="2399452"/>
                  <a:pt x="14275745" y="2313930"/>
                  <a:pt x="14017618" y="2362204"/>
                </a:cubicBezTo>
                <a:cubicBezTo>
                  <a:pt x="13759491" y="2410478"/>
                  <a:pt x="13667378" y="2321140"/>
                  <a:pt x="13556610" y="2362204"/>
                </a:cubicBezTo>
                <a:cubicBezTo>
                  <a:pt x="13445842" y="2403268"/>
                  <a:pt x="13166687" y="2343655"/>
                  <a:pt x="13032737" y="2362204"/>
                </a:cubicBezTo>
                <a:cubicBezTo>
                  <a:pt x="12898787" y="2380753"/>
                  <a:pt x="12701487" y="2346867"/>
                  <a:pt x="12446000" y="2362204"/>
                </a:cubicBezTo>
                <a:cubicBezTo>
                  <a:pt x="12310719" y="2401797"/>
                  <a:pt x="12090781" y="2355478"/>
                  <a:pt x="11987276" y="2362204"/>
                </a:cubicBezTo>
                <a:cubicBezTo>
                  <a:pt x="11883771" y="2368930"/>
                  <a:pt x="11658588" y="2309227"/>
                  <a:pt x="11416538" y="2362204"/>
                </a:cubicBezTo>
                <a:cubicBezTo>
                  <a:pt x="11174488" y="2415181"/>
                  <a:pt x="11002707" y="2320949"/>
                  <a:pt x="10845800" y="2362204"/>
                </a:cubicBezTo>
                <a:cubicBezTo>
                  <a:pt x="10688893" y="2403459"/>
                  <a:pt x="10546572" y="2319472"/>
                  <a:pt x="10387076" y="2362204"/>
                </a:cubicBezTo>
                <a:cubicBezTo>
                  <a:pt x="10227580" y="2404936"/>
                  <a:pt x="10057107" y="2314523"/>
                  <a:pt x="9853676" y="2362204"/>
                </a:cubicBezTo>
                <a:cubicBezTo>
                  <a:pt x="9650245" y="2409885"/>
                  <a:pt x="9454820" y="2299533"/>
                  <a:pt x="9282938" y="2362204"/>
                </a:cubicBezTo>
                <a:cubicBezTo>
                  <a:pt x="9111056" y="2424875"/>
                  <a:pt x="8979644" y="2331729"/>
                  <a:pt x="8712200" y="2362204"/>
                </a:cubicBezTo>
                <a:lnTo>
                  <a:pt x="8712200" y="2362204"/>
                </a:lnTo>
                <a:cubicBezTo>
                  <a:pt x="8509525" y="2386914"/>
                  <a:pt x="8408900" y="2317703"/>
                  <a:pt x="8284392" y="2362204"/>
                </a:cubicBezTo>
                <a:cubicBezTo>
                  <a:pt x="8159884" y="2406705"/>
                  <a:pt x="7921430" y="2326834"/>
                  <a:pt x="7607029" y="2362204"/>
                </a:cubicBezTo>
                <a:cubicBezTo>
                  <a:pt x="7292628" y="2397574"/>
                  <a:pt x="7276025" y="2326393"/>
                  <a:pt x="7012851" y="2362204"/>
                </a:cubicBezTo>
                <a:cubicBezTo>
                  <a:pt x="6749677" y="2398015"/>
                  <a:pt x="6675185" y="2359096"/>
                  <a:pt x="6585043" y="2362204"/>
                </a:cubicBezTo>
                <a:cubicBezTo>
                  <a:pt x="6494901" y="2365312"/>
                  <a:pt x="6188246" y="2294714"/>
                  <a:pt x="5990865" y="2362204"/>
                </a:cubicBezTo>
                <a:cubicBezTo>
                  <a:pt x="5793484" y="2429694"/>
                  <a:pt x="5666333" y="2328498"/>
                  <a:pt x="5563057" y="2362204"/>
                </a:cubicBezTo>
                <a:cubicBezTo>
                  <a:pt x="5459781" y="2395910"/>
                  <a:pt x="5217643" y="2295664"/>
                  <a:pt x="4885694" y="2362204"/>
                </a:cubicBezTo>
                <a:cubicBezTo>
                  <a:pt x="4553745" y="2428744"/>
                  <a:pt x="4523336" y="2308151"/>
                  <a:pt x="4208331" y="2362204"/>
                </a:cubicBezTo>
                <a:cubicBezTo>
                  <a:pt x="3893326" y="2416257"/>
                  <a:pt x="3690459" y="2338833"/>
                  <a:pt x="3530968" y="2362204"/>
                </a:cubicBezTo>
                <a:cubicBezTo>
                  <a:pt x="3371477" y="2385575"/>
                  <a:pt x="3250369" y="2354198"/>
                  <a:pt x="3103160" y="2362204"/>
                </a:cubicBezTo>
                <a:cubicBezTo>
                  <a:pt x="2955951" y="2370210"/>
                  <a:pt x="2631640" y="2328513"/>
                  <a:pt x="2342613" y="2362204"/>
                </a:cubicBezTo>
                <a:cubicBezTo>
                  <a:pt x="2053586" y="2395895"/>
                  <a:pt x="2132692" y="2357931"/>
                  <a:pt x="1997989" y="2362204"/>
                </a:cubicBezTo>
                <a:cubicBezTo>
                  <a:pt x="1863286" y="2366477"/>
                  <a:pt x="1685846" y="2360122"/>
                  <a:pt x="1403811" y="2362204"/>
                </a:cubicBezTo>
                <a:cubicBezTo>
                  <a:pt x="1121776" y="2364286"/>
                  <a:pt x="1124080" y="2361244"/>
                  <a:pt x="976003" y="2362204"/>
                </a:cubicBezTo>
                <a:cubicBezTo>
                  <a:pt x="827926" y="2363164"/>
                  <a:pt x="644709" y="2320151"/>
                  <a:pt x="393709" y="2362204"/>
                </a:cubicBezTo>
                <a:cubicBezTo>
                  <a:pt x="234837" y="2390340"/>
                  <a:pt x="17666" y="2140804"/>
                  <a:pt x="0" y="1968495"/>
                </a:cubicBezTo>
                <a:cubicBezTo>
                  <a:pt x="-23500" y="1807589"/>
                  <a:pt x="39482" y="1652340"/>
                  <a:pt x="0" y="1496058"/>
                </a:cubicBezTo>
                <a:cubicBezTo>
                  <a:pt x="-39482" y="1339776"/>
                  <a:pt x="60291" y="1090495"/>
                  <a:pt x="0" y="984252"/>
                </a:cubicBezTo>
                <a:cubicBezTo>
                  <a:pt x="-20730" y="740453"/>
                  <a:pt x="62887" y="594017"/>
                  <a:pt x="0" y="393701"/>
                </a:cubicBezTo>
                <a:lnTo>
                  <a:pt x="0" y="393701"/>
                </a:lnTo>
                <a:lnTo>
                  <a:pt x="0" y="393709"/>
                </a:lnTo>
                <a:close/>
              </a:path>
              <a:path w="14935200" h="2362204" stroke="0" extrusionOk="0">
                <a:moveTo>
                  <a:pt x="0" y="393709"/>
                </a:moveTo>
                <a:cubicBezTo>
                  <a:pt x="-7187" y="221043"/>
                  <a:pt x="205413" y="27947"/>
                  <a:pt x="393709" y="0"/>
                </a:cubicBezTo>
                <a:cubicBezTo>
                  <a:pt x="582315" y="-21984"/>
                  <a:pt x="959620" y="4430"/>
                  <a:pt x="1154257" y="0"/>
                </a:cubicBezTo>
                <a:cubicBezTo>
                  <a:pt x="1348894" y="-4430"/>
                  <a:pt x="1455100" y="43615"/>
                  <a:pt x="1582065" y="0"/>
                </a:cubicBezTo>
                <a:cubicBezTo>
                  <a:pt x="1709030" y="-43615"/>
                  <a:pt x="1821524" y="20221"/>
                  <a:pt x="2009873" y="0"/>
                </a:cubicBezTo>
                <a:cubicBezTo>
                  <a:pt x="2198222" y="-20221"/>
                  <a:pt x="2456082" y="16276"/>
                  <a:pt x="2770421" y="0"/>
                </a:cubicBezTo>
                <a:cubicBezTo>
                  <a:pt x="3084760" y="-16276"/>
                  <a:pt x="3157358" y="89617"/>
                  <a:pt x="3530968" y="0"/>
                </a:cubicBezTo>
                <a:cubicBezTo>
                  <a:pt x="3904578" y="-89617"/>
                  <a:pt x="3855996" y="4627"/>
                  <a:pt x="4125146" y="0"/>
                </a:cubicBezTo>
                <a:cubicBezTo>
                  <a:pt x="4394296" y="-4627"/>
                  <a:pt x="4731802" y="16929"/>
                  <a:pt x="4885694" y="0"/>
                </a:cubicBezTo>
                <a:cubicBezTo>
                  <a:pt x="5039586" y="-16929"/>
                  <a:pt x="5356981" y="47885"/>
                  <a:pt x="5479872" y="0"/>
                </a:cubicBezTo>
                <a:cubicBezTo>
                  <a:pt x="5602763" y="-47885"/>
                  <a:pt x="5904343" y="32819"/>
                  <a:pt x="6074050" y="0"/>
                </a:cubicBezTo>
                <a:cubicBezTo>
                  <a:pt x="6243757" y="-32819"/>
                  <a:pt x="6673662" y="27199"/>
                  <a:pt x="6834598" y="0"/>
                </a:cubicBezTo>
                <a:cubicBezTo>
                  <a:pt x="6995534" y="-27199"/>
                  <a:pt x="7070448" y="32491"/>
                  <a:pt x="7179221" y="0"/>
                </a:cubicBezTo>
                <a:cubicBezTo>
                  <a:pt x="7287994" y="-32491"/>
                  <a:pt x="7473256" y="44566"/>
                  <a:pt x="7607029" y="0"/>
                </a:cubicBezTo>
                <a:cubicBezTo>
                  <a:pt x="7740802" y="-44566"/>
                  <a:pt x="7908405" y="30174"/>
                  <a:pt x="8118022" y="0"/>
                </a:cubicBezTo>
                <a:cubicBezTo>
                  <a:pt x="8327639" y="-30174"/>
                  <a:pt x="8435874" y="33842"/>
                  <a:pt x="8712200" y="0"/>
                </a:cubicBezTo>
                <a:cubicBezTo>
                  <a:pt x="8854419" y="-23826"/>
                  <a:pt x="9053921" y="29078"/>
                  <a:pt x="9179343" y="0"/>
                </a:cubicBezTo>
                <a:cubicBezTo>
                  <a:pt x="9304765" y="-29078"/>
                  <a:pt x="9501220" y="42429"/>
                  <a:pt x="9698391" y="0"/>
                </a:cubicBezTo>
                <a:cubicBezTo>
                  <a:pt x="9895562" y="-42429"/>
                  <a:pt x="10049247" y="12993"/>
                  <a:pt x="10217439" y="0"/>
                </a:cubicBezTo>
                <a:cubicBezTo>
                  <a:pt x="10385631" y="-12993"/>
                  <a:pt x="10563801" y="59047"/>
                  <a:pt x="10736487" y="0"/>
                </a:cubicBezTo>
                <a:cubicBezTo>
                  <a:pt x="10909173" y="-59047"/>
                  <a:pt x="11041674" y="30389"/>
                  <a:pt x="11307440" y="0"/>
                </a:cubicBezTo>
                <a:cubicBezTo>
                  <a:pt x="11542481" y="-6191"/>
                  <a:pt x="11652442" y="59620"/>
                  <a:pt x="11853949" y="0"/>
                </a:cubicBezTo>
                <a:cubicBezTo>
                  <a:pt x="12055456" y="-59620"/>
                  <a:pt x="12166946" y="8333"/>
                  <a:pt x="12446000" y="0"/>
                </a:cubicBezTo>
                <a:cubicBezTo>
                  <a:pt x="12679723" y="-53410"/>
                  <a:pt x="12737380" y="41638"/>
                  <a:pt x="12990828" y="0"/>
                </a:cubicBezTo>
                <a:cubicBezTo>
                  <a:pt x="13244276" y="-41638"/>
                  <a:pt x="13309266" y="21911"/>
                  <a:pt x="13472791" y="0"/>
                </a:cubicBezTo>
                <a:cubicBezTo>
                  <a:pt x="13636316" y="-21911"/>
                  <a:pt x="13826079" y="45916"/>
                  <a:pt x="13996663" y="0"/>
                </a:cubicBezTo>
                <a:cubicBezTo>
                  <a:pt x="14167247" y="-45916"/>
                  <a:pt x="14309460" y="16661"/>
                  <a:pt x="14541491" y="0"/>
                </a:cubicBezTo>
                <a:cubicBezTo>
                  <a:pt x="14742478" y="8554"/>
                  <a:pt x="14888391" y="195236"/>
                  <a:pt x="14935200" y="393709"/>
                </a:cubicBezTo>
                <a:lnTo>
                  <a:pt x="14935200" y="393701"/>
                </a:lnTo>
                <a:lnTo>
                  <a:pt x="14935200" y="393701"/>
                </a:lnTo>
                <a:cubicBezTo>
                  <a:pt x="14976951" y="515653"/>
                  <a:pt x="14895642" y="826828"/>
                  <a:pt x="14935200" y="984252"/>
                </a:cubicBezTo>
                <a:cubicBezTo>
                  <a:pt x="14952777" y="1165360"/>
                  <a:pt x="14921817" y="1318213"/>
                  <a:pt x="14935200" y="1496058"/>
                </a:cubicBezTo>
                <a:cubicBezTo>
                  <a:pt x="14948583" y="1673903"/>
                  <a:pt x="14900549" y="1777547"/>
                  <a:pt x="14935200" y="1968495"/>
                </a:cubicBezTo>
                <a:cubicBezTo>
                  <a:pt x="14917645" y="2168931"/>
                  <a:pt x="14795714" y="2351519"/>
                  <a:pt x="14541491" y="2362204"/>
                </a:cubicBezTo>
                <a:cubicBezTo>
                  <a:pt x="14290814" y="2382658"/>
                  <a:pt x="14116753" y="2362040"/>
                  <a:pt x="13996663" y="2362204"/>
                </a:cubicBezTo>
                <a:cubicBezTo>
                  <a:pt x="13876573" y="2362368"/>
                  <a:pt x="13680427" y="2311608"/>
                  <a:pt x="13493746" y="2362204"/>
                </a:cubicBezTo>
                <a:cubicBezTo>
                  <a:pt x="13307065" y="2412800"/>
                  <a:pt x="13144541" y="2361820"/>
                  <a:pt x="13032737" y="2362204"/>
                </a:cubicBezTo>
                <a:cubicBezTo>
                  <a:pt x="12920933" y="2362588"/>
                  <a:pt x="12603254" y="2310555"/>
                  <a:pt x="12446000" y="2362204"/>
                </a:cubicBezTo>
                <a:cubicBezTo>
                  <a:pt x="12309021" y="2378192"/>
                  <a:pt x="12203329" y="2348923"/>
                  <a:pt x="12024614" y="2362204"/>
                </a:cubicBezTo>
                <a:cubicBezTo>
                  <a:pt x="11845899" y="2375485"/>
                  <a:pt x="11555416" y="2342589"/>
                  <a:pt x="11416538" y="2362204"/>
                </a:cubicBezTo>
                <a:cubicBezTo>
                  <a:pt x="11277660" y="2381819"/>
                  <a:pt x="11002871" y="2353673"/>
                  <a:pt x="10883138" y="2362204"/>
                </a:cubicBezTo>
                <a:cubicBezTo>
                  <a:pt x="10763405" y="2370735"/>
                  <a:pt x="10594104" y="2304581"/>
                  <a:pt x="10349738" y="2362204"/>
                </a:cubicBezTo>
                <a:cubicBezTo>
                  <a:pt x="10105372" y="2419827"/>
                  <a:pt x="9988245" y="2349954"/>
                  <a:pt x="9853676" y="2362204"/>
                </a:cubicBezTo>
                <a:cubicBezTo>
                  <a:pt x="9719107" y="2374454"/>
                  <a:pt x="9626509" y="2335789"/>
                  <a:pt x="9432290" y="2362204"/>
                </a:cubicBezTo>
                <a:cubicBezTo>
                  <a:pt x="9238071" y="2388619"/>
                  <a:pt x="8956732" y="2352707"/>
                  <a:pt x="8712200" y="2362204"/>
                </a:cubicBezTo>
                <a:lnTo>
                  <a:pt x="8712200" y="2362204"/>
                </a:lnTo>
                <a:cubicBezTo>
                  <a:pt x="8479494" y="2369385"/>
                  <a:pt x="8318449" y="2343313"/>
                  <a:pt x="8034837" y="2362204"/>
                </a:cubicBezTo>
                <a:cubicBezTo>
                  <a:pt x="7751225" y="2381095"/>
                  <a:pt x="7445383" y="2333535"/>
                  <a:pt x="7274289" y="2362204"/>
                </a:cubicBezTo>
                <a:cubicBezTo>
                  <a:pt x="7103195" y="2390873"/>
                  <a:pt x="7081423" y="2337667"/>
                  <a:pt x="6929666" y="2362204"/>
                </a:cubicBezTo>
                <a:cubicBezTo>
                  <a:pt x="6777909" y="2386741"/>
                  <a:pt x="6395898" y="2282253"/>
                  <a:pt x="6252303" y="2362204"/>
                </a:cubicBezTo>
                <a:cubicBezTo>
                  <a:pt x="6108708" y="2442155"/>
                  <a:pt x="6026155" y="2357806"/>
                  <a:pt x="5907680" y="2362204"/>
                </a:cubicBezTo>
                <a:cubicBezTo>
                  <a:pt x="5789205" y="2366602"/>
                  <a:pt x="5672225" y="2342822"/>
                  <a:pt x="5563057" y="2362204"/>
                </a:cubicBezTo>
                <a:cubicBezTo>
                  <a:pt x="5453889" y="2381586"/>
                  <a:pt x="5182024" y="2309664"/>
                  <a:pt x="4802509" y="2362204"/>
                </a:cubicBezTo>
                <a:cubicBezTo>
                  <a:pt x="4422994" y="2414744"/>
                  <a:pt x="4484011" y="2339170"/>
                  <a:pt x="4291516" y="2362204"/>
                </a:cubicBezTo>
                <a:cubicBezTo>
                  <a:pt x="4099021" y="2385238"/>
                  <a:pt x="3954989" y="2339761"/>
                  <a:pt x="3863708" y="2362204"/>
                </a:cubicBezTo>
                <a:cubicBezTo>
                  <a:pt x="3772427" y="2384647"/>
                  <a:pt x="3524208" y="2338934"/>
                  <a:pt x="3352715" y="2362204"/>
                </a:cubicBezTo>
                <a:cubicBezTo>
                  <a:pt x="3181222" y="2385474"/>
                  <a:pt x="3071159" y="2312744"/>
                  <a:pt x="2841722" y="2362204"/>
                </a:cubicBezTo>
                <a:cubicBezTo>
                  <a:pt x="2612285" y="2411664"/>
                  <a:pt x="2367094" y="2346098"/>
                  <a:pt x="2164359" y="2362204"/>
                </a:cubicBezTo>
                <a:cubicBezTo>
                  <a:pt x="1961624" y="2378310"/>
                  <a:pt x="1890969" y="2332805"/>
                  <a:pt x="1819736" y="2362204"/>
                </a:cubicBezTo>
                <a:cubicBezTo>
                  <a:pt x="1748503" y="2391603"/>
                  <a:pt x="1383766" y="2360099"/>
                  <a:pt x="1059188" y="2362204"/>
                </a:cubicBezTo>
                <a:cubicBezTo>
                  <a:pt x="734610" y="2364309"/>
                  <a:pt x="559158" y="2344478"/>
                  <a:pt x="393709" y="2362204"/>
                </a:cubicBezTo>
                <a:cubicBezTo>
                  <a:pt x="169797" y="2365645"/>
                  <a:pt x="25701" y="2144435"/>
                  <a:pt x="0" y="1968495"/>
                </a:cubicBezTo>
                <a:cubicBezTo>
                  <a:pt x="-29017" y="1792605"/>
                  <a:pt x="10539" y="1675056"/>
                  <a:pt x="0" y="1505901"/>
                </a:cubicBezTo>
                <a:cubicBezTo>
                  <a:pt x="-10539" y="1336746"/>
                  <a:pt x="28150" y="1096327"/>
                  <a:pt x="0" y="984252"/>
                </a:cubicBezTo>
                <a:cubicBezTo>
                  <a:pt x="-60863" y="797957"/>
                  <a:pt x="20070" y="637986"/>
                  <a:pt x="0" y="393701"/>
                </a:cubicBezTo>
                <a:lnTo>
                  <a:pt x="0" y="393701"/>
                </a:lnTo>
                <a:lnTo>
                  <a:pt x="0" y="39370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12625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vi-VN" sz="4603" dirty="0">
                <a:solidFill>
                  <a:srgbClr val="925A05"/>
                </a:solidFill>
                <a:latin typeface="Lobster"/>
              </a:rPr>
              <a:t>Làm bài tập 1 (4 đoạn văn còn lại).</a:t>
            </a: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14935200"/>
              <a:gd name="connsiteY0" fmla="*/ 317507 h 1905003"/>
              <a:gd name="connsiteX1" fmla="*/ 317507 w 14935200"/>
              <a:gd name="connsiteY1" fmla="*/ 0 h 1905003"/>
              <a:gd name="connsiteX2" fmla="*/ 917128 w 14935200"/>
              <a:gd name="connsiteY2" fmla="*/ 0 h 1905003"/>
              <a:gd name="connsiteX3" fmla="*/ 1348855 w 14935200"/>
              <a:gd name="connsiteY3" fmla="*/ 0 h 1905003"/>
              <a:gd name="connsiteX4" fmla="*/ 1780582 w 14935200"/>
              <a:gd name="connsiteY4" fmla="*/ 0 h 1905003"/>
              <a:gd name="connsiteX5" fmla="*/ 2380203 w 14935200"/>
              <a:gd name="connsiteY5" fmla="*/ 0 h 1905003"/>
              <a:gd name="connsiteX6" fmla="*/ 2727983 w 14935200"/>
              <a:gd name="connsiteY6" fmla="*/ 0 h 1905003"/>
              <a:gd name="connsiteX7" fmla="*/ 3327604 w 14935200"/>
              <a:gd name="connsiteY7" fmla="*/ 0 h 1905003"/>
              <a:gd name="connsiteX8" fmla="*/ 3843278 w 14935200"/>
              <a:gd name="connsiteY8" fmla="*/ 0 h 1905003"/>
              <a:gd name="connsiteX9" fmla="*/ 4191058 w 14935200"/>
              <a:gd name="connsiteY9" fmla="*/ 0 h 1905003"/>
              <a:gd name="connsiteX10" fmla="*/ 4706732 w 14935200"/>
              <a:gd name="connsiteY10" fmla="*/ 0 h 1905003"/>
              <a:gd name="connsiteX11" fmla="*/ 5474247 w 14935200"/>
              <a:gd name="connsiteY11" fmla="*/ 0 h 1905003"/>
              <a:gd name="connsiteX12" fmla="*/ 5905974 w 14935200"/>
              <a:gd name="connsiteY12" fmla="*/ 0 h 1905003"/>
              <a:gd name="connsiteX13" fmla="*/ 6421648 w 14935200"/>
              <a:gd name="connsiteY13" fmla="*/ 0 h 1905003"/>
              <a:gd name="connsiteX14" fmla="*/ 7021269 w 14935200"/>
              <a:gd name="connsiteY14" fmla="*/ 0 h 1905003"/>
              <a:gd name="connsiteX15" fmla="*/ 7704837 w 14935200"/>
              <a:gd name="connsiteY15" fmla="*/ 0 h 1905003"/>
              <a:gd name="connsiteX16" fmla="*/ 8712200 w 14935200"/>
              <a:gd name="connsiteY16" fmla="*/ 0 h 1905003"/>
              <a:gd name="connsiteX17" fmla="*/ 9231248 w 14935200"/>
              <a:gd name="connsiteY17" fmla="*/ 0 h 1905003"/>
              <a:gd name="connsiteX18" fmla="*/ 9776248 w 14935200"/>
              <a:gd name="connsiteY18" fmla="*/ 0 h 1905003"/>
              <a:gd name="connsiteX19" fmla="*/ 10243392 w 14935200"/>
              <a:gd name="connsiteY19" fmla="*/ 0 h 1905003"/>
              <a:gd name="connsiteX20" fmla="*/ 10684582 w 14935200"/>
              <a:gd name="connsiteY20" fmla="*/ 0 h 1905003"/>
              <a:gd name="connsiteX21" fmla="*/ 11307440 w 14935200"/>
              <a:gd name="connsiteY21" fmla="*/ 0 h 1905003"/>
              <a:gd name="connsiteX22" fmla="*/ 11853949 w 14935200"/>
              <a:gd name="connsiteY22" fmla="*/ 0 h 1905003"/>
              <a:gd name="connsiteX23" fmla="*/ 12446000 w 14935200"/>
              <a:gd name="connsiteY23" fmla="*/ 0 h 1905003"/>
              <a:gd name="connsiteX24" fmla="*/ 12988923 w 14935200"/>
              <a:gd name="connsiteY24" fmla="*/ 0 h 1905003"/>
              <a:gd name="connsiteX25" fmla="*/ 13466696 w 14935200"/>
              <a:gd name="connsiteY25" fmla="*/ 0 h 1905003"/>
              <a:gd name="connsiteX26" fmla="*/ 13987902 w 14935200"/>
              <a:gd name="connsiteY26" fmla="*/ 0 h 1905003"/>
              <a:gd name="connsiteX27" fmla="*/ 14617693 w 14935200"/>
              <a:gd name="connsiteY27" fmla="*/ 0 h 1905003"/>
              <a:gd name="connsiteX28" fmla="*/ 14935200 w 14935200"/>
              <a:gd name="connsiteY28" fmla="*/ 317507 h 1905003"/>
              <a:gd name="connsiteX29" fmla="*/ 14935200 w 14935200"/>
              <a:gd name="connsiteY29" fmla="*/ 317501 h 1905003"/>
              <a:gd name="connsiteX30" fmla="*/ 14935200 w 14935200"/>
              <a:gd name="connsiteY30" fmla="*/ 317501 h 1905003"/>
              <a:gd name="connsiteX31" fmla="*/ 14935200 w 14935200"/>
              <a:gd name="connsiteY31" fmla="*/ 793751 h 1905003"/>
              <a:gd name="connsiteX32" fmla="*/ 14935200 w 14935200"/>
              <a:gd name="connsiteY32" fmla="*/ 1198561 h 1905003"/>
              <a:gd name="connsiteX33" fmla="*/ 14935200 w 14935200"/>
              <a:gd name="connsiteY33" fmla="*/ 1587496 h 1905003"/>
              <a:gd name="connsiteX34" fmla="*/ 14617693 w 14935200"/>
              <a:gd name="connsiteY34" fmla="*/ 1905003 h 1905003"/>
              <a:gd name="connsiteX35" fmla="*/ 14074770 w 14935200"/>
              <a:gd name="connsiteY35" fmla="*/ 1905003 h 1905003"/>
              <a:gd name="connsiteX36" fmla="*/ 13596997 w 14935200"/>
              <a:gd name="connsiteY36" fmla="*/ 1905003 h 1905003"/>
              <a:gd name="connsiteX37" fmla="*/ 13054074 w 14935200"/>
              <a:gd name="connsiteY37" fmla="*/ 1905003 h 1905003"/>
              <a:gd name="connsiteX38" fmla="*/ 12446000 w 14935200"/>
              <a:gd name="connsiteY38" fmla="*/ 1905003 h 1905003"/>
              <a:gd name="connsiteX39" fmla="*/ 11987276 w 14935200"/>
              <a:gd name="connsiteY39" fmla="*/ 1905003 h 1905003"/>
              <a:gd name="connsiteX40" fmla="*/ 11416538 w 14935200"/>
              <a:gd name="connsiteY40" fmla="*/ 1905003 h 1905003"/>
              <a:gd name="connsiteX41" fmla="*/ 10845800 w 14935200"/>
              <a:gd name="connsiteY41" fmla="*/ 1905003 h 1905003"/>
              <a:gd name="connsiteX42" fmla="*/ 10387076 w 14935200"/>
              <a:gd name="connsiteY42" fmla="*/ 1905003 h 1905003"/>
              <a:gd name="connsiteX43" fmla="*/ 9853676 w 14935200"/>
              <a:gd name="connsiteY43" fmla="*/ 1905003 h 1905003"/>
              <a:gd name="connsiteX44" fmla="*/ 9282938 w 14935200"/>
              <a:gd name="connsiteY44" fmla="*/ 1905003 h 1905003"/>
              <a:gd name="connsiteX45" fmla="*/ 8712200 w 14935200"/>
              <a:gd name="connsiteY45" fmla="*/ 1905003 h 1905003"/>
              <a:gd name="connsiteX46" fmla="*/ 8712200 w 14935200"/>
              <a:gd name="connsiteY46" fmla="*/ 1905003 h 1905003"/>
              <a:gd name="connsiteX47" fmla="*/ 8280473 w 14935200"/>
              <a:gd name="connsiteY47" fmla="*/ 1905003 h 1905003"/>
              <a:gd name="connsiteX48" fmla="*/ 7596905 w 14935200"/>
              <a:gd name="connsiteY48" fmla="*/ 1905003 h 1905003"/>
              <a:gd name="connsiteX49" fmla="*/ 6997284 w 14935200"/>
              <a:gd name="connsiteY49" fmla="*/ 1905003 h 1905003"/>
              <a:gd name="connsiteX50" fmla="*/ 6565557 w 14935200"/>
              <a:gd name="connsiteY50" fmla="*/ 1905003 h 1905003"/>
              <a:gd name="connsiteX51" fmla="*/ 5965936 w 14935200"/>
              <a:gd name="connsiteY51" fmla="*/ 1905003 h 1905003"/>
              <a:gd name="connsiteX52" fmla="*/ 5534209 w 14935200"/>
              <a:gd name="connsiteY52" fmla="*/ 1905003 h 1905003"/>
              <a:gd name="connsiteX53" fmla="*/ 4850641 w 14935200"/>
              <a:gd name="connsiteY53" fmla="*/ 1905003 h 1905003"/>
              <a:gd name="connsiteX54" fmla="*/ 4167073 w 14935200"/>
              <a:gd name="connsiteY54" fmla="*/ 1905003 h 1905003"/>
              <a:gd name="connsiteX55" fmla="*/ 3483506 w 14935200"/>
              <a:gd name="connsiteY55" fmla="*/ 1905003 h 1905003"/>
              <a:gd name="connsiteX56" fmla="*/ 3051778 w 14935200"/>
              <a:gd name="connsiteY56" fmla="*/ 1905003 h 1905003"/>
              <a:gd name="connsiteX57" fmla="*/ 2284264 w 14935200"/>
              <a:gd name="connsiteY57" fmla="*/ 1905003 h 1905003"/>
              <a:gd name="connsiteX58" fmla="*/ 1936484 w 14935200"/>
              <a:gd name="connsiteY58" fmla="*/ 1905003 h 1905003"/>
              <a:gd name="connsiteX59" fmla="*/ 1336863 w 14935200"/>
              <a:gd name="connsiteY59" fmla="*/ 1905003 h 1905003"/>
              <a:gd name="connsiteX60" fmla="*/ 905136 w 14935200"/>
              <a:gd name="connsiteY60" fmla="*/ 1905003 h 1905003"/>
              <a:gd name="connsiteX61" fmla="*/ 317507 w 14935200"/>
              <a:gd name="connsiteY61" fmla="*/ 1905003 h 1905003"/>
              <a:gd name="connsiteX62" fmla="*/ 0 w 14935200"/>
              <a:gd name="connsiteY62" fmla="*/ 1587496 h 1905003"/>
              <a:gd name="connsiteX63" fmla="*/ 0 w 14935200"/>
              <a:gd name="connsiteY63" fmla="*/ 1206498 h 1905003"/>
              <a:gd name="connsiteX64" fmla="*/ 0 w 14935200"/>
              <a:gd name="connsiteY64" fmla="*/ 793751 h 1905003"/>
              <a:gd name="connsiteX65" fmla="*/ 0 w 14935200"/>
              <a:gd name="connsiteY65" fmla="*/ 317501 h 1905003"/>
              <a:gd name="connsiteX66" fmla="*/ 0 w 14935200"/>
              <a:gd name="connsiteY66" fmla="*/ 317501 h 1905003"/>
              <a:gd name="connsiteX67" fmla="*/ 0 w 14935200"/>
              <a:gd name="connsiteY67" fmla="*/ 317507 h 190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935200" h="1905003" fill="none" extrusionOk="0">
                <a:moveTo>
                  <a:pt x="0" y="317507"/>
                </a:moveTo>
                <a:cubicBezTo>
                  <a:pt x="39607" y="130347"/>
                  <a:pt x="190745" y="-2160"/>
                  <a:pt x="317507" y="0"/>
                </a:cubicBezTo>
                <a:cubicBezTo>
                  <a:pt x="443847" y="-42809"/>
                  <a:pt x="717887" y="9409"/>
                  <a:pt x="917128" y="0"/>
                </a:cubicBezTo>
                <a:cubicBezTo>
                  <a:pt x="1116369" y="-9409"/>
                  <a:pt x="1187784" y="11616"/>
                  <a:pt x="1348855" y="0"/>
                </a:cubicBezTo>
                <a:cubicBezTo>
                  <a:pt x="1509926" y="-11616"/>
                  <a:pt x="1624538" y="25727"/>
                  <a:pt x="1780582" y="0"/>
                </a:cubicBezTo>
                <a:cubicBezTo>
                  <a:pt x="1936626" y="-25727"/>
                  <a:pt x="2122952" y="57807"/>
                  <a:pt x="2380203" y="0"/>
                </a:cubicBezTo>
                <a:cubicBezTo>
                  <a:pt x="2637454" y="-57807"/>
                  <a:pt x="2600015" y="32328"/>
                  <a:pt x="2727983" y="0"/>
                </a:cubicBezTo>
                <a:cubicBezTo>
                  <a:pt x="2855951" y="-32328"/>
                  <a:pt x="3130748" y="35130"/>
                  <a:pt x="3327604" y="0"/>
                </a:cubicBezTo>
                <a:cubicBezTo>
                  <a:pt x="3524460" y="-35130"/>
                  <a:pt x="3730684" y="18144"/>
                  <a:pt x="3843278" y="0"/>
                </a:cubicBezTo>
                <a:cubicBezTo>
                  <a:pt x="3955872" y="-18144"/>
                  <a:pt x="4082563" y="16118"/>
                  <a:pt x="4191058" y="0"/>
                </a:cubicBezTo>
                <a:cubicBezTo>
                  <a:pt x="4299553" y="-16118"/>
                  <a:pt x="4499703" y="42176"/>
                  <a:pt x="4706732" y="0"/>
                </a:cubicBezTo>
                <a:cubicBezTo>
                  <a:pt x="4913761" y="-42176"/>
                  <a:pt x="5159335" y="33284"/>
                  <a:pt x="5474247" y="0"/>
                </a:cubicBezTo>
                <a:cubicBezTo>
                  <a:pt x="5789159" y="-33284"/>
                  <a:pt x="5709882" y="45784"/>
                  <a:pt x="5905974" y="0"/>
                </a:cubicBezTo>
                <a:cubicBezTo>
                  <a:pt x="6102066" y="-45784"/>
                  <a:pt x="6251593" y="9887"/>
                  <a:pt x="6421648" y="0"/>
                </a:cubicBezTo>
                <a:cubicBezTo>
                  <a:pt x="6591703" y="-9887"/>
                  <a:pt x="6811968" y="15825"/>
                  <a:pt x="7021269" y="0"/>
                </a:cubicBezTo>
                <a:cubicBezTo>
                  <a:pt x="7230570" y="-15825"/>
                  <a:pt x="7525247" y="69658"/>
                  <a:pt x="7704837" y="0"/>
                </a:cubicBezTo>
                <a:cubicBezTo>
                  <a:pt x="7884427" y="-69658"/>
                  <a:pt x="8345520" y="57290"/>
                  <a:pt x="8712200" y="0"/>
                </a:cubicBezTo>
                <a:cubicBezTo>
                  <a:pt x="8829939" y="-29914"/>
                  <a:pt x="9067793" y="14589"/>
                  <a:pt x="9231248" y="0"/>
                </a:cubicBezTo>
                <a:cubicBezTo>
                  <a:pt x="9394703" y="-14589"/>
                  <a:pt x="9554935" y="5864"/>
                  <a:pt x="9776248" y="0"/>
                </a:cubicBezTo>
                <a:cubicBezTo>
                  <a:pt x="9997561" y="-5864"/>
                  <a:pt x="10141629" y="33247"/>
                  <a:pt x="10243392" y="0"/>
                </a:cubicBezTo>
                <a:cubicBezTo>
                  <a:pt x="10345155" y="-33247"/>
                  <a:pt x="10511162" y="51655"/>
                  <a:pt x="10684582" y="0"/>
                </a:cubicBezTo>
                <a:cubicBezTo>
                  <a:pt x="10858002" y="-51655"/>
                  <a:pt x="11141744" y="23357"/>
                  <a:pt x="11307440" y="0"/>
                </a:cubicBezTo>
                <a:cubicBezTo>
                  <a:pt x="11567377" y="-60418"/>
                  <a:pt x="11586526" y="53609"/>
                  <a:pt x="11853949" y="0"/>
                </a:cubicBezTo>
                <a:cubicBezTo>
                  <a:pt x="12121372" y="-53609"/>
                  <a:pt x="12319370" y="70839"/>
                  <a:pt x="12446000" y="0"/>
                </a:cubicBezTo>
                <a:cubicBezTo>
                  <a:pt x="12617144" y="-19264"/>
                  <a:pt x="12791724" y="31545"/>
                  <a:pt x="12988923" y="0"/>
                </a:cubicBezTo>
                <a:cubicBezTo>
                  <a:pt x="13186122" y="-31545"/>
                  <a:pt x="13271134" y="51332"/>
                  <a:pt x="13466696" y="0"/>
                </a:cubicBezTo>
                <a:cubicBezTo>
                  <a:pt x="13662258" y="-51332"/>
                  <a:pt x="13788389" y="77"/>
                  <a:pt x="13987902" y="0"/>
                </a:cubicBezTo>
                <a:cubicBezTo>
                  <a:pt x="14187415" y="-77"/>
                  <a:pt x="14330723" y="14365"/>
                  <a:pt x="14617693" y="0"/>
                </a:cubicBezTo>
                <a:cubicBezTo>
                  <a:pt x="14811778" y="-32783"/>
                  <a:pt x="14936298" y="172002"/>
                  <a:pt x="14935200" y="317507"/>
                </a:cubicBezTo>
                <a:lnTo>
                  <a:pt x="14935200" y="317501"/>
                </a:lnTo>
                <a:lnTo>
                  <a:pt x="14935200" y="317501"/>
                </a:lnTo>
                <a:cubicBezTo>
                  <a:pt x="14972876" y="428203"/>
                  <a:pt x="14923775" y="561732"/>
                  <a:pt x="14935200" y="793751"/>
                </a:cubicBezTo>
                <a:cubicBezTo>
                  <a:pt x="14937528" y="882846"/>
                  <a:pt x="14918961" y="1041912"/>
                  <a:pt x="14935200" y="1198561"/>
                </a:cubicBezTo>
                <a:cubicBezTo>
                  <a:pt x="14951439" y="1355210"/>
                  <a:pt x="14931822" y="1465248"/>
                  <a:pt x="14935200" y="1587496"/>
                </a:cubicBezTo>
                <a:cubicBezTo>
                  <a:pt x="14963990" y="1727000"/>
                  <a:pt x="14780435" y="1896794"/>
                  <a:pt x="14617693" y="1905003"/>
                </a:cubicBezTo>
                <a:cubicBezTo>
                  <a:pt x="14398060" y="1938991"/>
                  <a:pt x="14287800" y="1846749"/>
                  <a:pt x="14074770" y="1905003"/>
                </a:cubicBezTo>
                <a:cubicBezTo>
                  <a:pt x="13861740" y="1963257"/>
                  <a:pt x="13823399" y="1878125"/>
                  <a:pt x="13596997" y="1905003"/>
                </a:cubicBezTo>
                <a:cubicBezTo>
                  <a:pt x="13370595" y="1931881"/>
                  <a:pt x="13240375" y="1875597"/>
                  <a:pt x="13054074" y="1905003"/>
                </a:cubicBezTo>
                <a:cubicBezTo>
                  <a:pt x="12867773" y="1934409"/>
                  <a:pt x="12677237" y="1893526"/>
                  <a:pt x="12446000" y="1905003"/>
                </a:cubicBezTo>
                <a:cubicBezTo>
                  <a:pt x="12310719" y="1944596"/>
                  <a:pt x="12090781" y="1898277"/>
                  <a:pt x="11987276" y="1905003"/>
                </a:cubicBezTo>
                <a:cubicBezTo>
                  <a:pt x="11883771" y="1911729"/>
                  <a:pt x="11658588" y="1852026"/>
                  <a:pt x="11416538" y="1905003"/>
                </a:cubicBezTo>
                <a:cubicBezTo>
                  <a:pt x="11174488" y="1957980"/>
                  <a:pt x="11002707" y="1863748"/>
                  <a:pt x="10845800" y="1905003"/>
                </a:cubicBezTo>
                <a:cubicBezTo>
                  <a:pt x="10688893" y="1946258"/>
                  <a:pt x="10546572" y="1862271"/>
                  <a:pt x="10387076" y="1905003"/>
                </a:cubicBezTo>
                <a:cubicBezTo>
                  <a:pt x="10227580" y="1947735"/>
                  <a:pt x="10057107" y="1857322"/>
                  <a:pt x="9853676" y="1905003"/>
                </a:cubicBezTo>
                <a:cubicBezTo>
                  <a:pt x="9650245" y="1952684"/>
                  <a:pt x="9454820" y="1842332"/>
                  <a:pt x="9282938" y="1905003"/>
                </a:cubicBezTo>
                <a:cubicBezTo>
                  <a:pt x="9111056" y="1967674"/>
                  <a:pt x="8979644" y="1874528"/>
                  <a:pt x="8712200" y="1905003"/>
                </a:cubicBezTo>
                <a:lnTo>
                  <a:pt x="8712200" y="1905003"/>
                </a:lnTo>
                <a:cubicBezTo>
                  <a:pt x="8543230" y="1921711"/>
                  <a:pt x="8446216" y="1858495"/>
                  <a:pt x="8280473" y="1905003"/>
                </a:cubicBezTo>
                <a:cubicBezTo>
                  <a:pt x="8114730" y="1951511"/>
                  <a:pt x="7922225" y="1832985"/>
                  <a:pt x="7596905" y="1905003"/>
                </a:cubicBezTo>
                <a:cubicBezTo>
                  <a:pt x="7271585" y="1977021"/>
                  <a:pt x="7238375" y="1859793"/>
                  <a:pt x="6997284" y="1905003"/>
                </a:cubicBezTo>
                <a:cubicBezTo>
                  <a:pt x="6756193" y="1950213"/>
                  <a:pt x="6768990" y="1855510"/>
                  <a:pt x="6565557" y="1905003"/>
                </a:cubicBezTo>
                <a:cubicBezTo>
                  <a:pt x="6362124" y="1954496"/>
                  <a:pt x="6104964" y="1891903"/>
                  <a:pt x="5965936" y="1905003"/>
                </a:cubicBezTo>
                <a:cubicBezTo>
                  <a:pt x="5826908" y="1918103"/>
                  <a:pt x="5715060" y="1854832"/>
                  <a:pt x="5534209" y="1905003"/>
                </a:cubicBezTo>
                <a:cubicBezTo>
                  <a:pt x="5353358" y="1955174"/>
                  <a:pt x="5097919" y="1850691"/>
                  <a:pt x="4850641" y="1905003"/>
                </a:cubicBezTo>
                <a:cubicBezTo>
                  <a:pt x="4603363" y="1959315"/>
                  <a:pt x="4482186" y="1825145"/>
                  <a:pt x="4167073" y="1905003"/>
                </a:cubicBezTo>
                <a:cubicBezTo>
                  <a:pt x="3851960" y="1984861"/>
                  <a:pt x="3718247" y="1882663"/>
                  <a:pt x="3483506" y="1905003"/>
                </a:cubicBezTo>
                <a:cubicBezTo>
                  <a:pt x="3248765" y="1927343"/>
                  <a:pt x="3204018" y="1889955"/>
                  <a:pt x="3051778" y="1905003"/>
                </a:cubicBezTo>
                <a:cubicBezTo>
                  <a:pt x="2899538" y="1920051"/>
                  <a:pt x="2520201" y="1863206"/>
                  <a:pt x="2284264" y="1905003"/>
                </a:cubicBezTo>
                <a:cubicBezTo>
                  <a:pt x="2048327" y="1946800"/>
                  <a:pt x="2039038" y="1867524"/>
                  <a:pt x="1936484" y="1905003"/>
                </a:cubicBezTo>
                <a:cubicBezTo>
                  <a:pt x="1833930" y="1942482"/>
                  <a:pt x="1535852" y="1881683"/>
                  <a:pt x="1336863" y="1905003"/>
                </a:cubicBezTo>
                <a:cubicBezTo>
                  <a:pt x="1137874" y="1928323"/>
                  <a:pt x="1018620" y="1854292"/>
                  <a:pt x="905136" y="1905003"/>
                </a:cubicBezTo>
                <a:cubicBezTo>
                  <a:pt x="791652" y="1955714"/>
                  <a:pt x="581895" y="1893524"/>
                  <a:pt x="317507" y="1905003"/>
                </a:cubicBezTo>
                <a:cubicBezTo>
                  <a:pt x="149495" y="1908530"/>
                  <a:pt x="9843" y="1737704"/>
                  <a:pt x="0" y="1587496"/>
                </a:cubicBezTo>
                <a:cubicBezTo>
                  <a:pt x="-12860" y="1408339"/>
                  <a:pt x="21959" y="1319091"/>
                  <a:pt x="0" y="1206498"/>
                </a:cubicBezTo>
                <a:cubicBezTo>
                  <a:pt x="-21959" y="1093905"/>
                  <a:pt x="38308" y="910880"/>
                  <a:pt x="0" y="793751"/>
                </a:cubicBezTo>
                <a:cubicBezTo>
                  <a:pt x="-6949" y="685911"/>
                  <a:pt x="48406" y="517075"/>
                  <a:pt x="0" y="317501"/>
                </a:cubicBezTo>
                <a:lnTo>
                  <a:pt x="0" y="317501"/>
                </a:lnTo>
                <a:lnTo>
                  <a:pt x="0" y="317507"/>
                </a:lnTo>
                <a:close/>
              </a:path>
              <a:path w="14935200" h="1905003" stroke="0" extrusionOk="0">
                <a:moveTo>
                  <a:pt x="0" y="317507"/>
                </a:moveTo>
                <a:cubicBezTo>
                  <a:pt x="-2299" y="156477"/>
                  <a:pt x="158512" y="15688"/>
                  <a:pt x="317507" y="0"/>
                </a:cubicBezTo>
                <a:cubicBezTo>
                  <a:pt x="545172" y="-56045"/>
                  <a:pt x="776698" y="10930"/>
                  <a:pt x="1085022" y="0"/>
                </a:cubicBezTo>
                <a:cubicBezTo>
                  <a:pt x="1393347" y="-10930"/>
                  <a:pt x="1385532" y="25641"/>
                  <a:pt x="1516749" y="0"/>
                </a:cubicBezTo>
                <a:cubicBezTo>
                  <a:pt x="1647966" y="-25641"/>
                  <a:pt x="1809206" y="31095"/>
                  <a:pt x="1948476" y="0"/>
                </a:cubicBezTo>
                <a:cubicBezTo>
                  <a:pt x="2087746" y="-31095"/>
                  <a:pt x="2413074" y="34522"/>
                  <a:pt x="2715991" y="0"/>
                </a:cubicBezTo>
                <a:cubicBezTo>
                  <a:pt x="3018908" y="-34522"/>
                  <a:pt x="3110904" y="46196"/>
                  <a:pt x="3483506" y="0"/>
                </a:cubicBezTo>
                <a:cubicBezTo>
                  <a:pt x="3856108" y="-46196"/>
                  <a:pt x="3937096" y="54179"/>
                  <a:pt x="4083126" y="0"/>
                </a:cubicBezTo>
                <a:cubicBezTo>
                  <a:pt x="4229156" y="-54179"/>
                  <a:pt x="4639612" y="51842"/>
                  <a:pt x="4850641" y="0"/>
                </a:cubicBezTo>
                <a:cubicBezTo>
                  <a:pt x="5061671" y="-51842"/>
                  <a:pt x="5314537" y="65686"/>
                  <a:pt x="5450262" y="0"/>
                </a:cubicBezTo>
                <a:cubicBezTo>
                  <a:pt x="5585987" y="-65686"/>
                  <a:pt x="5859951" y="19451"/>
                  <a:pt x="6049883" y="0"/>
                </a:cubicBezTo>
                <a:cubicBezTo>
                  <a:pt x="6239815" y="-19451"/>
                  <a:pt x="6652242" y="83203"/>
                  <a:pt x="6817398" y="0"/>
                </a:cubicBezTo>
                <a:cubicBezTo>
                  <a:pt x="6982555" y="-83203"/>
                  <a:pt x="7005500" y="15435"/>
                  <a:pt x="7165178" y="0"/>
                </a:cubicBezTo>
                <a:cubicBezTo>
                  <a:pt x="7324856" y="-15435"/>
                  <a:pt x="7480842" y="17936"/>
                  <a:pt x="7596905" y="0"/>
                </a:cubicBezTo>
                <a:cubicBezTo>
                  <a:pt x="7712968" y="-17936"/>
                  <a:pt x="7989300" y="14669"/>
                  <a:pt x="8112579" y="0"/>
                </a:cubicBezTo>
                <a:cubicBezTo>
                  <a:pt x="8235858" y="-14669"/>
                  <a:pt x="8550675" y="844"/>
                  <a:pt x="8712200" y="0"/>
                </a:cubicBezTo>
                <a:cubicBezTo>
                  <a:pt x="8854419" y="-23826"/>
                  <a:pt x="9053921" y="29078"/>
                  <a:pt x="9179343" y="0"/>
                </a:cubicBezTo>
                <a:cubicBezTo>
                  <a:pt x="9304765" y="-29078"/>
                  <a:pt x="9501220" y="42429"/>
                  <a:pt x="9698391" y="0"/>
                </a:cubicBezTo>
                <a:cubicBezTo>
                  <a:pt x="9895562" y="-42429"/>
                  <a:pt x="10049247" y="12993"/>
                  <a:pt x="10217439" y="0"/>
                </a:cubicBezTo>
                <a:cubicBezTo>
                  <a:pt x="10385631" y="-12993"/>
                  <a:pt x="10563801" y="59047"/>
                  <a:pt x="10736487" y="0"/>
                </a:cubicBezTo>
                <a:cubicBezTo>
                  <a:pt x="10909173" y="-59047"/>
                  <a:pt x="11041674" y="30389"/>
                  <a:pt x="11307440" y="0"/>
                </a:cubicBezTo>
                <a:cubicBezTo>
                  <a:pt x="11542481" y="-6191"/>
                  <a:pt x="11652442" y="59620"/>
                  <a:pt x="11853949" y="0"/>
                </a:cubicBezTo>
                <a:cubicBezTo>
                  <a:pt x="12055456" y="-59620"/>
                  <a:pt x="12166946" y="8333"/>
                  <a:pt x="12446000" y="0"/>
                </a:cubicBezTo>
                <a:cubicBezTo>
                  <a:pt x="12719386" y="-45285"/>
                  <a:pt x="12795116" y="19878"/>
                  <a:pt x="13010640" y="0"/>
                </a:cubicBezTo>
                <a:cubicBezTo>
                  <a:pt x="13226164" y="-19878"/>
                  <a:pt x="13353206" y="57342"/>
                  <a:pt x="13510130" y="0"/>
                </a:cubicBezTo>
                <a:cubicBezTo>
                  <a:pt x="13667054" y="-57342"/>
                  <a:pt x="13914627" y="63736"/>
                  <a:pt x="14053053" y="0"/>
                </a:cubicBezTo>
                <a:cubicBezTo>
                  <a:pt x="14191479" y="-63736"/>
                  <a:pt x="14396858" y="62961"/>
                  <a:pt x="14617693" y="0"/>
                </a:cubicBezTo>
                <a:cubicBezTo>
                  <a:pt x="14780216" y="6671"/>
                  <a:pt x="14892094" y="159618"/>
                  <a:pt x="14935200" y="317507"/>
                </a:cubicBezTo>
                <a:lnTo>
                  <a:pt x="14935200" y="317501"/>
                </a:lnTo>
                <a:lnTo>
                  <a:pt x="14935200" y="317501"/>
                </a:lnTo>
                <a:cubicBezTo>
                  <a:pt x="14971569" y="508580"/>
                  <a:pt x="14882357" y="608285"/>
                  <a:pt x="14935200" y="793751"/>
                </a:cubicBezTo>
                <a:cubicBezTo>
                  <a:pt x="14979958" y="959840"/>
                  <a:pt x="14900356" y="1074470"/>
                  <a:pt x="14935200" y="1206498"/>
                </a:cubicBezTo>
                <a:cubicBezTo>
                  <a:pt x="14970044" y="1338526"/>
                  <a:pt x="14899144" y="1486231"/>
                  <a:pt x="14935200" y="1587496"/>
                </a:cubicBezTo>
                <a:cubicBezTo>
                  <a:pt x="14931440" y="1759208"/>
                  <a:pt x="14814471" y="1898780"/>
                  <a:pt x="14617693" y="1905003"/>
                </a:cubicBezTo>
                <a:cubicBezTo>
                  <a:pt x="14493533" y="1938601"/>
                  <a:pt x="14212497" y="1845619"/>
                  <a:pt x="14053053" y="1905003"/>
                </a:cubicBezTo>
                <a:cubicBezTo>
                  <a:pt x="13893609" y="1964387"/>
                  <a:pt x="13706495" y="1870488"/>
                  <a:pt x="13531847" y="1905003"/>
                </a:cubicBezTo>
                <a:cubicBezTo>
                  <a:pt x="13357199" y="1939518"/>
                  <a:pt x="13269799" y="1859362"/>
                  <a:pt x="13054074" y="1905003"/>
                </a:cubicBezTo>
                <a:cubicBezTo>
                  <a:pt x="12838349" y="1950644"/>
                  <a:pt x="12606532" y="1863784"/>
                  <a:pt x="12446000" y="1905003"/>
                </a:cubicBezTo>
                <a:cubicBezTo>
                  <a:pt x="12309021" y="1920991"/>
                  <a:pt x="12203329" y="1891722"/>
                  <a:pt x="12024614" y="1905003"/>
                </a:cubicBezTo>
                <a:cubicBezTo>
                  <a:pt x="11845899" y="1918284"/>
                  <a:pt x="11555416" y="1885388"/>
                  <a:pt x="11416538" y="1905003"/>
                </a:cubicBezTo>
                <a:cubicBezTo>
                  <a:pt x="11277660" y="1924618"/>
                  <a:pt x="11002871" y="1896472"/>
                  <a:pt x="10883138" y="1905003"/>
                </a:cubicBezTo>
                <a:cubicBezTo>
                  <a:pt x="10763405" y="1913534"/>
                  <a:pt x="10594104" y="1847380"/>
                  <a:pt x="10349738" y="1905003"/>
                </a:cubicBezTo>
                <a:cubicBezTo>
                  <a:pt x="10105372" y="1962626"/>
                  <a:pt x="9988245" y="1892753"/>
                  <a:pt x="9853676" y="1905003"/>
                </a:cubicBezTo>
                <a:cubicBezTo>
                  <a:pt x="9719107" y="1917253"/>
                  <a:pt x="9626509" y="1878588"/>
                  <a:pt x="9432290" y="1905003"/>
                </a:cubicBezTo>
                <a:cubicBezTo>
                  <a:pt x="9238071" y="1931418"/>
                  <a:pt x="8956732" y="1895506"/>
                  <a:pt x="8712200" y="1905003"/>
                </a:cubicBezTo>
                <a:lnTo>
                  <a:pt x="8712200" y="1905003"/>
                </a:lnTo>
                <a:cubicBezTo>
                  <a:pt x="8440260" y="1974027"/>
                  <a:pt x="8356698" y="1832391"/>
                  <a:pt x="8028632" y="1905003"/>
                </a:cubicBezTo>
                <a:cubicBezTo>
                  <a:pt x="7700566" y="1977615"/>
                  <a:pt x="7484939" y="1854529"/>
                  <a:pt x="7261117" y="1905003"/>
                </a:cubicBezTo>
                <a:cubicBezTo>
                  <a:pt x="7037296" y="1955477"/>
                  <a:pt x="7051095" y="1902727"/>
                  <a:pt x="6913337" y="1905003"/>
                </a:cubicBezTo>
                <a:cubicBezTo>
                  <a:pt x="6775579" y="1907279"/>
                  <a:pt x="6378079" y="1879955"/>
                  <a:pt x="6229769" y="1905003"/>
                </a:cubicBezTo>
                <a:cubicBezTo>
                  <a:pt x="6081459" y="1930051"/>
                  <a:pt x="5989830" y="1875392"/>
                  <a:pt x="5881989" y="1905003"/>
                </a:cubicBezTo>
                <a:cubicBezTo>
                  <a:pt x="5774148" y="1934614"/>
                  <a:pt x="5618976" y="1886035"/>
                  <a:pt x="5534209" y="1905003"/>
                </a:cubicBezTo>
                <a:cubicBezTo>
                  <a:pt x="5449442" y="1923971"/>
                  <a:pt x="5033477" y="1899229"/>
                  <a:pt x="4766694" y="1905003"/>
                </a:cubicBezTo>
                <a:cubicBezTo>
                  <a:pt x="4499912" y="1910777"/>
                  <a:pt x="4394909" y="1898528"/>
                  <a:pt x="4251020" y="1905003"/>
                </a:cubicBezTo>
                <a:cubicBezTo>
                  <a:pt x="4107131" y="1911478"/>
                  <a:pt x="3924037" y="1890653"/>
                  <a:pt x="3819293" y="1905003"/>
                </a:cubicBezTo>
                <a:cubicBezTo>
                  <a:pt x="3714549" y="1919353"/>
                  <a:pt x="3533833" y="1891846"/>
                  <a:pt x="3303619" y="1905003"/>
                </a:cubicBezTo>
                <a:cubicBezTo>
                  <a:pt x="3073405" y="1918160"/>
                  <a:pt x="3000546" y="1880502"/>
                  <a:pt x="2787945" y="1905003"/>
                </a:cubicBezTo>
                <a:cubicBezTo>
                  <a:pt x="2575344" y="1929504"/>
                  <a:pt x="2298657" y="1823751"/>
                  <a:pt x="2104377" y="1905003"/>
                </a:cubicBezTo>
                <a:cubicBezTo>
                  <a:pt x="1910097" y="1986255"/>
                  <a:pt x="1862110" y="1883853"/>
                  <a:pt x="1756597" y="1905003"/>
                </a:cubicBezTo>
                <a:cubicBezTo>
                  <a:pt x="1651084" y="1926153"/>
                  <a:pt x="1347716" y="1878322"/>
                  <a:pt x="989082" y="1905003"/>
                </a:cubicBezTo>
                <a:cubicBezTo>
                  <a:pt x="630448" y="1931684"/>
                  <a:pt x="508833" y="1852448"/>
                  <a:pt x="317507" y="1905003"/>
                </a:cubicBezTo>
                <a:cubicBezTo>
                  <a:pt x="96262" y="1929399"/>
                  <a:pt x="24760" y="1722871"/>
                  <a:pt x="0" y="1587496"/>
                </a:cubicBezTo>
                <a:cubicBezTo>
                  <a:pt x="-25037" y="1462155"/>
                  <a:pt x="27139" y="1357781"/>
                  <a:pt x="0" y="1214436"/>
                </a:cubicBezTo>
                <a:cubicBezTo>
                  <a:pt x="-27139" y="1071091"/>
                  <a:pt x="36313" y="955788"/>
                  <a:pt x="0" y="793751"/>
                </a:cubicBezTo>
                <a:cubicBezTo>
                  <a:pt x="-29209" y="560803"/>
                  <a:pt x="19141" y="532356"/>
                  <a:pt x="0" y="317501"/>
                </a:cubicBezTo>
                <a:lnTo>
                  <a:pt x="0" y="317501"/>
                </a:lnTo>
                <a:lnTo>
                  <a:pt x="0" y="317507"/>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6824304"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b="1" u="sng" dirty="0" err="1">
                <a:solidFill>
                  <a:srgbClr val="7030A0"/>
                </a:solidFill>
                <a:latin typeface="Lobster" charset="0"/>
              </a:rPr>
              <a:t>chú</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1</a:t>
            </a:r>
            <a:r>
              <a:rPr lang="en-US" altLang="en-US" sz="4000" b="1" dirty="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2.</a:t>
            </a:r>
          </a:p>
        </p:txBody>
      </p: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14935200"/>
              <a:gd name="connsiteY0" fmla="*/ 317507 h 1905003"/>
              <a:gd name="connsiteX1" fmla="*/ 317507 w 14935200"/>
              <a:gd name="connsiteY1" fmla="*/ 0 h 1905003"/>
              <a:gd name="connsiteX2" fmla="*/ 917128 w 14935200"/>
              <a:gd name="connsiteY2" fmla="*/ 0 h 1905003"/>
              <a:gd name="connsiteX3" fmla="*/ 1348855 w 14935200"/>
              <a:gd name="connsiteY3" fmla="*/ 0 h 1905003"/>
              <a:gd name="connsiteX4" fmla="*/ 1780582 w 14935200"/>
              <a:gd name="connsiteY4" fmla="*/ 0 h 1905003"/>
              <a:gd name="connsiteX5" fmla="*/ 2380203 w 14935200"/>
              <a:gd name="connsiteY5" fmla="*/ 0 h 1905003"/>
              <a:gd name="connsiteX6" fmla="*/ 2727983 w 14935200"/>
              <a:gd name="connsiteY6" fmla="*/ 0 h 1905003"/>
              <a:gd name="connsiteX7" fmla="*/ 3327604 w 14935200"/>
              <a:gd name="connsiteY7" fmla="*/ 0 h 1905003"/>
              <a:gd name="connsiteX8" fmla="*/ 3843278 w 14935200"/>
              <a:gd name="connsiteY8" fmla="*/ 0 h 1905003"/>
              <a:gd name="connsiteX9" fmla="*/ 4191058 w 14935200"/>
              <a:gd name="connsiteY9" fmla="*/ 0 h 1905003"/>
              <a:gd name="connsiteX10" fmla="*/ 4706732 w 14935200"/>
              <a:gd name="connsiteY10" fmla="*/ 0 h 1905003"/>
              <a:gd name="connsiteX11" fmla="*/ 5474247 w 14935200"/>
              <a:gd name="connsiteY11" fmla="*/ 0 h 1905003"/>
              <a:gd name="connsiteX12" fmla="*/ 5905974 w 14935200"/>
              <a:gd name="connsiteY12" fmla="*/ 0 h 1905003"/>
              <a:gd name="connsiteX13" fmla="*/ 6421648 w 14935200"/>
              <a:gd name="connsiteY13" fmla="*/ 0 h 1905003"/>
              <a:gd name="connsiteX14" fmla="*/ 7021269 w 14935200"/>
              <a:gd name="connsiteY14" fmla="*/ 0 h 1905003"/>
              <a:gd name="connsiteX15" fmla="*/ 7704837 w 14935200"/>
              <a:gd name="connsiteY15" fmla="*/ 0 h 1905003"/>
              <a:gd name="connsiteX16" fmla="*/ 8712200 w 14935200"/>
              <a:gd name="connsiteY16" fmla="*/ 0 h 1905003"/>
              <a:gd name="connsiteX17" fmla="*/ 9231248 w 14935200"/>
              <a:gd name="connsiteY17" fmla="*/ 0 h 1905003"/>
              <a:gd name="connsiteX18" fmla="*/ 9776248 w 14935200"/>
              <a:gd name="connsiteY18" fmla="*/ 0 h 1905003"/>
              <a:gd name="connsiteX19" fmla="*/ 10243392 w 14935200"/>
              <a:gd name="connsiteY19" fmla="*/ 0 h 1905003"/>
              <a:gd name="connsiteX20" fmla="*/ 10684582 w 14935200"/>
              <a:gd name="connsiteY20" fmla="*/ 0 h 1905003"/>
              <a:gd name="connsiteX21" fmla="*/ 11307440 w 14935200"/>
              <a:gd name="connsiteY21" fmla="*/ 0 h 1905003"/>
              <a:gd name="connsiteX22" fmla="*/ 11853949 w 14935200"/>
              <a:gd name="connsiteY22" fmla="*/ 0 h 1905003"/>
              <a:gd name="connsiteX23" fmla="*/ 12446000 w 14935200"/>
              <a:gd name="connsiteY23" fmla="*/ 0 h 1905003"/>
              <a:gd name="connsiteX24" fmla="*/ 12988923 w 14935200"/>
              <a:gd name="connsiteY24" fmla="*/ 0 h 1905003"/>
              <a:gd name="connsiteX25" fmla="*/ 13466696 w 14935200"/>
              <a:gd name="connsiteY25" fmla="*/ 0 h 1905003"/>
              <a:gd name="connsiteX26" fmla="*/ 13987902 w 14935200"/>
              <a:gd name="connsiteY26" fmla="*/ 0 h 1905003"/>
              <a:gd name="connsiteX27" fmla="*/ 14617693 w 14935200"/>
              <a:gd name="connsiteY27" fmla="*/ 0 h 1905003"/>
              <a:gd name="connsiteX28" fmla="*/ 14935200 w 14935200"/>
              <a:gd name="connsiteY28" fmla="*/ 317507 h 1905003"/>
              <a:gd name="connsiteX29" fmla="*/ 14935200 w 14935200"/>
              <a:gd name="connsiteY29" fmla="*/ 317501 h 1905003"/>
              <a:gd name="connsiteX30" fmla="*/ 14935200 w 14935200"/>
              <a:gd name="connsiteY30" fmla="*/ 317501 h 1905003"/>
              <a:gd name="connsiteX31" fmla="*/ 14935200 w 14935200"/>
              <a:gd name="connsiteY31" fmla="*/ 793751 h 1905003"/>
              <a:gd name="connsiteX32" fmla="*/ 14935200 w 14935200"/>
              <a:gd name="connsiteY32" fmla="*/ 1198561 h 1905003"/>
              <a:gd name="connsiteX33" fmla="*/ 14935200 w 14935200"/>
              <a:gd name="connsiteY33" fmla="*/ 1587496 h 1905003"/>
              <a:gd name="connsiteX34" fmla="*/ 14617693 w 14935200"/>
              <a:gd name="connsiteY34" fmla="*/ 1905003 h 1905003"/>
              <a:gd name="connsiteX35" fmla="*/ 14074770 w 14935200"/>
              <a:gd name="connsiteY35" fmla="*/ 1905003 h 1905003"/>
              <a:gd name="connsiteX36" fmla="*/ 13596997 w 14935200"/>
              <a:gd name="connsiteY36" fmla="*/ 1905003 h 1905003"/>
              <a:gd name="connsiteX37" fmla="*/ 13054074 w 14935200"/>
              <a:gd name="connsiteY37" fmla="*/ 1905003 h 1905003"/>
              <a:gd name="connsiteX38" fmla="*/ 12446000 w 14935200"/>
              <a:gd name="connsiteY38" fmla="*/ 1905003 h 1905003"/>
              <a:gd name="connsiteX39" fmla="*/ 11987276 w 14935200"/>
              <a:gd name="connsiteY39" fmla="*/ 1905003 h 1905003"/>
              <a:gd name="connsiteX40" fmla="*/ 11416538 w 14935200"/>
              <a:gd name="connsiteY40" fmla="*/ 1905003 h 1905003"/>
              <a:gd name="connsiteX41" fmla="*/ 10845800 w 14935200"/>
              <a:gd name="connsiteY41" fmla="*/ 1905003 h 1905003"/>
              <a:gd name="connsiteX42" fmla="*/ 10387076 w 14935200"/>
              <a:gd name="connsiteY42" fmla="*/ 1905003 h 1905003"/>
              <a:gd name="connsiteX43" fmla="*/ 9853676 w 14935200"/>
              <a:gd name="connsiteY43" fmla="*/ 1905003 h 1905003"/>
              <a:gd name="connsiteX44" fmla="*/ 9282938 w 14935200"/>
              <a:gd name="connsiteY44" fmla="*/ 1905003 h 1905003"/>
              <a:gd name="connsiteX45" fmla="*/ 8712200 w 14935200"/>
              <a:gd name="connsiteY45" fmla="*/ 1905003 h 1905003"/>
              <a:gd name="connsiteX46" fmla="*/ 8712200 w 14935200"/>
              <a:gd name="connsiteY46" fmla="*/ 1905003 h 1905003"/>
              <a:gd name="connsiteX47" fmla="*/ 8280473 w 14935200"/>
              <a:gd name="connsiteY47" fmla="*/ 1905003 h 1905003"/>
              <a:gd name="connsiteX48" fmla="*/ 7596905 w 14935200"/>
              <a:gd name="connsiteY48" fmla="*/ 1905003 h 1905003"/>
              <a:gd name="connsiteX49" fmla="*/ 6997284 w 14935200"/>
              <a:gd name="connsiteY49" fmla="*/ 1905003 h 1905003"/>
              <a:gd name="connsiteX50" fmla="*/ 6565557 w 14935200"/>
              <a:gd name="connsiteY50" fmla="*/ 1905003 h 1905003"/>
              <a:gd name="connsiteX51" fmla="*/ 5965936 w 14935200"/>
              <a:gd name="connsiteY51" fmla="*/ 1905003 h 1905003"/>
              <a:gd name="connsiteX52" fmla="*/ 5534209 w 14935200"/>
              <a:gd name="connsiteY52" fmla="*/ 1905003 h 1905003"/>
              <a:gd name="connsiteX53" fmla="*/ 4850641 w 14935200"/>
              <a:gd name="connsiteY53" fmla="*/ 1905003 h 1905003"/>
              <a:gd name="connsiteX54" fmla="*/ 4167073 w 14935200"/>
              <a:gd name="connsiteY54" fmla="*/ 1905003 h 1905003"/>
              <a:gd name="connsiteX55" fmla="*/ 3483506 w 14935200"/>
              <a:gd name="connsiteY55" fmla="*/ 1905003 h 1905003"/>
              <a:gd name="connsiteX56" fmla="*/ 3051778 w 14935200"/>
              <a:gd name="connsiteY56" fmla="*/ 1905003 h 1905003"/>
              <a:gd name="connsiteX57" fmla="*/ 2284264 w 14935200"/>
              <a:gd name="connsiteY57" fmla="*/ 1905003 h 1905003"/>
              <a:gd name="connsiteX58" fmla="*/ 1936484 w 14935200"/>
              <a:gd name="connsiteY58" fmla="*/ 1905003 h 1905003"/>
              <a:gd name="connsiteX59" fmla="*/ 1336863 w 14935200"/>
              <a:gd name="connsiteY59" fmla="*/ 1905003 h 1905003"/>
              <a:gd name="connsiteX60" fmla="*/ 905136 w 14935200"/>
              <a:gd name="connsiteY60" fmla="*/ 1905003 h 1905003"/>
              <a:gd name="connsiteX61" fmla="*/ 317507 w 14935200"/>
              <a:gd name="connsiteY61" fmla="*/ 1905003 h 1905003"/>
              <a:gd name="connsiteX62" fmla="*/ 0 w 14935200"/>
              <a:gd name="connsiteY62" fmla="*/ 1587496 h 1905003"/>
              <a:gd name="connsiteX63" fmla="*/ 0 w 14935200"/>
              <a:gd name="connsiteY63" fmla="*/ 1206498 h 1905003"/>
              <a:gd name="connsiteX64" fmla="*/ 0 w 14935200"/>
              <a:gd name="connsiteY64" fmla="*/ 793751 h 1905003"/>
              <a:gd name="connsiteX65" fmla="*/ 0 w 14935200"/>
              <a:gd name="connsiteY65" fmla="*/ 317501 h 1905003"/>
              <a:gd name="connsiteX66" fmla="*/ 0 w 14935200"/>
              <a:gd name="connsiteY66" fmla="*/ 317501 h 1905003"/>
              <a:gd name="connsiteX67" fmla="*/ 0 w 14935200"/>
              <a:gd name="connsiteY67" fmla="*/ 317507 h 190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935200" h="1905003" fill="none" extrusionOk="0">
                <a:moveTo>
                  <a:pt x="0" y="317507"/>
                </a:moveTo>
                <a:cubicBezTo>
                  <a:pt x="39607" y="130347"/>
                  <a:pt x="190745" y="-2160"/>
                  <a:pt x="317507" y="0"/>
                </a:cubicBezTo>
                <a:cubicBezTo>
                  <a:pt x="443847" y="-42809"/>
                  <a:pt x="717887" y="9409"/>
                  <a:pt x="917128" y="0"/>
                </a:cubicBezTo>
                <a:cubicBezTo>
                  <a:pt x="1116369" y="-9409"/>
                  <a:pt x="1187784" y="11616"/>
                  <a:pt x="1348855" y="0"/>
                </a:cubicBezTo>
                <a:cubicBezTo>
                  <a:pt x="1509926" y="-11616"/>
                  <a:pt x="1624538" y="25727"/>
                  <a:pt x="1780582" y="0"/>
                </a:cubicBezTo>
                <a:cubicBezTo>
                  <a:pt x="1936626" y="-25727"/>
                  <a:pt x="2122952" y="57807"/>
                  <a:pt x="2380203" y="0"/>
                </a:cubicBezTo>
                <a:cubicBezTo>
                  <a:pt x="2637454" y="-57807"/>
                  <a:pt x="2600015" y="32328"/>
                  <a:pt x="2727983" y="0"/>
                </a:cubicBezTo>
                <a:cubicBezTo>
                  <a:pt x="2855951" y="-32328"/>
                  <a:pt x="3130748" y="35130"/>
                  <a:pt x="3327604" y="0"/>
                </a:cubicBezTo>
                <a:cubicBezTo>
                  <a:pt x="3524460" y="-35130"/>
                  <a:pt x="3730684" y="18144"/>
                  <a:pt x="3843278" y="0"/>
                </a:cubicBezTo>
                <a:cubicBezTo>
                  <a:pt x="3955872" y="-18144"/>
                  <a:pt x="4082563" y="16118"/>
                  <a:pt x="4191058" y="0"/>
                </a:cubicBezTo>
                <a:cubicBezTo>
                  <a:pt x="4299553" y="-16118"/>
                  <a:pt x="4499703" y="42176"/>
                  <a:pt x="4706732" y="0"/>
                </a:cubicBezTo>
                <a:cubicBezTo>
                  <a:pt x="4913761" y="-42176"/>
                  <a:pt x="5159335" y="33284"/>
                  <a:pt x="5474247" y="0"/>
                </a:cubicBezTo>
                <a:cubicBezTo>
                  <a:pt x="5789159" y="-33284"/>
                  <a:pt x="5709882" y="45784"/>
                  <a:pt x="5905974" y="0"/>
                </a:cubicBezTo>
                <a:cubicBezTo>
                  <a:pt x="6102066" y="-45784"/>
                  <a:pt x="6251593" y="9887"/>
                  <a:pt x="6421648" y="0"/>
                </a:cubicBezTo>
                <a:cubicBezTo>
                  <a:pt x="6591703" y="-9887"/>
                  <a:pt x="6811968" y="15825"/>
                  <a:pt x="7021269" y="0"/>
                </a:cubicBezTo>
                <a:cubicBezTo>
                  <a:pt x="7230570" y="-15825"/>
                  <a:pt x="7525247" y="69658"/>
                  <a:pt x="7704837" y="0"/>
                </a:cubicBezTo>
                <a:cubicBezTo>
                  <a:pt x="7884427" y="-69658"/>
                  <a:pt x="8345520" y="57290"/>
                  <a:pt x="8712200" y="0"/>
                </a:cubicBezTo>
                <a:cubicBezTo>
                  <a:pt x="8829939" y="-29914"/>
                  <a:pt x="9067793" y="14589"/>
                  <a:pt x="9231248" y="0"/>
                </a:cubicBezTo>
                <a:cubicBezTo>
                  <a:pt x="9394703" y="-14589"/>
                  <a:pt x="9554935" y="5864"/>
                  <a:pt x="9776248" y="0"/>
                </a:cubicBezTo>
                <a:cubicBezTo>
                  <a:pt x="9997561" y="-5864"/>
                  <a:pt x="10141629" y="33247"/>
                  <a:pt x="10243392" y="0"/>
                </a:cubicBezTo>
                <a:cubicBezTo>
                  <a:pt x="10345155" y="-33247"/>
                  <a:pt x="10511162" y="51655"/>
                  <a:pt x="10684582" y="0"/>
                </a:cubicBezTo>
                <a:cubicBezTo>
                  <a:pt x="10858002" y="-51655"/>
                  <a:pt x="11141744" y="23357"/>
                  <a:pt x="11307440" y="0"/>
                </a:cubicBezTo>
                <a:cubicBezTo>
                  <a:pt x="11567377" y="-60418"/>
                  <a:pt x="11586526" y="53609"/>
                  <a:pt x="11853949" y="0"/>
                </a:cubicBezTo>
                <a:cubicBezTo>
                  <a:pt x="12121372" y="-53609"/>
                  <a:pt x="12319370" y="70839"/>
                  <a:pt x="12446000" y="0"/>
                </a:cubicBezTo>
                <a:cubicBezTo>
                  <a:pt x="12617144" y="-19264"/>
                  <a:pt x="12791724" y="31545"/>
                  <a:pt x="12988923" y="0"/>
                </a:cubicBezTo>
                <a:cubicBezTo>
                  <a:pt x="13186122" y="-31545"/>
                  <a:pt x="13271134" y="51332"/>
                  <a:pt x="13466696" y="0"/>
                </a:cubicBezTo>
                <a:cubicBezTo>
                  <a:pt x="13662258" y="-51332"/>
                  <a:pt x="13788389" y="77"/>
                  <a:pt x="13987902" y="0"/>
                </a:cubicBezTo>
                <a:cubicBezTo>
                  <a:pt x="14187415" y="-77"/>
                  <a:pt x="14330723" y="14365"/>
                  <a:pt x="14617693" y="0"/>
                </a:cubicBezTo>
                <a:cubicBezTo>
                  <a:pt x="14811778" y="-32783"/>
                  <a:pt x="14936298" y="172002"/>
                  <a:pt x="14935200" y="317507"/>
                </a:cubicBezTo>
                <a:lnTo>
                  <a:pt x="14935200" y="317501"/>
                </a:lnTo>
                <a:lnTo>
                  <a:pt x="14935200" y="317501"/>
                </a:lnTo>
                <a:cubicBezTo>
                  <a:pt x="14972876" y="428203"/>
                  <a:pt x="14923775" y="561732"/>
                  <a:pt x="14935200" y="793751"/>
                </a:cubicBezTo>
                <a:cubicBezTo>
                  <a:pt x="14937528" y="882846"/>
                  <a:pt x="14918961" y="1041912"/>
                  <a:pt x="14935200" y="1198561"/>
                </a:cubicBezTo>
                <a:cubicBezTo>
                  <a:pt x="14951439" y="1355210"/>
                  <a:pt x="14931822" y="1465248"/>
                  <a:pt x="14935200" y="1587496"/>
                </a:cubicBezTo>
                <a:cubicBezTo>
                  <a:pt x="14963990" y="1727000"/>
                  <a:pt x="14780435" y="1896794"/>
                  <a:pt x="14617693" y="1905003"/>
                </a:cubicBezTo>
                <a:cubicBezTo>
                  <a:pt x="14398060" y="1938991"/>
                  <a:pt x="14287800" y="1846749"/>
                  <a:pt x="14074770" y="1905003"/>
                </a:cubicBezTo>
                <a:cubicBezTo>
                  <a:pt x="13861740" y="1963257"/>
                  <a:pt x="13823399" y="1878125"/>
                  <a:pt x="13596997" y="1905003"/>
                </a:cubicBezTo>
                <a:cubicBezTo>
                  <a:pt x="13370595" y="1931881"/>
                  <a:pt x="13240375" y="1875597"/>
                  <a:pt x="13054074" y="1905003"/>
                </a:cubicBezTo>
                <a:cubicBezTo>
                  <a:pt x="12867773" y="1934409"/>
                  <a:pt x="12677237" y="1893526"/>
                  <a:pt x="12446000" y="1905003"/>
                </a:cubicBezTo>
                <a:cubicBezTo>
                  <a:pt x="12310719" y="1944596"/>
                  <a:pt x="12090781" y="1898277"/>
                  <a:pt x="11987276" y="1905003"/>
                </a:cubicBezTo>
                <a:cubicBezTo>
                  <a:pt x="11883771" y="1911729"/>
                  <a:pt x="11658588" y="1852026"/>
                  <a:pt x="11416538" y="1905003"/>
                </a:cubicBezTo>
                <a:cubicBezTo>
                  <a:pt x="11174488" y="1957980"/>
                  <a:pt x="11002707" y="1863748"/>
                  <a:pt x="10845800" y="1905003"/>
                </a:cubicBezTo>
                <a:cubicBezTo>
                  <a:pt x="10688893" y="1946258"/>
                  <a:pt x="10546572" y="1862271"/>
                  <a:pt x="10387076" y="1905003"/>
                </a:cubicBezTo>
                <a:cubicBezTo>
                  <a:pt x="10227580" y="1947735"/>
                  <a:pt x="10057107" y="1857322"/>
                  <a:pt x="9853676" y="1905003"/>
                </a:cubicBezTo>
                <a:cubicBezTo>
                  <a:pt x="9650245" y="1952684"/>
                  <a:pt x="9454820" y="1842332"/>
                  <a:pt x="9282938" y="1905003"/>
                </a:cubicBezTo>
                <a:cubicBezTo>
                  <a:pt x="9111056" y="1967674"/>
                  <a:pt x="8979644" y="1874528"/>
                  <a:pt x="8712200" y="1905003"/>
                </a:cubicBezTo>
                <a:lnTo>
                  <a:pt x="8712200" y="1905003"/>
                </a:lnTo>
                <a:cubicBezTo>
                  <a:pt x="8543230" y="1921711"/>
                  <a:pt x="8446216" y="1858495"/>
                  <a:pt x="8280473" y="1905003"/>
                </a:cubicBezTo>
                <a:cubicBezTo>
                  <a:pt x="8114730" y="1951511"/>
                  <a:pt x="7922225" y="1832985"/>
                  <a:pt x="7596905" y="1905003"/>
                </a:cubicBezTo>
                <a:cubicBezTo>
                  <a:pt x="7271585" y="1977021"/>
                  <a:pt x="7238375" y="1859793"/>
                  <a:pt x="6997284" y="1905003"/>
                </a:cubicBezTo>
                <a:cubicBezTo>
                  <a:pt x="6756193" y="1950213"/>
                  <a:pt x="6768990" y="1855510"/>
                  <a:pt x="6565557" y="1905003"/>
                </a:cubicBezTo>
                <a:cubicBezTo>
                  <a:pt x="6362124" y="1954496"/>
                  <a:pt x="6104964" y="1891903"/>
                  <a:pt x="5965936" y="1905003"/>
                </a:cubicBezTo>
                <a:cubicBezTo>
                  <a:pt x="5826908" y="1918103"/>
                  <a:pt x="5715060" y="1854832"/>
                  <a:pt x="5534209" y="1905003"/>
                </a:cubicBezTo>
                <a:cubicBezTo>
                  <a:pt x="5353358" y="1955174"/>
                  <a:pt x="5097919" y="1850691"/>
                  <a:pt x="4850641" y="1905003"/>
                </a:cubicBezTo>
                <a:cubicBezTo>
                  <a:pt x="4603363" y="1959315"/>
                  <a:pt x="4482186" y="1825145"/>
                  <a:pt x="4167073" y="1905003"/>
                </a:cubicBezTo>
                <a:cubicBezTo>
                  <a:pt x="3851960" y="1984861"/>
                  <a:pt x="3718247" y="1882663"/>
                  <a:pt x="3483506" y="1905003"/>
                </a:cubicBezTo>
                <a:cubicBezTo>
                  <a:pt x="3248765" y="1927343"/>
                  <a:pt x="3204018" y="1889955"/>
                  <a:pt x="3051778" y="1905003"/>
                </a:cubicBezTo>
                <a:cubicBezTo>
                  <a:pt x="2899538" y="1920051"/>
                  <a:pt x="2520201" y="1863206"/>
                  <a:pt x="2284264" y="1905003"/>
                </a:cubicBezTo>
                <a:cubicBezTo>
                  <a:pt x="2048327" y="1946800"/>
                  <a:pt x="2039038" y="1867524"/>
                  <a:pt x="1936484" y="1905003"/>
                </a:cubicBezTo>
                <a:cubicBezTo>
                  <a:pt x="1833930" y="1942482"/>
                  <a:pt x="1535852" y="1881683"/>
                  <a:pt x="1336863" y="1905003"/>
                </a:cubicBezTo>
                <a:cubicBezTo>
                  <a:pt x="1137874" y="1928323"/>
                  <a:pt x="1018620" y="1854292"/>
                  <a:pt x="905136" y="1905003"/>
                </a:cubicBezTo>
                <a:cubicBezTo>
                  <a:pt x="791652" y="1955714"/>
                  <a:pt x="581895" y="1893524"/>
                  <a:pt x="317507" y="1905003"/>
                </a:cubicBezTo>
                <a:cubicBezTo>
                  <a:pt x="149495" y="1908530"/>
                  <a:pt x="9843" y="1737704"/>
                  <a:pt x="0" y="1587496"/>
                </a:cubicBezTo>
                <a:cubicBezTo>
                  <a:pt x="-12860" y="1408339"/>
                  <a:pt x="21959" y="1319091"/>
                  <a:pt x="0" y="1206498"/>
                </a:cubicBezTo>
                <a:cubicBezTo>
                  <a:pt x="-21959" y="1093905"/>
                  <a:pt x="38308" y="910880"/>
                  <a:pt x="0" y="793751"/>
                </a:cubicBezTo>
                <a:cubicBezTo>
                  <a:pt x="-6949" y="685911"/>
                  <a:pt x="48406" y="517075"/>
                  <a:pt x="0" y="317501"/>
                </a:cubicBezTo>
                <a:lnTo>
                  <a:pt x="0" y="317501"/>
                </a:lnTo>
                <a:lnTo>
                  <a:pt x="0" y="317507"/>
                </a:lnTo>
                <a:close/>
              </a:path>
              <a:path w="14935200" h="1905003" stroke="0" extrusionOk="0">
                <a:moveTo>
                  <a:pt x="0" y="317507"/>
                </a:moveTo>
                <a:cubicBezTo>
                  <a:pt x="-2299" y="156477"/>
                  <a:pt x="158512" y="15688"/>
                  <a:pt x="317507" y="0"/>
                </a:cubicBezTo>
                <a:cubicBezTo>
                  <a:pt x="545172" y="-56045"/>
                  <a:pt x="776698" y="10930"/>
                  <a:pt x="1085022" y="0"/>
                </a:cubicBezTo>
                <a:cubicBezTo>
                  <a:pt x="1393347" y="-10930"/>
                  <a:pt x="1385532" y="25641"/>
                  <a:pt x="1516749" y="0"/>
                </a:cubicBezTo>
                <a:cubicBezTo>
                  <a:pt x="1647966" y="-25641"/>
                  <a:pt x="1809206" y="31095"/>
                  <a:pt x="1948476" y="0"/>
                </a:cubicBezTo>
                <a:cubicBezTo>
                  <a:pt x="2087746" y="-31095"/>
                  <a:pt x="2413074" y="34522"/>
                  <a:pt x="2715991" y="0"/>
                </a:cubicBezTo>
                <a:cubicBezTo>
                  <a:pt x="3018908" y="-34522"/>
                  <a:pt x="3110904" y="46196"/>
                  <a:pt x="3483506" y="0"/>
                </a:cubicBezTo>
                <a:cubicBezTo>
                  <a:pt x="3856108" y="-46196"/>
                  <a:pt x="3937096" y="54179"/>
                  <a:pt x="4083126" y="0"/>
                </a:cubicBezTo>
                <a:cubicBezTo>
                  <a:pt x="4229156" y="-54179"/>
                  <a:pt x="4639612" y="51842"/>
                  <a:pt x="4850641" y="0"/>
                </a:cubicBezTo>
                <a:cubicBezTo>
                  <a:pt x="5061671" y="-51842"/>
                  <a:pt x="5314537" y="65686"/>
                  <a:pt x="5450262" y="0"/>
                </a:cubicBezTo>
                <a:cubicBezTo>
                  <a:pt x="5585987" y="-65686"/>
                  <a:pt x="5859951" y="19451"/>
                  <a:pt x="6049883" y="0"/>
                </a:cubicBezTo>
                <a:cubicBezTo>
                  <a:pt x="6239815" y="-19451"/>
                  <a:pt x="6652242" y="83203"/>
                  <a:pt x="6817398" y="0"/>
                </a:cubicBezTo>
                <a:cubicBezTo>
                  <a:pt x="6982555" y="-83203"/>
                  <a:pt x="7005500" y="15435"/>
                  <a:pt x="7165178" y="0"/>
                </a:cubicBezTo>
                <a:cubicBezTo>
                  <a:pt x="7324856" y="-15435"/>
                  <a:pt x="7480842" y="17936"/>
                  <a:pt x="7596905" y="0"/>
                </a:cubicBezTo>
                <a:cubicBezTo>
                  <a:pt x="7712968" y="-17936"/>
                  <a:pt x="7989300" y="14669"/>
                  <a:pt x="8112579" y="0"/>
                </a:cubicBezTo>
                <a:cubicBezTo>
                  <a:pt x="8235858" y="-14669"/>
                  <a:pt x="8550675" y="844"/>
                  <a:pt x="8712200" y="0"/>
                </a:cubicBezTo>
                <a:cubicBezTo>
                  <a:pt x="8854419" y="-23826"/>
                  <a:pt x="9053921" y="29078"/>
                  <a:pt x="9179343" y="0"/>
                </a:cubicBezTo>
                <a:cubicBezTo>
                  <a:pt x="9304765" y="-29078"/>
                  <a:pt x="9501220" y="42429"/>
                  <a:pt x="9698391" y="0"/>
                </a:cubicBezTo>
                <a:cubicBezTo>
                  <a:pt x="9895562" y="-42429"/>
                  <a:pt x="10049247" y="12993"/>
                  <a:pt x="10217439" y="0"/>
                </a:cubicBezTo>
                <a:cubicBezTo>
                  <a:pt x="10385631" y="-12993"/>
                  <a:pt x="10563801" y="59047"/>
                  <a:pt x="10736487" y="0"/>
                </a:cubicBezTo>
                <a:cubicBezTo>
                  <a:pt x="10909173" y="-59047"/>
                  <a:pt x="11041674" y="30389"/>
                  <a:pt x="11307440" y="0"/>
                </a:cubicBezTo>
                <a:cubicBezTo>
                  <a:pt x="11542481" y="-6191"/>
                  <a:pt x="11652442" y="59620"/>
                  <a:pt x="11853949" y="0"/>
                </a:cubicBezTo>
                <a:cubicBezTo>
                  <a:pt x="12055456" y="-59620"/>
                  <a:pt x="12166946" y="8333"/>
                  <a:pt x="12446000" y="0"/>
                </a:cubicBezTo>
                <a:cubicBezTo>
                  <a:pt x="12719386" y="-45285"/>
                  <a:pt x="12795116" y="19878"/>
                  <a:pt x="13010640" y="0"/>
                </a:cubicBezTo>
                <a:cubicBezTo>
                  <a:pt x="13226164" y="-19878"/>
                  <a:pt x="13353206" y="57342"/>
                  <a:pt x="13510130" y="0"/>
                </a:cubicBezTo>
                <a:cubicBezTo>
                  <a:pt x="13667054" y="-57342"/>
                  <a:pt x="13914627" y="63736"/>
                  <a:pt x="14053053" y="0"/>
                </a:cubicBezTo>
                <a:cubicBezTo>
                  <a:pt x="14191479" y="-63736"/>
                  <a:pt x="14396858" y="62961"/>
                  <a:pt x="14617693" y="0"/>
                </a:cubicBezTo>
                <a:cubicBezTo>
                  <a:pt x="14780216" y="6671"/>
                  <a:pt x="14892094" y="159618"/>
                  <a:pt x="14935200" y="317507"/>
                </a:cubicBezTo>
                <a:lnTo>
                  <a:pt x="14935200" y="317501"/>
                </a:lnTo>
                <a:lnTo>
                  <a:pt x="14935200" y="317501"/>
                </a:lnTo>
                <a:cubicBezTo>
                  <a:pt x="14971569" y="508580"/>
                  <a:pt x="14882357" y="608285"/>
                  <a:pt x="14935200" y="793751"/>
                </a:cubicBezTo>
                <a:cubicBezTo>
                  <a:pt x="14979958" y="959840"/>
                  <a:pt x="14900356" y="1074470"/>
                  <a:pt x="14935200" y="1206498"/>
                </a:cubicBezTo>
                <a:cubicBezTo>
                  <a:pt x="14970044" y="1338526"/>
                  <a:pt x="14899144" y="1486231"/>
                  <a:pt x="14935200" y="1587496"/>
                </a:cubicBezTo>
                <a:cubicBezTo>
                  <a:pt x="14931440" y="1759208"/>
                  <a:pt x="14814471" y="1898780"/>
                  <a:pt x="14617693" y="1905003"/>
                </a:cubicBezTo>
                <a:cubicBezTo>
                  <a:pt x="14493533" y="1938601"/>
                  <a:pt x="14212497" y="1845619"/>
                  <a:pt x="14053053" y="1905003"/>
                </a:cubicBezTo>
                <a:cubicBezTo>
                  <a:pt x="13893609" y="1964387"/>
                  <a:pt x="13706495" y="1870488"/>
                  <a:pt x="13531847" y="1905003"/>
                </a:cubicBezTo>
                <a:cubicBezTo>
                  <a:pt x="13357199" y="1939518"/>
                  <a:pt x="13269799" y="1859362"/>
                  <a:pt x="13054074" y="1905003"/>
                </a:cubicBezTo>
                <a:cubicBezTo>
                  <a:pt x="12838349" y="1950644"/>
                  <a:pt x="12606532" y="1863784"/>
                  <a:pt x="12446000" y="1905003"/>
                </a:cubicBezTo>
                <a:cubicBezTo>
                  <a:pt x="12309021" y="1920991"/>
                  <a:pt x="12203329" y="1891722"/>
                  <a:pt x="12024614" y="1905003"/>
                </a:cubicBezTo>
                <a:cubicBezTo>
                  <a:pt x="11845899" y="1918284"/>
                  <a:pt x="11555416" y="1885388"/>
                  <a:pt x="11416538" y="1905003"/>
                </a:cubicBezTo>
                <a:cubicBezTo>
                  <a:pt x="11277660" y="1924618"/>
                  <a:pt x="11002871" y="1896472"/>
                  <a:pt x="10883138" y="1905003"/>
                </a:cubicBezTo>
                <a:cubicBezTo>
                  <a:pt x="10763405" y="1913534"/>
                  <a:pt x="10594104" y="1847380"/>
                  <a:pt x="10349738" y="1905003"/>
                </a:cubicBezTo>
                <a:cubicBezTo>
                  <a:pt x="10105372" y="1962626"/>
                  <a:pt x="9988245" y="1892753"/>
                  <a:pt x="9853676" y="1905003"/>
                </a:cubicBezTo>
                <a:cubicBezTo>
                  <a:pt x="9719107" y="1917253"/>
                  <a:pt x="9626509" y="1878588"/>
                  <a:pt x="9432290" y="1905003"/>
                </a:cubicBezTo>
                <a:cubicBezTo>
                  <a:pt x="9238071" y="1931418"/>
                  <a:pt x="8956732" y="1895506"/>
                  <a:pt x="8712200" y="1905003"/>
                </a:cubicBezTo>
                <a:lnTo>
                  <a:pt x="8712200" y="1905003"/>
                </a:lnTo>
                <a:cubicBezTo>
                  <a:pt x="8440260" y="1974027"/>
                  <a:pt x="8356698" y="1832391"/>
                  <a:pt x="8028632" y="1905003"/>
                </a:cubicBezTo>
                <a:cubicBezTo>
                  <a:pt x="7700566" y="1977615"/>
                  <a:pt x="7484939" y="1854529"/>
                  <a:pt x="7261117" y="1905003"/>
                </a:cubicBezTo>
                <a:cubicBezTo>
                  <a:pt x="7037296" y="1955477"/>
                  <a:pt x="7051095" y="1902727"/>
                  <a:pt x="6913337" y="1905003"/>
                </a:cubicBezTo>
                <a:cubicBezTo>
                  <a:pt x="6775579" y="1907279"/>
                  <a:pt x="6378079" y="1879955"/>
                  <a:pt x="6229769" y="1905003"/>
                </a:cubicBezTo>
                <a:cubicBezTo>
                  <a:pt x="6081459" y="1930051"/>
                  <a:pt x="5989830" y="1875392"/>
                  <a:pt x="5881989" y="1905003"/>
                </a:cubicBezTo>
                <a:cubicBezTo>
                  <a:pt x="5774148" y="1934614"/>
                  <a:pt x="5618976" y="1886035"/>
                  <a:pt x="5534209" y="1905003"/>
                </a:cubicBezTo>
                <a:cubicBezTo>
                  <a:pt x="5449442" y="1923971"/>
                  <a:pt x="5033477" y="1899229"/>
                  <a:pt x="4766694" y="1905003"/>
                </a:cubicBezTo>
                <a:cubicBezTo>
                  <a:pt x="4499912" y="1910777"/>
                  <a:pt x="4394909" y="1898528"/>
                  <a:pt x="4251020" y="1905003"/>
                </a:cubicBezTo>
                <a:cubicBezTo>
                  <a:pt x="4107131" y="1911478"/>
                  <a:pt x="3924037" y="1890653"/>
                  <a:pt x="3819293" y="1905003"/>
                </a:cubicBezTo>
                <a:cubicBezTo>
                  <a:pt x="3714549" y="1919353"/>
                  <a:pt x="3533833" y="1891846"/>
                  <a:pt x="3303619" y="1905003"/>
                </a:cubicBezTo>
                <a:cubicBezTo>
                  <a:pt x="3073405" y="1918160"/>
                  <a:pt x="3000546" y="1880502"/>
                  <a:pt x="2787945" y="1905003"/>
                </a:cubicBezTo>
                <a:cubicBezTo>
                  <a:pt x="2575344" y="1929504"/>
                  <a:pt x="2298657" y="1823751"/>
                  <a:pt x="2104377" y="1905003"/>
                </a:cubicBezTo>
                <a:cubicBezTo>
                  <a:pt x="1910097" y="1986255"/>
                  <a:pt x="1862110" y="1883853"/>
                  <a:pt x="1756597" y="1905003"/>
                </a:cubicBezTo>
                <a:cubicBezTo>
                  <a:pt x="1651084" y="1926153"/>
                  <a:pt x="1347716" y="1878322"/>
                  <a:pt x="989082" y="1905003"/>
                </a:cubicBezTo>
                <a:cubicBezTo>
                  <a:pt x="630448" y="1931684"/>
                  <a:pt x="508833" y="1852448"/>
                  <a:pt x="317507" y="1905003"/>
                </a:cubicBezTo>
                <a:cubicBezTo>
                  <a:pt x="96262" y="1929399"/>
                  <a:pt x="24760" y="1722871"/>
                  <a:pt x="0" y="1587496"/>
                </a:cubicBezTo>
                <a:cubicBezTo>
                  <a:pt x="-25037" y="1462155"/>
                  <a:pt x="27139" y="1357781"/>
                  <a:pt x="0" y="1214436"/>
                </a:cubicBezTo>
                <a:cubicBezTo>
                  <a:pt x="-27139" y="1071091"/>
                  <a:pt x="36313" y="955788"/>
                  <a:pt x="0" y="793751"/>
                </a:cubicBezTo>
                <a:cubicBezTo>
                  <a:pt x="-29209" y="560803"/>
                  <a:pt x="19141" y="532356"/>
                  <a:pt x="0" y="317501"/>
                </a:cubicBezTo>
                <a:lnTo>
                  <a:pt x="0" y="317501"/>
                </a:lnTo>
                <a:lnTo>
                  <a:pt x="0" y="317507"/>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id="{10CCC72B-593B-4ECC-9A8C-CF0835BE6B5C}"/>
              </a:ext>
            </a:extLst>
          </p:cNvPr>
          <p:cNvSpPr/>
          <p:nvPr/>
        </p:nvSpPr>
        <p:spPr>
          <a:xfrm>
            <a:off x="1459908" y="3695700"/>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id="{10CCC72B-593B-4ECC-9A8C-CF0835BE6B5C}"/>
              </a:ext>
            </a:extLst>
          </p:cNvPr>
          <p:cNvSpPr/>
          <p:nvPr/>
        </p:nvSpPr>
        <p:spPr>
          <a:xfrm>
            <a:off x="4648200" y="3699164"/>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id="{10CCC72B-593B-4ECC-9A8C-CF0835BE6B5C}"/>
              </a:ext>
            </a:extLst>
          </p:cNvPr>
          <p:cNvSpPr/>
          <p:nvPr/>
        </p:nvSpPr>
        <p:spPr>
          <a:xfrm>
            <a:off x="8077200" y="3699164"/>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id="{10CCC72B-593B-4ECC-9A8C-CF0835BE6B5C}"/>
              </a:ext>
            </a:extLst>
          </p:cNvPr>
          <p:cNvSpPr/>
          <p:nvPr/>
        </p:nvSpPr>
        <p:spPr>
          <a:xfrm>
            <a:off x="11582400" y="3699164"/>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id="{10CCC72B-593B-4ECC-9A8C-CF0835BE6B5C}"/>
              </a:ext>
            </a:extLst>
          </p:cNvPr>
          <p:cNvSpPr/>
          <p:nvPr/>
        </p:nvSpPr>
        <p:spPr>
          <a:xfrm>
            <a:off x="15131753" y="3713019"/>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2177740" y="5676900"/>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id="{10CCC72B-593B-4ECC-9A8C-CF0835BE6B5C}"/>
              </a:ext>
            </a:extLst>
          </p:cNvPr>
          <p:cNvSpPr/>
          <p:nvPr/>
        </p:nvSpPr>
        <p:spPr>
          <a:xfrm>
            <a:off x="5498508" y="5663046"/>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id="{10CCC72B-593B-4ECC-9A8C-CF0835BE6B5C}"/>
              </a:ext>
            </a:extLst>
          </p:cNvPr>
          <p:cNvSpPr/>
          <p:nvPr/>
        </p:nvSpPr>
        <p:spPr>
          <a:xfrm>
            <a:off x="8927508" y="5663046"/>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id="{10CCC72B-593B-4ECC-9A8C-CF0835BE6B5C}"/>
              </a:ext>
            </a:extLst>
          </p:cNvPr>
          <p:cNvSpPr/>
          <p:nvPr/>
        </p:nvSpPr>
        <p:spPr>
          <a:xfrm>
            <a:off x="12432708" y="5663046"/>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id="{10CCC72B-593B-4ECC-9A8C-CF0835BE6B5C}"/>
              </a:ext>
            </a:extLst>
          </p:cNvPr>
          <p:cNvSpPr/>
          <p:nvPr/>
        </p:nvSpPr>
        <p:spPr>
          <a:xfrm>
            <a:off x="3168354" y="7429500"/>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id="{10CCC72B-593B-4ECC-9A8C-CF0835BE6B5C}"/>
              </a:ext>
            </a:extLst>
          </p:cNvPr>
          <p:cNvSpPr/>
          <p:nvPr/>
        </p:nvSpPr>
        <p:spPr>
          <a:xfrm>
            <a:off x="6842399" y="7506360"/>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id="{10CCC72B-593B-4ECC-9A8C-CF0835BE6B5C}"/>
              </a:ext>
            </a:extLst>
          </p:cNvPr>
          <p:cNvSpPr/>
          <p:nvPr/>
        </p:nvSpPr>
        <p:spPr>
          <a:xfrm>
            <a:off x="10668000" y="7429500"/>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id="{10CCC72B-593B-4ECC-9A8C-CF0835BE6B5C}"/>
              </a:ext>
            </a:extLst>
          </p:cNvPr>
          <p:cNvSpPr/>
          <p:nvPr/>
        </p:nvSpPr>
        <p:spPr>
          <a:xfrm>
            <a:off x="6968836" y="8968500"/>
            <a:ext cx="2807292" cy="1143000"/>
          </a:xfrm>
          <a:custGeom>
            <a:avLst/>
            <a:gdLst>
              <a:gd name="connsiteX0" fmla="*/ 0 w 2807292"/>
              <a:gd name="connsiteY0" fmla="*/ 190504 h 1143000"/>
              <a:gd name="connsiteX1" fmla="*/ 190504 w 2807292"/>
              <a:gd name="connsiteY1" fmla="*/ 0 h 1143000"/>
              <a:gd name="connsiteX2" fmla="*/ 672865 w 2807292"/>
              <a:gd name="connsiteY2" fmla="*/ 0 h 1143000"/>
              <a:gd name="connsiteX3" fmla="*/ 1126284 w 2807292"/>
              <a:gd name="connsiteY3" fmla="*/ 0 h 1143000"/>
              <a:gd name="connsiteX4" fmla="*/ 1637587 w 2807292"/>
              <a:gd name="connsiteY4" fmla="*/ 0 h 1143000"/>
              <a:gd name="connsiteX5" fmla="*/ 2125401 w 2807292"/>
              <a:gd name="connsiteY5" fmla="*/ 0 h 1143000"/>
              <a:gd name="connsiteX6" fmla="*/ 2339410 w 2807292"/>
              <a:gd name="connsiteY6" fmla="*/ 0 h 1143000"/>
              <a:gd name="connsiteX7" fmla="*/ 2616788 w 2807292"/>
              <a:gd name="connsiteY7" fmla="*/ 0 h 1143000"/>
              <a:gd name="connsiteX8" fmla="*/ 2807292 w 2807292"/>
              <a:gd name="connsiteY8" fmla="*/ 190504 h 1143000"/>
              <a:gd name="connsiteX9" fmla="*/ 2807292 w 2807292"/>
              <a:gd name="connsiteY9" fmla="*/ 190500 h 1143000"/>
              <a:gd name="connsiteX10" fmla="*/ 2807292 w 2807292"/>
              <a:gd name="connsiteY10" fmla="*/ 190500 h 1143000"/>
              <a:gd name="connsiteX11" fmla="*/ 2807292 w 2807292"/>
              <a:gd name="connsiteY11" fmla="*/ 476250 h 1143000"/>
              <a:gd name="connsiteX12" fmla="*/ 2807292 w 2807292"/>
              <a:gd name="connsiteY12" fmla="*/ 952496 h 1143000"/>
              <a:gd name="connsiteX13" fmla="*/ 2616788 w 2807292"/>
              <a:gd name="connsiteY13" fmla="*/ 1143000 h 1143000"/>
              <a:gd name="connsiteX14" fmla="*/ 2339410 w 2807292"/>
              <a:gd name="connsiteY14" fmla="*/ 1143000 h 1143000"/>
              <a:gd name="connsiteX15" fmla="*/ 2009553 w 2807292"/>
              <a:gd name="connsiteY15" fmla="*/ 1143000 h 1143000"/>
              <a:gd name="connsiteX16" fmla="*/ 1637587 w 2807292"/>
              <a:gd name="connsiteY16" fmla="*/ 1143000 h 1143000"/>
              <a:gd name="connsiteX17" fmla="*/ 1637587 w 2807292"/>
              <a:gd name="connsiteY17" fmla="*/ 1143000 h 1143000"/>
              <a:gd name="connsiteX18" fmla="*/ 1140755 w 2807292"/>
              <a:gd name="connsiteY18" fmla="*/ 1143000 h 1143000"/>
              <a:gd name="connsiteX19" fmla="*/ 687336 w 2807292"/>
              <a:gd name="connsiteY19" fmla="*/ 1143000 h 1143000"/>
              <a:gd name="connsiteX20" fmla="*/ 190504 w 2807292"/>
              <a:gd name="connsiteY20" fmla="*/ 1143000 h 1143000"/>
              <a:gd name="connsiteX21" fmla="*/ 0 w 2807292"/>
              <a:gd name="connsiteY21" fmla="*/ 952496 h 1143000"/>
              <a:gd name="connsiteX22" fmla="*/ 0 w 2807292"/>
              <a:gd name="connsiteY22" fmla="*/ 476250 h 1143000"/>
              <a:gd name="connsiteX23" fmla="*/ 0 w 2807292"/>
              <a:gd name="connsiteY23" fmla="*/ 190500 h 1143000"/>
              <a:gd name="connsiteX24" fmla="*/ 0 w 2807292"/>
              <a:gd name="connsiteY24" fmla="*/ 190500 h 1143000"/>
              <a:gd name="connsiteX25" fmla="*/ 0 w 2807292"/>
              <a:gd name="connsiteY25"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7292" h="1143000" fill="none" extrusionOk="0">
                <a:moveTo>
                  <a:pt x="0" y="190504"/>
                </a:moveTo>
                <a:cubicBezTo>
                  <a:pt x="3113" y="97285"/>
                  <a:pt x="66432" y="3738"/>
                  <a:pt x="190504" y="0"/>
                </a:cubicBezTo>
                <a:cubicBezTo>
                  <a:pt x="399431" y="-26144"/>
                  <a:pt x="484488" y="7773"/>
                  <a:pt x="672865" y="0"/>
                </a:cubicBezTo>
                <a:cubicBezTo>
                  <a:pt x="861242" y="-7773"/>
                  <a:pt x="965206" y="7174"/>
                  <a:pt x="1126284" y="0"/>
                </a:cubicBezTo>
                <a:cubicBezTo>
                  <a:pt x="1287362" y="-7174"/>
                  <a:pt x="1507776" y="57593"/>
                  <a:pt x="1637587" y="0"/>
                </a:cubicBezTo>
                <a:cubicBezTo>
                  <a:pt x="1809650" y="-21874"/>
                  <a:pt x="1889102" y="48667"/>
                  <a:pt x="2125401" y="0"/>
                </a:cubicBezTo>
                <a:cubicBezTo>
                  <a:pt x="2178487" y="-2441"/>
                  <a:pt x="2284203" y="18625"/>
                  <a:pt x="2339410" y="0"/>
                </a:cubicBezTo>
                <a:cubicBezTo>
                  <a:pt x="2403658" y="-32021"/>
                  <a:pt x="2548321" y="20852"/>
                  <a:pt x="2616788" y="0"/>
                </a:cubicBezTo>
                <a:cubicBezTo>
                  <a:pt x="2714532" y="14446"/>
                  <a:pt x="2796685" y="67132"/>
                  <a:pt x="2807292" y="190504"/>
                </a:cubicBezTo>
                <a:lnTo>
                  <a:pt x="2807292" y="190500"/>
                </a:lnTo>
                <a:lnTo>
                  <a:pt x="2807292" y="190500"/>
                </a:lnTo>
                <a:cubicBezTo>
                  <a:pt x="2808048" y="284631"/>
                  <a:pt x="2787801" y="345551"/>
                  <a:pt x="2807292" y="476250"/>
                </a:cubicBezTo>
                <a:cubicBezTo>
                  <a:pt x="2815436" y="652295"/>
                  <a:pt x="2800301" y="769839"/>
                  <a:pt x="2807292" y="952496"/>
                </a:cubicBezTo>
                <a:cubicBezTo>
                  <a:pt x="2824574" y="1064469"/>
                  <a:pt x="2731006" y="1136976"/>
                  <a:pt x="2616788" y="1143000"/>
                </a:cubicBezTo>
                <a:cubicBezTo>
                  <a:pt x="2478611" y="1164428"/>
                  <a:pt x="2465400" y="1136373"/>
                  <a:pt x="2339410" y="1143000"/>
                </a:cubicBezTo>
                <a:cubicBezTo>
                  <a:pt x="2260233" y="1153685"/>
                  <a:pt x="2090624" y="1122929"/>
                  <a:pt x="2009553" y="1143000"/>
                </a:cubicBezTo>
                <a:cubicBezTo>
                  <a:pt x="1928482" y="1163071"/>
                  <a:pt x="1748844" y="1108727"/>
                  <a:pt x="1637587" y="1143000"/>
                </a:cubicBezTo>
                <a:lnTo>
                  <a:pt x="1637587" y="1143000"/>
                </a:lnTo>
                <a:cubicBezTo>
                  <a:pt x="1519988" y="1160442"/>
                  <a:pt x="1267940" y="1112100"/>
                  <a:pt x="1140755" y="1143000"/>
                </a:cubicBezTo>
                <a:cubicBezTo>
                  <a:pt x="1013570" y="1173900"/>
                  <a:pt x="785762" y="1129256"/>
                  <a:pt x="687336" y="1143000"/>
                </a:cubicBezTo>
                <a:cubicBezTo>
                  <a:pt x="588910" y="1156744"/>
                  <a:pt x="433589" y="1106769"/>
                  <a:pt x="190504" y="1143000"/>
                </a:cubicBezTo>
                <a:cubicBezTo>
                  <a:pt x="95150" y="1122716"/>
                  <a:pt x="15876" y="1048969"/>
                  <a:pt x="0" y="952496"/>
                </a:cubicBezTo>
                <a:cubicBezTo>
                  <a:pt x="-2231" y="817232"/>
                  <a:pt x="10103" y="695860"/>
                  <a:pt x="0" y="476250"/>
                </a:cubicBezTo>
                <a:cubicBezTo>
                  <a:pt x="-8382" y="355690"/>
                  <a:pt x="11959" y="268926"/>
                  <a:pt x="0" y="190500"/>
                </a:cubicBezTo>
                <a:lnTo>
                  <a:pt x="0" y="190500"/>
                </a:lnTo>
                <a:lnTo>
                  <a:pt x="0" y="190504"/>
                </a:lnTo>
                <a:close/>
              </a:path>
              <a:path w="2807292" h="1143000" stroke="0" extrusionOk="0">
                <a:moveTo>
                  <a:pt x="0" y="190504"/>
                </a:moveTo>
                <a:cubicBezTo>
                  <a:pt x="-967" y="91315"/>
                  <a:pt x="91055" y="5526"/>
                  <a:pt x="190504" y="0"/>
                </a:cubicBezTo>
                <a:cubicBezTo>
                  <a:pt x="429195" y="-4822"/>
                  <a:pt x="480632" y="54823"/>
                  <a:pt x="701807" y="0"/>
                </a:cubicBezTo>
                <a:cubicBezTo>
                  <a:pt x="922982" y="-54823"/>
                  <a:pt x="978186" y="45473"/>
                  <a:pt x="1155226" y="0"/>
                </a:cubicBezTo>
                <a:cubicBezTo>
                  <a:pt x="1332266" y="-45473"/>
                  <a:pt x="1496996" y="49646"/>
                  <a:pt x="1637587" y="0"/>
                </a:cubicBezTo>
                <a:cubicBezTo>
                  <a:pt x="1839518" y="-33878"/>
                  <a:pt x="1952007" y="4131"/>
                  <a:pt x="2125401" y="0"/>
                </a:cubicBezTo>
                <a:cubicBezTo>
                  <a:pt x="2187524" y="-317"/>
                  <a:pt x="2280773" y="381"/>
                  <a:pt x="2339410" y="0"/>
                </a:cubicBezTo>
                <a:cubicBezTo>
                  <a:pt x="2433828" y="-20082"/>
                  <a:pt x="2493358" y="7533"/>
                  <a:pt x="2616788" y="0"/>
                </a:cubicBezTo>
                <a:cubicBezTo>
                  <a:pt x="2740571" y="-9404"/>
                  <a:pt x="2803566" y="97952"/>
                  <a:pt x="2807292" y="190504"/>
                </a:cubicBezTo>
                <a:lnTo>
                  <a:pt x="2807292" y="190500"/>
                </a:lnTo>
                <a:lnTo>
                  <a:pt x="2807292" y="190500"/>
                </a:lnTo>
                <a:cubicBezTo>
                  <a:pt x="2830338" y="284191"/>
                  <a:pt x="2803859" y="359036"/>
                  <a:pt x="2807292" y="476250"/>
                </a:cubicBezTo>
                <a:cubicBezTo>
                  <a:pt x="2843234" y="685829"/>
                  <a:pt x="2752729" y="717159"/>
                  <a:pt x="2807292" y="952496"/>
                </a:cubicBezTo>
                <a:cubicBezTo>
                  <a:pt x="2808839" y="1029723"/>
                  <a:pt x="2721132" y="1149518"/>
                  <a:pt x="2616788" y="1143000"/>
                </a:cubicBezTo>
                <a:cubicBezTo>
                  <a:pt x="2528993" y="1169157"/>
                  <a:pt x="2415497" y="1122818"/>
                  <a:pt x="2339410" y="1143000"/>
                </a:cubicBezTo>
                <a:cubicBezTo>
                  <a:pt x="2181464" y="1146451"/>
                  <a:pt x="2136144" y="1134276"/>
                  <a:pt x="1988499" y="1143000"/>
                </a:cubicBezTo>
                <a:cubicBezTo>
                  <a:pt x="1840854" y="1151724"/>
                  <a:pt x="1723265" y="1126497"/>
                  <a:pt x="1637587" y="1143000"/>
                </a:cubicBezTo>
                <a:lnTo>
                  <a:pt x="1637587" y="1143000"/>
                </a:lnTo>
                <a:cubicBezTo>
                  <a:pt x="1524415" y="1185954"/>
                  <a:pt x="1273957" y="1089620"/>
                  <a:pt x="1126284" y="1143000"/>
                </a:cubicBezTo>
                <a:cubicBezTo>
                  <a:pt x="978611" y="1196380"/>
                  <a:pt x="844426" y="1127082"/>
                  <a:pt x="643923" y="1143000"/>
                </a:cubicBezTo>
                <a:cubicBezTo>
                  <a:pt x="443420" y="1158918"/>
                  <a:pt x="367927" y="1135469"/>
                  <a:pt x="190504" y="1143000"/>
                </a:cubicBezTo>
                <a:cubicBezTo>
                  <a:pt x="64935" y="1135084"/>
                  <a:pt x="6490" y="1048921"/>
                  <a:pt x="0" y="952496"/>
                </a:cubicBezTo>
                <a:cubicBezTo>
                  <a:pt x="-41327" y="819494"/>
                  <a:pt x="38667" y="642240"/>
                  <a:pt x="0" y="476250"/>
                </a:cubicBezTo>
                <a:cubicBezTo>
                  <a:pt x="-31771" y="377761"/>
                  <a:pt x="13487" y="265729"/>
                  <a:pt x="0" y="190500"/>
                </a:cubicBezTo>
                <a:lnTo>
                  <a:pt x="0" y="190500"/>
                </a:lnTo>
                <a:lnTo>
                  <a:pt x="0" y="190504"/>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14935200"/>
              <a:gd name="connsiteY0" fmla="*/ 393709 h 2362204"/>
              <a:gd name="connsiteX1" fmla="*/ 393709 w 14935200"/>
              <a:gd name="connsiteY1" fmla="*/ 0 h 2362204"/>
              <a:gd name="connsiteX2" fmla="*/ 987887 w 14935200"/>
              <a:gd name="connsiteY2" fmla="*/ 0 h 2362204"/>
              <a:gd name="connsiteX3" fmla="*/ 1415695 w 14935200"/>
              <a:gd name="connsiteY3" fmla="*/ 0 h 2362204"/>
              <a:gd name="connsiteX4" fmla="*/ 1843503 w 14935200"/>
              <a:gd name="connsiteY4" fmla="*/ 0 h 2362204"/>
              <a:gd name="connsiteX5" fmla="*/ 2437681 w 14935200"/>
              <a:gd name="connsiteY5" fmla="*/ 0 h 2362204"/>
              <a:gd name="connsiteX6" fmla="*/ 2782304 w 14935200"/>
              <a:gd name="connsiteY6" fmla="*/ 0 h 2362204"/>
              <a:gd name="connsiteX7" fmla="*/ 3376482 w 14935200"/>
              <a:gd name="connsiteY7" fmla="*/ 0 h 2362204"/>
              <a:gd name="connsiteX8" fmla="*/ 3887475 w 14935200"/>
              <a:gd name="connsiteY8" fmla="*/ 0 h 2362204"/>
              <a:gd name="connsiteX9" fmla="*/ 4232098 w 14935200"/>
              <a:gd name="connsiteY9" fmla="*/ 0 h 2362204"/>
              <a:gd name="connsiteX10" fmla="*/ 4743091 w 14935200"/>
              <a:gd name="connsiteY10" fmla="*/ 0 h 2362204"/>
              <a:gd name="connsiteX11" fmla="*/ 5503639 w 14935200"/>
              <a:gd name="connsiteY11" fmla="*/ 0 h 2362204"/>
              <a:gd name="connsiteX12" fmla="*/ 5931447 w 14935200"/>
              <a:gd name="connsiteY12" fmla="*/ 0 h 2362204"/>
              <a:gd name="connsiteX13" fmla="*/ 6442440 w 14935200"/>
              <a:gd name="connsiteY13" fmla="*/ 0 h 2362204"/>
              <a:gd name="connsiteX14" fmla="*/ 7036618 w 14935200"/>
              <a:gd name="connsiteY14" fmla="*/ 0 h 2362204"/>
              <a:gd name="connsiteX15" fmla="*/ 7713981 w 14935200"/>
              <a:gd name="connsiteY15" fmla="*/ 0 h 2362204"/>
              <a:gd name="connsiteX16" fmla="*/ 8712200 w 14935200"/>
              <a:gd name="connsiteY16" fmla="*/ 0 h 2362204"/>
              <a:gd name="connsiteX17" fmla="*/ 9231248 w 14935200"/>
              <a:gd name="connsiteY17" fmla="*/ 0 h 2362204"/>
              <a:gd name="connsiteX18" fmla="*/ 9776248 w 14935200"/>
              <a:gd name="connsiteY18" fmla="*/ 0 h 2362204"/>
              <a:gd name="connsiteX19" fmla="*/ 10243392 w 14935200"/>
              <a:gd name="connsiteY19" fmla="*/ 0 h 2362204"/>
              <a:gd name="connsiteX20" fmla="*/ 10684582 w 14935200"/>
              <a:gd name="connsiteY20" fmla="*/ 0 h 2362204"/>
              <a:gd name="connsiteX21" fmla="*/ 11307440 w 14935200"/>
              <a:gd name="connsiteY21" fmla="*/ 0 h 2362204"/>
              <a:gd name="connsiteX22" fmla="*/ 11853949 w 14935200"/>
              <a:gd name="connsiteY22" fmla="*/ 0 h 2362204"/>
              <a:gd name="connsiteX23" fmla="*/ 12446000 w 14935200"/>
              <a:gd name="connsiteY23" fmla="*/ 0 h 2362204"/>
              <a:gd name="connsiteX24" fmla="*/ 12969873 w 14935200"/>
              <a:gd name="connsiteY24" fmla="*/ 0 h 2362204"/>
              <a:gd name="connsiteX25" fmla="*/ 13430881 w 14935200"/>
              <a:gd name="connsiteY25" fmla="*/ 0 h 2362204"/>
              <a:gd name="connsiteX26" fmla="*/ 13933799 w 14935200"/>
              <a:gd name="connsiteY26" fmla="*/ 0 h 2362204"/>
              <a:gd name="connsiteX27" fmla="*/ 14541491 w 14935200"/>
              <a:gd name="connsiteY27" fmla="*/ 0 h 2362204"/>
              <a:gd name="connsiteX28" fmla="*/ 14935200 w 14935200"/>
              <a:gd name="connsiteY28" fmla="*/ 393709 h 2362204"/>
              <a:gd name="connsiteX29" fmla="*/ 14935200 w 14935200"/>
              <a:gd name="connsiteY29" fmla="*/ 393701 h 2362204"/>
              <a:gd name="connsiteX30" fmla="*/ 14935200 w 14935200"/>
              <a:gd name="connsiteY30" fmla="*/ 393701 h 2362204"/>
              <a:gd name="connsiteX31" fmla="*/ 14935200 w 14935200"/>
              <a:gd name="connsiteY31" fmla="*/ 984252 h 2362204"/>
              <a:gd name="connsiteX32" fmla="*/ 14935200 w 14935200"/>
              <a:gd name="connsiteY32" fmla="*/ 1486216 h 2362204"/>
              <a:gd name="connsiteX33" fmla="*/ 14935200 w 14935200"/>
              <a:gd name="connsiteY33" fmla="*/ 1968495 h 2362204"/>
              <a:gd name="connsiteX34" fmla="*/ 14541491 w 14935200"/>
              <a:gd name="connsiteY34" fmla="*/ 2362204 h 2362204"/>
              <a:gd name="connsiteX35" fmla="*/ 14017618 w 14935200"/>
              <a:gd name="connsiteY35" fmla="*/ 2362204 h 2362204"/>
              <a:gd name="connsiteX36" fmla="*/ 13556610 w 14935200"/>
              <a:gd name="connsiteY36" fmla="*/ 2362204 h 2362204"/>
              <a:gd name="connsiteX37" fmla="*/ 13032737 w 14935200"/>
              <a:gd name="connsiteY37" fmla="*/ 2362204 h 2362204"/>
              <a:gd name="connsiteX38" fmla="*/ 12446000 w 14935200"/>
              <a:gd name="connsiteY38" fmla="*/ 2362204 h 2362204"/>
              <a:gd name="connsiteX39" fmla="*/ 11987276 w 14935200"/>
              <a:gd name="connsiteY39" fmla="*/ 2362204 h 2362204"/>
              <a:gd name="connsiteX40" fmla="*/ 11416538 w 14935200"/>
              <a:gd name="connsiteY40" fmla="*/ 2362204 h 2362204"/>
              <a:gd name="connsiteX41" fmla="*/ 10845800 w 14935200"/>
              <a:gd name="connsiteY41" fmla="*/ 2362204 h 2362204"/>
              <a:gd name="connsiteX42" fmla="*/ 10387076 w 14935200"/>
              <a:gd name="connsiteY42" fmla="*/ 2362204 h 2362204"/>
              <a:gd name="connsiteX43" fmla="*/ 9853676 w 14935200"/>
              <a:gd name="connsiteY43" fmla="*/ 2362204 h 2362204"/>
              <a:gd name="connsiteX44" fmla="*/ 9282938 w 14935200"/>
              <a:gd name="connsiteY44" fmla="*/ 2362204 h 2362204"/>
              <a:gd name="connsiteX45" fmla="*/ 8712200 w 14935200"/>
              <a:gd name="connsiteY45" fmla="*/ 2362204 h 2362204"/>
              <a:gd name="connsiteX46" fmla="*/ 8712200 w 14935200"/>
              <a:gd name="connsiteY46" fmla="*/ 2362204 h 2362204"/>
              <a:gd name="connsiteX47" fmla="*/ 8284392 w 14935200"/>
              <a:gd name="connsiteY47" fmla="*/ 2362204 h 2362204"/>
              <a:gd name="connsiteX48" fmla="*/ 7607029 w 14935200"/>
              <a:gd name="connsiteY48" fmla="*/ 2362204 h 2362204"/>
              <a:gd name="connsiteX49" fmla="*/ 7012851 w 14935200"/>
              <a:gd name="connsiteY49" fmla="*/ 2362204 h 2362204"/>
              <a:gd name="connsiteX50" fmla="*/ 6585043 w 14935200"/>
              <a:gd name="connsiteY50" fmla="*/ 2362204 h 2362204"/>
              <a:gd name="connsiteX51" fmla="*/ 5990865 w 14935200"/>
              <a:gd name="connsiteY51" fmla="*/ 2362204 h 2362204"/>
              <a:gd name="connsiteX52" fmla="*/ 5563057 w 14935200"/>
              <a:gd name="connsiteY52" fmla="*/ 2362204 h 2362204"/>
              <a:gd name="connsiteX53" fmla="*/ 4885694 w 14935200"/>
              <a:gd name="connsiteY53" fmla="*/ 2362204 h 2362204"/>
              <a:gd name="connsiteX54" fmla="*/ 4208331 w 14935200"/>
              <a:gd name="connsiteY54" fmla="*/ 2362204 h 2362204"/>
              <a:gd name="connsiteX55" fmla="*/ 3530968 w 14935200"/>
              <a:gd name="connsiteY55" fmla="*/ 2362204 h 2362204"/>
              <a:gd name="connsiteX56" fmla="*/ 3103160 w 14935200"/>
              <a:gd name="connsiteY56" fmla="*/ 2362204 h 2362204"/>
              <a:gd name="connsiteX57" fmla="*/ 2342613 w 14935200"/>
              <a:gd name="connsiteY57" fmla="*/ 2362204 h 2362204"/>
              <a:gd name="connsiteX58" fmla="*/ 1997989 w 14935200"/>
              <a:gd name="connsiteY58" fmla="*/ 2362204 h 2362204"/>
              <a:gd name="connsiteX59" fmla="*/ 1403811 w 14935200"/>
              <a:gd name="connsiteY59" fmla="*/ 2362204 h 2362204"/>
              <a:gd name="connsiteX60" fmla="*/ 976003 w 14935200"/>
              <a:gd name="connsiteY60" fmla="*/ 2362204 h 2362204"/>
              <a:gd name="connsiteX61" fmla="*/ 393709 w 14935200"/>
              <a:gd name="connsiteY61" fmla="*/ 2362204 h 2362204"/>
              <a:gd name="connsiteX62" fmla="*/ 0 w 14935200"/>
              <a:gd name="connsiteY62" fmla="*/ 1968495 h 2362204"/>
              <a:gd name="connsiteX63" fmla="*/ 0 w 14935200"/>
              <a:gd name="connsiteY63" fmla="*/ 1496058 h 2362204"/>
              <a:gd name="connsiteX64" fmla="*/ 0 w 14935200"/>
              <a:gd name="connsiteY64" fmla="*/ 984252 h 2362204"/>
              <a:gd name="connsiteX65" fmla="*/ 0 w 14935200"/>
              <a:gd name="connsiteY65" fmla="*/ 393701 h 2362204"/>
              <a:gd name="connsiteX66" fmla="*/ 0 w 14935200"/>
              <a:gd name="connsiteY66" fmla="*/ 393701 h 2362204"/>
              <a:gd name="connsiteX67" fmla="*/ 0 w 14935200"/>
              <a:gd name="connsiteY67" fmla="*/ 393709 h 23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935200" h="2362204" fill="none" extrusionOk="0">
                <a:moveTo>
                  <a:pt x="0" y="393709"/>
                </a:moveTo>
                <a:cubicBezTo>
                  <a:pt x="20988" y="170014"/>
                  <a:pt x="191175" y="-663"/>
                  <a:pt x="393709" y="0"/>
                </a:cubicBezTo>
                <a:cubicBezTo>
                  <a:pt x="518692" y="-6020"/>
                  <a:pt x="804694" y="27981"/>
                  <a:pt x="987887" y="0"/>
                </a:cubicBezTo>
                <a:cubicBezTo>
                  <a:pt x="1171080" y="-27981"/>
                  <a:pt x="1230612" y="18626"/>
                  <a:pt x="1415695" y="0"/>
                </a:cubicBezTo>
                <a:cubicBezTo>
                  <a:pt x="1600778" y="-18626"/>
                  <a:pt x="1715509" y="26439"/>
                  <a:pt x="1843503" y="0"/>
                </a:cubicBezTo>
                <a:cubicBezTo>
                  <a:pt x="1971497" y="-26439"/>
                  <a:pt x="2299535" y="70458"/>
                  <a:pt x="2437681" y="0"/>
                </a:cubicBezTo>
                <a:cubicBezTo>
                  <a:pt x="2575827" y="-70458"/>
                  <a:pt x="2640684" y="21322"/>
                  <a:pt x="2782304" y="0"/>
                </a:cubicBezTo>
                <a:cubicBezTo>
                  <a:pt x="2923924" y="-21322"/>
                  <a:pt x="3208543" y="29446"/>
                  <a:pt x="3376482" y="0"/>
                </a:cubicBezTo>
                <a:cubicBezTo>
                  <a:pt x="3544421" y="-29446"/>
                  <a:pt x="3634122" y="8953"/>
                  <a:pt x="3887475" y="0"/>
                </a:cubicBezTo>
                <a:cubicBezTo>
                  <a:pt x="4140828" y="-8953"/>
                  <a:pt x="4102844" y="36370"/>
                  <a:pt x="4232098" y="0"/>
                </a:cubicBezTo>
                <a:cubicBezTo>
                  <a:pt x="4361352" y="-36370"/>
                  <a:pt x="4632975" y="21892"/>
                  <a:pt x="4743091" y="0"/>
                </a:cubicBezTo>
                <a:cubicBezTo>
                  <a:pt x="4853207" y="-21892"/>
                  <a:pt x="5325727" y="14390"/>
                  <a:pt x="5503639" y="0"/>
                </a:cubicBezTo>
                <a:cubicBezTo>
                  <a:pt x="5681551" y="-14390"/>
                  <a:pt x="5825233" y="39795"/>
                  <a:pt x="5931447" y="0"/>
                </a:cubicBezTo>
                <a:cubicBezTo>
                  <a:pt x="6037661" y="-39795"/>
                  <a:pt x="6325904" y="29725"/>
                  <a:pt x="6442440" y="0"/>
                </a:cubicBezTo>
                <a:cubicBezTo>
                  <a:pt x="6558976" y="-29725"/>
                  <a:pt x="6873400" y="29816"/>
                  <a:pt x="7036618" y="0"/>
                </a:cubicBezTo>
                <a:cubicBezTo>
                  <a:pt x="7199836" y="-29816"/>
                  <a:pt x="7558837" y="48327"/>
                  <a:pt x="7713981" y="0"/>
                </a:cubicBezTo>
                <a:cubicBezTo>
                  <a:pt x="7869125" y="-48327"/>
                  <a:pt x="8348244" y="62067"/>
                  <a:pt x="8712200" y="0"/>
                </a:cubicBezTo>
                <a:cubicBezTo>
                  <a:pt x="8829939" y="-29914"/>
                  <a:pt x="9067793" y="14589"/>
                  <a:pt x="9231248" y="0"/>
                </a:cubicBezTo>
                <a:cubicBezTo>
                  <a:pt x="9394703" y="-14589"/>
                  <a:pt x="9554935" y="5864"/>
                  <a:pt x="9776248" y="0"/>
                </a:cubicBezTo>
                <a:cubicBezTo>
                  <a:pt x="9997561" y="-5864"/>
                  <a:pt x="10141629" y="33247"/>
                  <a:pt x="10243392" y="0"/>
                </a:cubicBezTo>
                <a:cubicBezTo>
                  <a:pt x="10345155" y="-33247"/>
                  <a:pt x="10511162" y="51655"/>
                  <a:pt x="10684582" y="0"/>
                </a:cubicBezTo>
                <a:cubicBezTo>
                  <a:pt x="10858002" y="-51655"/>
                  <a:pt x="11141744" y="23357"/>
                  <a:pt x="11307440" y="0"/>
                </a:cubicBezTo>
                <a:cubicBezTo>
                  <a:pt x="11567377" y="-60418"/>
                  <a:pt x="11586526" y="53609"/>
                  <a:pt x="11853949" y="0"/>
                </a:cubicBezTo>
                <a:cubicBezTo>
                  <a:pt x="12121372" y="-53609"/>
                  <a:pt x="12319370" y="70839"/>
                  <a:pt x="12446000" y="0"/>
                </a:cubicBezTo>
                <a:cubicBezTo>
                  <a:pt x="12676106" y="-11133"/>
                  <a:pt x="12770533" y="4159"/>
                  <a:pt x="12969873" y="0"/>
                </a:cubicBezTo>
                <a:cubicBezTo>
                  <a:pt x="13169213" y="-4159"/>
                  <a:pt x="13276830" y="33295"/>
                  <a:pt x="13430881" y="0"/>
                </a:cubicBezTo>
                <a:cubicBezTo>
                  <a:pt x="13584932" y="-33295"/>
                  <a:pt x="13822877" y="19054"/>
                  <a:pt x="13933799" y="0"/>
                </a:cubicBezTo>
                <a:cubicBezTo>
                  <a:pt x="14044721" y="-19054"/>
                  <a:pt x="14300056" y="64981"/>
                  <a:pt x="14541491" y="0"/>
                </a:cubicBezTo>
                <a:cubicBezTo>
                  <a:pt x="14772862" y="-24383"/>
                  <a:pt x="14936103" y="200813"/>
                  <a:pt x="14935200" y="393709"/>
                </a:cubicBezTo>
                <a:lnTo>
                  <a:pt x="14935200" y="393701"/>
                </a:lnTo>
                <a:lnTo>
                  <a:pt x="14935200" y="393701"/>
                </a:lnTo>
                <a:cubicBezTo>
                  <a:pt x="14938767" y="617760"/>
                  <a:pt x="14871350" y="860309"/>
                  <a:pt x="14935200" y="984252"/>
                </a:cubicBezTo>
                <a:cubicBezTo>
                  <a:pt x="14973789" y="1183313"/>
                  <a:pt x="14905823" y="1325371"/>
                  <a:pt x="14935200" y="1486216"/>
                </a:cubicBezTo>
                <a:cubicBezTo>
                  <a:pt x="14964577" y="1647061"/>
                  <a:pt x="14877492" y="1756271"/>
                  <a:pt x="14935200" y="1968495"/>
                </a:cubicBezTo>
                <a:cubicBezTo>
                  <a:pt x="14944726" y="2174072"/>
                  <a:pt x="14747851" y="2354992"/>
                  <a:pt x="14541491" y="2362204"/>
                </a:cubicBezTo>
                <a:cubicBezTo>
                  <a:pt x="14368760" y="2399452"/>
                  <a:pt x="14275745" y="2313930"/>
                  <a:pt x="14017618" y="2362204"/>
                </a:cubicBezTo>
                <a:cubicBezTo>
                  <a:pt x="13759491" y="2410478"/>
                  <a:pt x="13667378" y="2321140"/>
                  <a:pt x="13556610" y="2362204"/>
                </a:cubicBezTo>
                <a:cubicBezTo>
                  <a:pt x="13445842" y="2403268"/>
                  <a:pt x="13166687" y="2343655"/>
                  <a:pt x="13032737" y="2362204"/>
                </a:cubicBezTo>
                <a:cubicBezTo>
                  <a:pt x="12898787" y="2380753"/>
                  <a:pt x="12701487" y="2346867"/>
                  <a:pt x="12446000" y="2362204"/>
                </a:cubicBezTo>
                <a:cubicBezTo>
                  <a:pt x="12310719" y="2401797"/>
                  <a:pt x="12090781" y="2355478"/>
                  <a:pt x="11987276" y="2362204"/>
                </a:cubicBezTo>
                <a:cubicBezTo>
                  <a:pt x="11883771" y="2368930"/>
                  <a:pt x="11658588" y="2309227"/>
                  <a:pt x="11416538" y="2362204"/>
                </a:cubicBezTo>
                <a:cubicBezTo>
                  <a:pt x="11174488" y="2415181"/>
                  <a:pt x="11002707" y="2320949"/>
                  <a:pt x="10845800" y="2362204"/>
                </a:cubicBezTo>
                <a:cubicBezTo>
                  <a:pt x="10688893" y="2403459"/>
                  <a:pt x="10546572" y="2319472"/>
                  <a:pt x="10387076" y="2362204"/>
                </a:cubicBezTo>
                <a:cubicBezTo>
                  <a:pt x="10227580" y="2404936"/>
                  <a:pt x="10057107" y="2314523"/>
                  <a:pt x="9853676" y="2362204"/>
                </a:cubicBezTo>
                <a:cubicBezTo>
                  <a:pt x="9650245" y="2409885"/>
                  <a:pt x="9454820" y="2299533"/>
                  <a:pt x="9282938" y="2362204"/>
                </a:cubicBezTo>
                <a:cubicBezTo>
                  <a:pt x="9111056" y="2424875"/>
                  <a:pt x="8979644" y="2331729"/>
                  <a:pt x="8712200" y="2362204"/>
                </a:cubicBezTo>
                <a:lnTo>
                  <a:pt x="8712200" y="2362204"/>
                </a:lnTo>
                <a:cubicBezTo>
                  <a:pt x="8509525" y="2386914"/>
                  <a:pt x="8408900" y="2317703"/>
                  <a:pt x="8284392" y="2362204"/>
                </a:cubicBezTo>
                <a:cubicBezTo>
                  <a:pt x="8159884" y="2406705"/>
                  <a:pt x="7921430" y="2326834"/>
                  <a:pt x="7607029" y="2362204"/>
                </a:cubicBezTo>
                <a:cubicBezTo>
                  <a:pt x="7292628" y="2397574"/>
                  <a:pt x="7276025" y="2326393"/>
                  <a:pt x="7012851" y="2362204"/>
                </a:cubicBezTo>
                <a:cubicBezTo>
                  <a:pt x="6749677" y="2398015"/>
                  <a:pt x="6675185" y="2359096"/>
                  <a:pt x="6585043" y="2362204"/>
                </a:cubicBezTo>
                <a:cubicBezTo>
                  <a:pt x="6494901" y="2365312"/>
                  <a:pt x="6188246" y="2294714"/>
                  <a:pt x="5990865" y="2362204"/>
                </a:cubicBezTo>
                <a:cubicBezTo>
                  <a:pt x="5793484" y="2429694"/>
                  <a:pt x="5666333" y="2328498"/>
                  <a:pt x="5563057" y="2362204"/>
                </a:cubicBezTo>
                <a:cubicBezTo>
                  <a:pt x="5459781" y="2395910"/>
                  <a:pt x="5217643" y="2295664"/>
                  <a:pt x="4885694" y="2362204"/>
                </a:cubicBezTo>
                <a:cubicBezTo>
                  <a:pt x="4553745" y="2428744"/>
                  <a:pt x="4523336" y="2308151"/>
                  <a:pt x="4208331" y="2362204"/>
                </a:cubicBezTo>
                <a:cubicBezTo>
                  <a:pt x="3893326" y="2416257"/>
                  <a:pt x="3690459" y="2338833"/>
                  <a:pt x="3530968" y="2362204"/>
                </a:cubicBezTo>
                <a:cubicBezTo>
                  <a:pt x="3371477" y="2385575"/>
                  <a:pt x="3250369" y="2354198"/>
                  <a:pt x="3103160" y="2362204"/>
                </a:cubicBezTo>
                <a:cubicBezTo>
                  <a:pt x="2955951" y="2370210"/>
                  <a:pt x="2631640" y="2328513"/>
                  <a:pt x="2342613" y="2362204"/>
                </a:cubicBezTo>
                <a:cubicBezTo>
                  <a:pt x="2053586" y="2395895"/>
                  <a:pt x="2132692" y="2357931"/>
                  <a:pt x="1997989" y="2362204"/>
                </a:cubicBezTo>
                <a:cubicBezTo>
                  <a:pt x="1863286" y="2366477"/>
                  <a:pt x="1685846" y="2360122"/>
                  <a:pt x="1403811" y="2362204"/>
                </a:cubicBezTo>
                <a:cubicBezTo>
                  <a:pt x="1121776" y="2364286"/>
                  <a:pt x="1124080" y="2361244"/>
                  <a:pt x="976003" y="2362204"/>
                </a:cubicBezTo>
                <a:cubicBezTo>
                  <a:pt x="827926" y="2363164"/>
                  <a:pt x="644709" y="2320151"/>
                  <a:pt x="393709" y="2362204"/>
                </a:cubicBezTo>
                <a:cubicBezTo>
                  <a:pt x="234837" y="2390340"/>
                  <a:pt x="17666" y="2140804"/>
                  <a:pt x="0" y="1968495"/>
                </a:cubicBezTo>
                <a:cubicBezTo>
                  <a:pt x="-23500" y="1807589"/>
                  <a:pt x="39482" y="1652340"/>
                  <a:pt x="0" y="1496058"/>
                </a:cubicBezTo>
                <a:cubicBezTo>
                  <a:pt x="-39482" y="1339776"/>
                  <a:pt x="60291" y="1090495"/>
                  <a:pt x="0" y="984252"/>
                </a:cubicBezTo>
                <a:cubicBezTo>
                  <a:pt x="-20730" y="740453"/>
                  <a:pt x="62887" y="594017"/>
                  <a:pt x="0" y="393701"/>
                </a:cubicBezTo>
                <a:lnTo>
                  <a:pt x="0" y="393701"/>
                </a:lnTo>
                <a:lnTo>
                  <a:pt x="0" y="393709"/>
                </a:lnTo>
                <a:close/>
              </a:path>
              <a:path w="14935200" h="2362204" stroke="0" extrusionOk="0">
                <a:moveTo>
                  <a:pt x="0" y="393709"/>
                </a:moveTo>
                <a:cubicBezTo>
                  <a:pt x="-7187" y="221043"/>
                  <a:pt x="205413" y="27947"/>
                  <a:pt x="393709" y="0"/>
                </a:cubicBezTo>
                <a:cubicBezTo>
                  <a:pt x="582315" y="-21984"/>
                  <a:pt x="959620" y="4430"/>
                  <a:pt x="1154257" y="0"/>
                </a:cubicBezTo>
                <a:cubicBezTo>
                  <a:pt x="1348894" y="-4430"/>
                  <a:pt x="1455100" y="43615"/>
                  <a:pt x="1582065" y="0"/>
                </a:cubicBezTo>
                <a:cubicBezTo>
                  <a:pt x="1709030" y="-43615"/>
                  <a:pt x="1821524" y="20221"/>
                  <a:pt x="2009873" y="0"/>
                </a:cubicBezTo>
                <a:cubicBezTo>
                  <a:pt x="2198222" y="-20221"/>
                  <a:pt x="2456082" y="16276"/>
                  <a:pt x="2770421" y="0"/>
                </a:cubicBezTo>
                <a:cubicBezTo>
                  <a:pt x="3084760" y="-16276"/>
                  <a:pt x="3157358" y="89617"/>
                  <a:pt x="3530968" y="0"/>
                </a:cubicBezTo>
                <a:cubicBezTo>
                  <a:pt x="3904578" y="-89617"/>
                  <a:pt x="3855996" y="4627"/>
                  <a:pt x="4125146" y="0"/>
                </a:cubicBezTo>
                <a:cubicBezTo>
                  <a:pt x="4394296" y="-4627"/>
                  <a:pt x="4731802" y="16929"/>
                  <a:pt x="4885694" y="0"/>
                </a:cubicBezTo>
                <a:cubicBezTo>
                  <a:pt x="5039586" y="-16929"/>
                  <a:pt x="5356981" y="47885"/>
                  <a:pt x="5479872" y="0"/>
                </a:cubicBezTo>
                <a:cubicBezTo>
                  <a:pt x="5602763" y="-47885"/>
                  <a:pt x="5904343" y="32819"/>
                  <a:pt x="6074050" y="0"/>
                </a:cubicBezTo>
                <a:cubicBezTo>
                  <a:pt x="6243757" y="-32819"/>
                  <a:pt x="6673662" y="27199"/>
                  <a:pt x="6834598" y="0"/>
                </a:cubicBezTo>
                <a:cubicBezTo>
                  <a:pt x="6995534" y="-27199"/>
                  <a:pt x="7070448" y="32491"/>
                  <a:pt x="7179221" y="0"/>
                </a:cubicBezTo>
                <a:cubicBezTo>
                  <a:pt x="7287994" y="-32491"/>
                  <a:pt x="7473256" y="44566"/>
                  <a:pt x="7607029" y="0"/>
                </a:cubicBezTo>
                <a:cubicBezTo>
                  <a:pt x="7740802" y="-44566"/>
                  <a:pt x="7908405" y="30174"/>
                  <a:pt x="8118022" y="0"/>
                </a:cubicBezTo>
                <a:cubicBezTo>
                  <a:pt x="8327639" y="-30174"/>
                  <a:pt x="8435874" y="33842"/>
                  <a:pt x="8712200" y="0"/>
                </a:cubicBezTo>
                <a:cubicBezTo>
                  <a:pt x="8854419" y="-23826"/>
                  <a:pt x="9053921" y="29078"/>
                  <a:pt x="9179343" y="0"/>
                </a:cubicBezTo>
                <a:cubicBezTo>
                  <a:pt x="9304765" y="-29078"/>
                  <a:pt x="9501220" y="42429"/>
                  <a:pt x="9698391" y="0"/>
                </a:cubicBezTo>
                <a:cubicBezTo>
                  <a:pt x="9895562" y="-42429"/>
                  <a:pt x="10049247" y="12993"/>
                  <a:pt x="10217439" y="0"/>
                </a:cubicBezTo>
                <a:cubicBezTo>
                  <a:pt x="10385631" y="-12993"/>
                  <a:pt x="10563801" y="59047"/>
                  <a:pt x="10736487" y="0"/>
                </a:cubicBezTo>
                <a:cubicBezTo>
                  <a:pt x="10909173" y="-59047"/>
                  <a:pt x="11041674" y="30389"/>
                  <a:pt x="11307440" y="0"/>
                </a:cubicBezTo>
                <a:cubicBezTo>
                  <a:pt x="11542481" y="-6191"/>
                  <a:pt x="11652442" y="59620"/>
                  <a:pt x="11853949" y="0"/>
                </a:cubicBezTo>
                <a:cubicBezTo>
                  <a:pt x="12055456" y="-59620"/>
                  <a:pt x="12166946" y="8333"/>
                  <a:pt x="12446000" y="0"/>
                </a:cubicBezTo>
                <a:cubicBezTo>
                  <a:pt x="12679723" y="-53410"/>
                  <a:pt x="12737380" y="41638"/>
                  <a:pt x="12990828" y="0"/>
                </a:cubicBezTo>
                <a:cubicBezTo>
                  <a:pt x="13244276" y="-41638"/>
                  <a:pt x="13309266" y="21911"/>
                  <a:pt x="13472791" y="0"/>
                </a:cubicBezTo>
                <a:cubicBezTo>
                  <a:pt x="13636316" y="-21911"/>
                  <a:pt x="13826079" y="45916"/>
                  <a:pt x="13996663" y="0"/>
                </a:cubicBezTo>
                <a:cubicBezTo>
                  <a:pt x="14167247" y="-45916"/>
                  <a:pt x="14309460" y="16661"/>
                  <a:pt x="14541491" y="0"/>
                </a:cubicBezTo>
                <a:cubicBezTo>
                  <a:pt x="14742478" y="8554"/>
                  <a:pt x="14888391" y="195236"/>
                  <a:pt x="14935200" y="393709"/>
                </a:cubicBezTo>
                <a:lnTo>
                  <a:pt x="14935200" y="393701"/>
                </a:lnTo>
                <a:lnTo>
                  <a:pt x="14935200" y="393701"/>
                </a:lnTo>
                <a:cubicBezTo>
                  <a:pt x="14976951" y="515653"/>
                  <a:pt x="14895642" y="826828"/>
                  <a:pt x="14935200" y="984252"/>
                </a:cubicBezTo>
                <a:cubicBezTo>
                  <a:pt x="14952777" y="1165360"/>
                  <a:pt x="14921817" y="1318213"/>
                  <a:pt x="14935200" y="1496058"/>
                </a:cubicBezTo>
                <a:cubicBezTo>
                  <a:pt x="14948583" y="1673903"/>
                  <a:pt x="14900549" y="1777547"/>
                  <a:pt x="14935200" y="1968495"/>
                </a:cubicBezTo>
                <a:cubicBezTo>
                  <a:pt x="14917645" y="2168931"/>
                  <a:pt x="14795714" y="2351519"/>
                  <a:pt x="14541491" y="2362204"/>
                </a:cubicBezTo>
                <a:cubicBezTo>
                  <a:pt x="14290814" y="2382658"/>
                  <a:pt x="14116753" y="2362040"/>
                  <a:pt x="13996663" y="2362204"/>
                </a:cubicBezTo>
                <a:cubicBezTo>
                  <a:pt x="13876573" y="2362368"/>
                  <a:pt x="13680427" y="2311608"/>
                  <a:pt x="13493746" y="2362204"/>
                </a:cubicBezTo>
                <a:cubicBezTo>
                  <a:pt x="13307065" y="2412800"/>
                  <a:pt x="13144541" y="2361820"/>
                  <a:pt x="13032737" y="2362204"/>
                </a:cubicBezTo>
                <a:cubicBezTo>
                  <a:pt x="12920933" y="2362588"/>
                  <a:pt x="12603254" y="2310555"/>
                  <a:pt x="12446000" y="2362204"/>
                </a:cubicBezTo>
                <a:cubicBezTo>
                  <a:pt x="12309021" y="2378192"/>
                  <a:pt x="12203329" y="2348923"/>
                  <a:pt x="12024614" y="2362204"/>
                </a:cubicBezTo>
                <a:cubicBezTo>
                  <a:pt x="11845899" y="2375485"/>
                  <a:pt x="11555416" y="2342589"/>
                  <a:pt x="11416538" y="2362204"/>
                </a:cubicBezTo>
                <a:cubicBezTo>
                  <a:pt x="11277660" y="2381819"/>
                  <a:pt x="11002871" y="2353673"/>
                  <a:pt x="10883138" y="2362204"/>
                </a:cubicBezTo>
                <a:cubicBezTo>
                  <a:pt x="10763405" y="2370735"/>
                  <a:pt x="10594104" y="2304581"/>
                  <a:pt x="10349738" y="2362204"/>
                </a:cubicBezTo>
                <a:cubicBezTo>
                  <a:pt x="10105372" y="2419827"/>
                  <a:pt x="9988245" y="2349954"/>
                  <a:pt x="9853676" y="2362204"/>
                </a:cubicBezTo>
                <a:cubicBezTo>
                  <a:pt x="9719107" y="2374454"/>
                  <a:pt x="9626509" y="2335789"/>
                  <a:pt x="9432290" y="2362204"/>
                </a:cubicBezTo>
                <a:cubicBezTo>
                  <a:pt x="9238071" y="2388619"/>
                  <a:pt x="8956732" y="2352707"/>
                  <a:pt x="8712200" y="2362204"/>
                </a:cubicBezTo>
                <a:lnTo>
                  <a:pt x="8712200" y="2362204"/>
                </a:lnTo>
                <a:cubicBezTo>
                  <a:pt x="8479494" y="2369385"/>
                  <a:pt x="8318449" y="2343313"/>
                  <a:pt x="8034837" y="2362204"/>
                </a:cubicBezTo>
                <a:cubicBezTo>
                  <a:pt x="7751225" y="2381095"/>
                  <a:pt x="7445383" y="2333535"/>
                  <a:pt x="7274289" y="2362204"/>
                </a:cubicBezTo>
                <a:cubicBezTo>
                  <a:pt x="7103195" y="2390873"/>
                  <a:pt x="7081423" y="2337667"/>
                  <a:pt x="6929666" y="2362204"/>
                </a:cubicBezTo>
                <a:cubicBezTo>
                  <a:pt x="6777909" y="2386741"/>
                  <a:pt x="6395898" y="2282253"/>
                  <a:pt x="6252303" y="2362204"/>
                </a:cubicBezTo>
                <a:cubicBezTo>
                  <a:pt x="6108708" y="2442155"/>
                  <a:pt x="6026155" y="2357806"/>
                  <a:pt x="5907680" y="2362204"/>
                </a:cubicBezTo>
                <a:cubicBezTo>
                  <a:pt x="5789205" y="2366602"/>
                  <a:pt x="5672225" y="2342822"/>
                  <a:pt x="5563057" y="2362204"/>
                </a:cubicBezTo>
                <a:cubicBezTo>
                  <a:pt x="5453889" y="2381586"/>
                  <a:pt x="5182024" y="2309664"/>
                  <a:pt x="4802509" y="2362204"/>
                </a:cubicBezTo>
                <a:cubicBezTo>
                  <a:pt x="4422994" y="2414744"/>
                  <a:pt x="4484011" y="2339170"/>
                  <a:pt x="4291516" y="2362204"/>
                </a:cubicBezTo>
                <a:cubicBezTo>
                  <a:pt x="4099021" y="2385238"/>
                  <a:pt x="3954989" y="2339761"/>
                  <a:pt x="3863708" y="2362204"/>
                </a:cubicBezTo>
                <a:cubicBezTo>
                  <a:pt x="3772427" y="2384647"/>
                  <a:pt x="3524208" y="2338934"/>
                  <a:pt x="3352715" y="2362204"/>
                </a:cubicBezTo>
                <a:cubicBezTo>
                  <a:pt x="3181222" y="2385474"/>
                  <a:pt x="3071159" y="2312744"/>
                  <a:pt x="2841722" y="2362204"/>
                </a:cubicBezTo>
                <a:cubicBezTo>
                  <a:pt x="2612285" y="2411664"/>
                  <a:pt x="2367094" y="2346098"/>
                  <a:pt x="2164359" y="2362204"/>
                </a:cubicBezTo>
                <a:cubicBezTo>
                  <a:pt x="1961624" y="2378310"/>
                  <a:pt x="1890969" y="2332805"/>
                  <a:pt x="1819736" y="2362204"/>
                </a:cubicBezTo>
                <a:cubicBezTo>
                  <a:pt x="1748503" y="2391603"/>
                  <a:pt x="1383766" y="2360099"/>
                  <a:pt x="1059188" y="2362204"/>
                </a:cubicBezTo>
                <a:cubicBezTo>
                  <a:pt x="734610" y="2364309"/>
                  <a:pt x="559158" y="2344478"/>
                  <a:pt x="393709" y="2362204"/>
                </a:cubicBezTo>
                <a:cubicBezTo>
                  <a:pt x="169797" y="2365645"/>
                  <a:pt x="25701" y="2144435"/>
                  <a:pt x="0" y="1968495"/>
                </a:cubicBezTo>
                <a:cubicBezTo>
                  <a:pt x="-29017" y="1792605"/>
                  <a:pt x="10539" y="1675056"/>
                  <a:pt x="0" y="1505901"/>
                </a:cubicBezTo>
                <a:cubicBezTo>
                  <a:pt x="-10539" y="1336746"/>
                  <a:pt x="28150" y="1096327"/>
                  <a:pt x="0" y="984252"/>
                </a:cubicBezTo>
                <a:cubicBezTo>
                  <a:pt x="-60863" y="797957"/>
                  <a:pt x="20070" y="637986"/>
                  <a:pt x="0" y="393701"/>
                </a:cubicBezTo>
                <a:lnTo>
                  <a:pt x="0" y="393701"/>
                </a:lnTo>
                <a:lnTo>
                  <a:pt x="0" y="39370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3050</Words>
  <Application>Microsoft Office PowerPoint</Application>
  <PresentationFormat>Tùy chỉnh</PresentationFormat>
  <Paragraphs>217</Paragraphs>
  <Slides>22</Slides>
  <Notes>0</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22</vt:i4>
      </vt:variant>
    </vt:vector>
  </HeadingPairs>
  <TitlesOfParts>
    <vt:vector size="31" baseType="lpstr">
      <vt:lpstr>Calibri</vt:lpstr>
      <vt:lpstr>Pattaya</vt:lpstr>
      <vt:lpstr>Sigmar One</vt:lpstr>
      <vt:lpstr>Wingdings</vt:lpstr>
      <vt:lpstr>Times New Roman</vt:lpstr>
      <vt:lpstr>Lobster</vt:lpstr>
      <vt:lpstr>Bungee</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Ha Nguyen</cp:lastModifiedBy>
  <cp:revision>43</cp:revision>
  <dcterms:created xsi:type="dcterms:W3CDTF">2006-08-16T00:00:00Z</dcterms:created>
  <dcterms:modified xsi:type="dcterms:W3CDTF">2023-03-17T05:43:21Z</dcterms:modified>
  <dc:identifier>DAE4nWSQ5GQ</dc:identifier>
</cp:coreProperties>
</file>