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4" r:id="rId2"/>
    <p:sldId id="314" r:id="rId3"/>
    <p:sldId id="259" r:id="rId4"/>
    <p:sldId id="294" r:id="rId5"/>
    <p:sldId id="445" r:id="rId6"/>
    <p:sldId id="441" r:id="rId7"/>
    <p:sldId id="442" r:id="rId8"/>
    <p:sldId id="260" r:id="rId9"/>
    <p:sldId id="287" r:id="rId10"/>
    <p:sldId id="382" r:id="rId11"/>
    <p:sldId id="292" r:id="rId12"/>
    <p:sldId id="290" r:id="rId13"/>
    <p:sldId id="261" r:id="rId14"/>
    <p:sldId id="262" r:id="rId15"/>
    <p:sldId id="263" r:id="rId16"/>
    <p:sldId id="397" r:id="rId17"/>
    <p:sldId id="426" r:id="rId18"/>
    <p:sldId id="266" r:id="rId19"/>
    <p:sldId id="293" r:id="rId20"/>
    <p:sldId id="420" r:id="rId21"/>
    <p:sldId id="291" r:id="rId22"/>
    <p:sldId id="268" r:id="rId23"/>
    <p:sldId id="308" r:id="rId24"/>
    <p:sldId id="270" r:id="rId25"/>
    <p:sldId id="305" r:id="rId26"/>
    <p:sldId id="307" r:id="rId27"/>
    <p:sldId id="301" r:id="rId28"/>
    <p:sldId id="271" r:id="rId29"/>
    <p:sldId id="272" r:id="rId30"/>
    <p:sldId id="44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DDB27-304F-44E4-92D2-C4E3D4BCF086}" v="30" dt="2023-03-11T02:47:10.243"/>
    <p1510:client id="{BA168047-672B-48B7-951D-75FD88374D67}" v="1" dt="2023-03-11T06:49:27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BA168047-672B-48B7-951D-75FD88374D67}"/>
    <pc:docChg chg="addSld modSld sldOrd">
      <pc:chgData name="Ha Nguyen" userId="7e36c6dd258c56d1" providerId="LiveId" clId="{BA168047-672B-48B7-951D-75FD88374D67}" dt="2023-03-11T06:49:29.003" v="2"/>
      <pc:docMkLst>
        <pc:docMk/>
      </pc:docMkLst>
      <pc:sldChg chg="add">
        <pc:chgData name="Ha Nguyen" userId="7e36c6dd258c56d1" providerId="LiveId" clId="{BA168047-672B-48B7-951D-75FD88374D67}" dt="2023-03-11T06:49:27.102" v="0"/>
        <pc:sldMkLst>
          <pc:docMk/>
          <pc:sldMk cId="0" sldId="304"/>
        </pc:sldMkLst>
      </pc:sldChg>
      <pc:sldChg chg="ord">
        <pc:chgData name="Ha Nguyen" userId="7e36c6dd258c56d1" providerId="LiveId" clId="{BA168047-672B-48B7-951D-75FD88374D67}" dt="2023-03-11T06:49:29.003" v="2"/>
        <pc:sldMkLst>
          <pc:docMk/>
          <pc:sldMk cId="0" sldId="314"/>
        </pc:sldMkLst>
      </pc:sldChg>
    </pc:docChg>
  </pc:docChgLst>
  <pc:docChgLst>
    <pc:chgData name="Ha Nguyen" userId="7e36c6dd258c56d1" providerId="LiveId" clId="{8E7DDB27-304F-44E4-92D2-C4E3D4BCF086}"/>
    <pc:docChg chg="undo redo custSel addSld delSld modSld">
      <pc:chgData name="Ha Nguyen" userId="7e36c6dd258c56d1" providerId="LiveId" clId="{8E7DDB27-304F-44E4-92D2-C4E3D4BCF086}" dt="2023-03-11T02:47:13.634" v="273" actId="1076"/>
      <pc:docMkLst>
        <pc:docMk/>
      </pc:docMkLst>
      <pc:sldChg chg="delSp modSp mod">
        <pc:chgData name="Ha Nguyen" userId="7e36c6dd258c56d1" providerId="LiveId" clId="{8E7DDB27-304F-44E4-92D2-C4E3D4BCF086}" dt="2023-03-11T02:45:45.091" v="260" actId="1076"/>
        <pc:sldMkLst>
          <pc:docMk/>
          <pc:sldMk cId="4138492737" sldId="260"/>
        </pc:sldMkLst>
        <pc:spChg chg="mod">
          <ac:chgData name="Ha Nguyen" userId="7e36c6dd258c56d1" providerId="LiveId" clId="{8E7DDB27-304F-44E4-92D2-C4E3D4BCF086}" dt="2023-03-11T02:41:18.086" v="92" actId="1035"/>
          <ac:spMkLst>
            <pc:docMk/>
            <pc:sldMk cId="4138492737" sldId="260"/>
            <ac:spMk id="2" creationId="{00000000-0000-0000-0000-000000000000}"/>
          </ac:spMkLst>
        </pc:spChg>
        <pc:spChg chg="del">
          <ac:chgData name="Ha Nguyen" userId="7e36c6dd258c56d1" providerId="LiveId" clId="{8E7DDB27-304F-44E4-92D2-C4E3D4BCF086}" dt="2023-03-11T02:41:06.758" v="70" actId="478"/>
          <ac:spMkLst>
            <pc:docMk/>
            <pc:sldMk cId="4138492737" sldId="260"/>
            <ac:spMk id="3" creationId="{00000000-0000-0000-0000-000000000000}"/>
          </ac:spMkLst>
        </pc:spChg>
        <pc:spChg chg="del">
          <ac:chgData name="Ha Nguyen" userId="7e36c6dd258c56d1" providerId="LiveId" clId="{8E7DDB27-304F-44E4-92D2-C4E3D4BCF086}" dt="2023-03-11T02:41:08.556" v="71" actId="478"/>
          <ac:spMkLst>
            <pc:docMk/>
            <pc:sldMk cId="4138492737" sldId="260"/>
            <ac:spMk id="6" creationId="{00000000-0000-0000-0000-000000000000}"/>
          </ac:spMkLst>
        </pc:spChg>
        <pc:spChg chg="del mod">
          <ac:chgData name="Ha Nguyen" userId="7e36c6dd258c56d1" providerId="LiveId" clId="{8E7DDB27-304F-44E4-92D2-C4E3D4BCF086}" dt="2023-03-11T02:41:03.408" v="69" actId="478"/>
          <ac:spMkLst>
            <pc:docMk/>
            <pc:sldMk cId="4138492737" sldId="260"/>
            <ac:spMk id="17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18.086" v="92" actId="1035"/>
          <ac:spMkLst>
            <pc:docMk/>
            <pc:sldMk cId="4138492737" sldId="260"/>
            <ac:spMk id="307" creationId="{00000000-0000-0000-0000-000000000000}"/>
          </ac:spMkLst>
        </pc:spChg>
        <pc:graphicFrameChg chg="mod">
          <ac:chgData name="Ha Nguyen" userId="7e36c6dd258c56d1" providerId="LiveId" clId="{8E7DDB27-304F-44E4-92D2-C4E3D4BCF086}" dt="2023-03-11T02:45:45.091" v="260" actId="1076"/>
          <ac:graphicFrameMkLst>
            <pc:docMk/>
            <pc:sldMk cId="4138492737" sldId="260"/>
            <ac:graphicFrameMk id="19" creationId="{00000000-0000-0000-0000-000000000000}"/>
          </ac:graphicFrameMkLst>
        </pc:graphicFrameChg>
      </pc:sldChg>
      <pc:sldChg chg="delSp modSp mod">
        <pc:chgData name="Ha Nguyen" userId="7e36c6dd258c56d1" providerId="LiveId" clId="{8E7DDB27-304F-44E4-92D2-C4E3D4BCF086}" dt="2023-03-11T02:41:35.397" v="116" actId="1035"/>
        <pc:sldMkLst>
          <pc:docMk/>
          <pc:sldMk cId="3270459135" sldId="261"/>
        </pc:sldMkLst>
        <pc:spChg chg="mod">
          <ac:chgData name="Ha Nguyen" userId="7e36c6dd258c56d1" providerId="LiveId" clId="{8E7DDB27-304F-44E4-92D2-C4E3D4BCF086}" dt="2023-03-11T02:41:35.397" v="116" actId="1035"/>
          <ac:spMkLst>
            <pc:docMk/>
            <pc:sldMk cId="3270459135" sldId="261"/>
            <ac:spMk id="2" creationId="{00000000-0000-0000-0000-000000000000}"/>
          </ac:spMkLst>
        </pc:spChg>
        <pc:spChg chg="del">
          <ac:chgData name="Ha Nguyen" userId="7e36c6dd258c56d1" providerId="LiveId" clId="{8E7DDB27-304F-44E4-92D2-C4E3D4BCF086}" dt="2023-03-11T02:41:28.168" v="93" actId="478"/>
          <ac:spMkLst>
            <pc:docMk/>
            <pc:sldMk cId="3270459135" sldId="261"/>
            <ac:spMk id="6" creationId="{00000000-0000-0000-0000-000000000000}"/>
          </ac:spMkLst>
        </pc:spChg>
        <pc:spChg chg="del">
          <ac:chgData name="Ha Nguyen" userId="7e36c6dd258c56d1" providerId="LiveId" clId="{8E7DDB27-304F-44E4-92D2-C4E3D4BCF086}" dt="2023-03-11T02:41:28.168" v="93" actId="478"/>
          <ac:spMkLst>
            <pc:docMk/>
            <pc:sldMk cId="3270459135" sldId="261"/>
            <ac:spMk id="7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35.397" v="116" actId="1035"/>
          <ac:spMkLst>
            <pc:docMk/>
            <pc:sldMk cId="3270459135" sldId="261"/>
            <ac:spMk id="8" creationId="{00000000-0000-0000-0000-000000000000}"/>
          </ac:spMkLst>
        </pc:spChg>
        <pc:spChg chg="del">
          <ac:chgData name="Ha Nguyen" userId="7e36c6dd258c56d1" providerId="LiveId" clId="{8E7DDB27-304F-44E4-92D2-C4E3D4BCF086}" dt="2023-03-11T02:41:31.332" v="94" actId="478"/>
          <ac:spMkLst>
            <pc:docMk/>
            <pc:sldMk cId="3270459135" sldId="261"/>
            <ac:spMk id="9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35.397" v="116" actId="1035"/>
          <ac:spMkLst>
            <pc:docMk/>
            <pc:sldMk cId="3270459135" sldId="261"/>
            <ac:spMk id="307" creationId="{00000000-0000-0000-0000-000000000000}"/>
          </ac:spMkLst>
        </pc:spChg>
      </pc:sldChg>
      <pc:sldChg chg="modSp mod">
        <pc:chgData name="Ha Nguyen" userId="7e36c6dd258c56d1" providerId="LiveId" clId="{8E7DDB27-304F-44E4-92D2-C4E3D4BCF086}" dt="2023-03-11T02:41:41.004" v="140" actId="1035"/>
        <pc:sldMkLst>
          <pc:docMk/>
          <pc:sldMk cId="1930636866" sldId="262"/>
        </pc:sldMkLst>
        <pc:spChg chg="mod">
          <ac:chgData name="Ha Nguyen" userId="7e36c6dd258c56d1" providerId="LiveId" clId="{8E7DDB27-304F-44E4-92D2-C4E3D4BCF086}" dt="2023-03-11T02:41:41.004" v="140" actId="1035"/>
          <ac:spMkLst>
            <pc:docMk/>
            <pc:sldMk cId="1930636866" sldId="262"/>
            <ac:spMk id="4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41.004" v="140" actId="1035"/>
          <ac:spMkLst>
            <pc:docMk/>
            <pc:sldMk cId="1930636866" sldId="262"/>
            <ac:spMk id="8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41.004" v="140" actId="1035"/>
          <ac:spMkLst>
            <pc:docMk/>
            <pc:sldMk cId="1930636866" sldId="262"/>
            <ac:spMk id="15" creationId="{D687900B-AD66-4354-AD56-15D33E11F8A3}"/>
          </ac:spMkLst>
        </pc:spChg>
      </pc:sldChg>
      <pc:sldChg chg="modSp mod">
        <pc:chgData name="Ha Nguyen" userId="7e36c6dd258c56d1" providerId="LiveId" clId="{8E7DDB27-304F-44E4-92D2-C4E3D4BCF086}" dt="2023-03-11T02:41:57.320" v="167" actId="1076"/>
        <pc:sldMkLst>
          <pc:docMk/>
          <pc:sldMk cId="685525642" sldId="266"/>
        </pc:sldMkLst>
        <pc:spChg chg="mod">
          <ac:chgData name="Ha Nguyen" userId="7e36c6dd258c56d1" providerId="LiveId" clId="{8E7DDB27-304F-44E4-92D2-C4E3D4BCF086}" dt="2023-03-11T02:41:57.320" v="167" actId="1076"/>
          <ac:spMkLst>
            <pc:docMk/>
            <pc:sldMk cId="685525642" sldId="266"/>
            <ac:spMk id="4" creationId="{00000000-0000-0000-0000-000000000000}"/>
          </ac:spMkLst>
        </pc:spChg>
        <pc:spChg chg="mod">
          <ac:chgData name="Ha Nguyen" userId="7e36c6dd258c56d1" providerId="LiveId" clId="{8E7DDB27-304F-44E4-92D2-C4E3D4BCF086}" dt="2023-03-11T02:41:57.320" v="167" actId="1076"/>
          <ac:spMkLst>
            <pc:docMk/>
            <pc:sldMk cId="685525642" sldId="266"/>
            <ac:spMk id="8" creationId="{00000000-0000-0000-0000-000000000000}"/>
          </ac:spMkLst>
        </pc:spChg>
      </pc:sldChg>
      <pc:sldChg chg="modSp mod">
        <pc:chgData name="Ha Nguyen" userId="7e36c6dd258c56d1" providerId="LiveId" clId="{8E7DDB27-304F-44E4-92D2-C4E3D4BCF086}" dt="2023-03-11T02:42:37.166" v="170" actId="1076"/>
        <pc:sldMkLst>
          <pc:docMk/>
          <pc:sldMk cId="4025720271" sldId="268"/>
        </pc:sldMkLst>
        <pc:spChg chg="mod">
          <ac:chgData name="Ha Nguyen" userId="7e36c6dd258c56d1" providerId="LiveId" clId="{8E7DDB27-304F-44E4-92D2-C4E3D4BCF086}" dt="2023-03-11T02:42:37.166" v="170" actId="1076"/>
          <ac:spMkLst>
            <pc:docMk/>
            <pc:sldMk cId="4025720271" sldId="268"/>
            <ac:spMk id="2" creationId="{00000000-0000-0000-0000-000000000000}"/>
          </ac:spMkLst>
        </pc:spChg>
      </pc:sldChg>
      <pc:sldChg chg="delSp modSp mod">
        <pc:chgData name="Ha Nguyen" userId="7e36c6dd258c56d1" providerId="LiveId" clId="{8E7DDB27-304F-44E4-92D2-C4E3D4BCF086}" dt="2023-03-11T02:43:00.664" v="192" actId="1035"/>
        <pc:sldMkLst>
          <pc:docMk/>
          <pc:sldMk cId="1661034462" sldId="270"/>
        </pc:sldMkLst>
        <pc:spChg chg="mod">
          <ac:chgData name="Ha Nguyen" userId="7e36c6dd258c56d1" providerId="LiveId" clId="{8E7DDB27-304F-44E4-92D2-C4E3D4BCF086}" dt="2023-03-11T02:43:00.664" v="192" actId="1035"/>
          <ac:spMkLst>
            <pc:docMk/>
            <pc:sldMk cId="1661034462" sldId="270"/>
            <ac:spMk id="2" creationId="{00000000-0000-0000-0000-000000000000}"/>
          </ac:spMkLst>
        </pc:spChg>
        <pc:spChg chg="del">
          <ac:chgData name="Ha Nguyen" userId="7e36c6dd258c56d1" providerId="LiveId" clId="{8E7DDB27-304F-44E4-92D2-C4E3D4BCF086}" dt="2023-03-11T02:42:54.148" v="172" actId="478"/>
          <ac:spMkLst>
            <pc:docMk/>
            <pc:sldMk cId="1661034462" sldId="270"/>
            <ac:spMk id="9" creationId="{00000000-0000-0000-0000-000000000000}"/>
          </ac:spMkLst>
        </pc:spChg>
        <pc:spChg chg="del">
          <ac:chgData name="Ha Nguyen" userId="7e36c6dd258c56d1" providerId="LiveId" clId="{8E7DDB27-304F-44E4-92D2-C4E3D4BCF086}" dt="2023-03-11T02:42:54.148" v="172" actId="478"/>
          <ac:spMkLst>
            <pc:docMk/>
            <pc:sldMk cId="1661034462" sldId="270"/>
            <ac:spMk id="10" creationId="{00000000-0000-0000-0000-000000000000}"/>
          </ac:spMkLst>
        </pc:spChg>
        <pc:spChg chg="del">
          <ac:chgData name="Ha Nguyen" userId="7e36c6dd258c56d1" providerId="LiveId" clId="{8E7DDB27-304F-44E4-92D2-C4E3D4BCF086}" dt="2023-03-11T02:42:56.312" v="173" actId="478"/>
          <ac:spMkLst>
            <pc:docMk/>
            <pc:sldMk cId="1661034462" sldId="270"/>
            <ac:spMk id="11" creationId="{00000000-0000-0000-0000-000000000000}"/>
          </ac:spMkLst>
        </pc:spChg>
        <pc:spChg chg="mod">
          <ac:chgData name="Ha Nguyen" userId="7e36c6dd258c56d1" providerId="LiveId" clId="{8E7DDB27-304F-44E4-92D2-C4E3D4BCF086}" dt="2023-03-11T02:43:00.664" v="192" actId="1035"/>
          <ac:spMkLst>
            <pc:docMk/>
            <pc:sldMk cId="1661034462" sldId="270"/>
            <ac:spMk id="12" creationId="{00000000-0000-0000-0000-000000000000}"/>
          </ac:spMkLst>
        </pc:spChg>
        <pc:spChg chg="mod">
          <ac:chgData name="Ha Nguyen" userId="7e36c6dd258c56d1" providerId="LiveId" clId="{8E7DDB27-304F-44E4-92D2-C4E3D4BCF086}" dt="2023-03-11T02:43:00.664" v="192" actId="1035"/>
          <ac:spMkLst>
            <pc:docMk/>
            <pc:sldMk cId="1661034462" sldId="270"/>
            <ac:spMk id="15" creationId="{4631401C-48C3-4805-8D5B-9AB5300158F8}"/>
          </ac:spMkLst>
        </pc:spChg>
        <pc:picChg chg="mod">
          <ac:chgData name="Ha Nguyen" userId="7e36c6dd258c56d1" providerId="LiveId" clId="{8E7DDB27-304F-44E4-92D2-C4E3D4BCF086}" dt="2023-03-11T02:43:00.664" v="192" actId="1035"/>
          <ac:picMkLst>
            <pc:docMk/>
            <pc:sldMk cId="1661034462" sldId="270"/>
            <ac:picMk id="8" creationId="{00000000-0000-0000-0000-000000000000}"/>
          </ac:picMkLst>
        </pc:picChg>
      </pc:sldChg>
      <pc:sldChg chg="delSp modSp mod">
        <pc:chgData name="Ha Nguyen" userId="7e36c6dd258c56d1" providerId="LiveId" clId="{8E7DDB27-304F-44E4-92D2-C4E3D4BCF086}" dt="2023-03-11T02:47:13.634" v="273" actId="1076"/>
        <pc:sldMkLst>
          <pc:docMk/>
          <pc:sldMk cId="2310365339" sldId="272"/>
        </pc:sldMkLst>
        <pc:spChg chg="mod">
          <ac:chgData name="Ha Nguyen" userId="7e36c6dd258c56d1" providerId="LiveId" clId="{8E7DDB27-304F-44E4-92D2-C4E3D4BCF086}" dt="2023-03-11T02:44:05.156" v="241" actId="1035"/>
          <ac:spMkLst>
            <pc:docMk/>
            <pc:sldMk cId="2310365339" sldId="272"/>
            <ac:spMk id="2" creationId="{00000000-0000-0000-0000-000000000000}"/>
          </ac:spMkLst>
        </pc:spChg>
        <pc:spChg chg="mod">
          <ac:chgData name="Ha Nguyen" userId="7e36c6dd258c56d1" providerId="LiveId" clId="{8E7DDB27-304F-44E4-92D2-C4E3D4BCF086}" dt="2023-03-11T02:44:05.156" v="241" actId="1035"/>
          <ac:spMkLst>
            <pc:docMk/>
            <pc:sldMk cId="2310365339" sldId="272"/>
            <ac:spMk id="3" creationId="{00000000-0000-0000-0000-000000000000}"/>
          </ac:spMkLst>
        </pc:spChg>
        <pc:spChg chg="mod">
          <ac:chgData name="Ha Nguyen" userId="7e36c6dd258c56d1" providerId="LiveId" clId="{8E7DDB27-304F-44E4-92D2-C4E3D4BCF086}" dt="2023-03-11T02:44:05.156" v="241" actId="1035"/>
          <ac:spMkLst>
            <pc:docMk/>
            <pc:sldMk cId="2310365339" sldId="272"/>
            <ac:spMk id="4" creationId="{00000000-0000-0000-0000-000000000000}"/>
          </ac:spMkLst>
        </pc:spChg>
        <pc:spChg chg="del">
          <ac:chgData name="Ha Nguyen" userId="7e36c6dd258c56d1" providerId="LiveId" clId="{8E7DDB27-304F-44E4-92D2-C4E3D4BCF086}" dt="2023-03-11T02:44:00.073" v="219" actId="478"/>
          <ac:spMkLst>
            <pc:docMk/>
            <pc:sldMk cId="2310365339" sldId="272"/>
            <ac:spMk id="8" creationId="{00000000-0000-0000-0000-000000000000}"/>
          </ac:spMkLst>
        </pc:spChg>
        <pc:spChg chg="mod">
          <ac:chgData name="Ha Nguyen" userId="7e36c6dd258c56d1" providerId="LiveId" clId="{8E7DDB27-304F-44E4-92D2-C4E3D4BCF086}" dt="2023-03-11T02:47:13.634" v="273" actId="1076"/>
          <ac:spMkLst>
            <pc:docMk/>
            <pc:sldMk cId="2310365339" sldId="272"/>
            <ac:spMk id="9" creationId="{00000000-0000-0000-0000-000000000000}"/>
          </ac:spMkLst>
        </pc:spChg>
        <pc:spChg chg="del">
          <ac:chgData name="Ha Nguyen" userId="7e36c6dd258c56d1" providerId="LiveId" clId="{8E7DDB27-304F-44E4-92D2-C4E3D4BCF086}" dt="2023-03-11T02:44:00.073" v="219" actId="478"/>
          <ac:spMkLst>
            <pc:docMk/>
            <pc:sldMk cId="2310365339" sldId="272"/>
            <ac:spMk id="10" creationId="{00000000-0000-0000-0000-000000000000}"/>
          </ac:spMkLst>
        </pc:spChg>
        <pc:spChg chg="del">
          <ac:chgData name="Ha Nguyen" userId="7e36c6dd258c56d1" providerId="LiveId" clId="{8E7DDB27-304F-44E4-92D2-C4E3D4BCF086}" dt="2023-03-11T02:44:00.073" v="219" actId="478"/>
          <ac:spMkLst>
            <pc:docMk/>
            <pc:sldMk cId="2310365339" sldId="272"/>
            <ac:spMk id="11" creationId="{00000000-0000-0000-0000-000000000000}"/>
          </ac:spMkLst>
        </pc:spChg>
        <pc:graphicFrameChg chg="mod">
          <ac:chgData name="Ha Nguyen" userId="7e36c6dd258c56d1" providerId="LiveId" clId="{8E7DDB27-304F-44E4-92D2-C4E3D4BCF086}" dt="2023-03-11T02:44:05.156" v="241" actId="1035"/>
          <ac:graphicFrameMkLst>
            <pc:docMk/>
            <pc:sldMk cId="2310365339" sldId="272"/>
            <ac:graphicFrameMk id="15" creationId="{78B90647-D8D2-43D7-A50E-A63558DFC128}"/>
          </ac:graphicFrameMkLst>
        </pc:graphicFrameChg>
      </pc:sldChg>
      <pc:sldChg chg="del">
        <pc:chgData name="Ha Nguyen" userId="7e36c6dd258c56d1" providerId="LiveId" clId="{8E7DDB27-304F-44E4-92D2-C4E3D4BCF086}" dt="2023-03-11T02:44:08.063" v="242" actId="47"/>
        <pc:sldMkLst>
          <pc:docMk/>
          <pc:sldMk cId="1140800668" sldId="273"/>
        </pc:sldMkLst>
      </pc:sldChg>
      <pc:sldChg chg="del">
        <pc:chgData name="Ha Nguyen" userId="7e36c6dd258c56d1" providerId="LiveId" clId="{8E7DDB27-304F-44E4-92D2-C4E3D4BCF086}" dt="2023-03-11T02:44:08.448" v="243" actId="47"/>
        <pc:sldMkLst>
          <pc:docMk/>
          <pc:sldMk cId="2022210613" sldId="274"/>
        </pc:sldMkLst>
      </pc:sldChg>
      <pc:sldChg chg="del">
        <pc:chgData name="Ha Nguyen" userId="7e36c6dd258c56d1" providerId="LiveId" clId="{8E7DDB27-304F-44E4-92D2-C4E3D4BCF086}" dt="2023-03-11T02:44:08.813" v="244" actId="47"/>
        <pc:sldMkLst>
          <pc:docMk/>
          <pc:sldMk cId="3269232484" sldId="275"/>
        </pc:sldMkLst>
      </pc:sldChg>
      <pc:sldChg chg="del">
        <pc:chgData name="Ha Nguyen" userId="7e36c6dd258c56d1" providerId="LiveId" clId="{8E7DDB27-304F-44E4-92D2-C4E3D4BCF086}" dt="2023-03-11T02:44:09.103" v="245" actId="47"/>
        <pc:sldMkLst>
          <pc:docMk/>
          <pc:sldMk cId="820283283" sldId="277"/>
        </pc:sldMkLst>
      </pc:sldChg>
      <pc:sldChg chg="modSp mod">
        <pc:chgData name="Ha Nguyen" userId="7e36c6dd258c56d1" providerId="LiveId" clId="{8E7DDB27-304F-44E4-92D2-C4E3D4BCF086}" dt="2023-03-11T02:46:31.272" v="267" actId="1076"/>
        <pc:sldMkLst>
          <pc:docMk/>
          <pc:sldMk cId="1535530082" sldId="301"/>
        </pc:sldMkLst>
        <pc:spChg chg="mod">
          <ac:chgData name="Ha Nguyen" userId="7e36c6dd258c56d1" providerId="LiveId" clId="{8E7DDB27-304F-44E4-92D2-C4E3D4BCF086}" dt="2023-03-11T02:46:31.272" v="267" actId="1076"/>
          <ac:spMkLst>
            <pc:docMk/>
            <pc:sldMk cId="1535530082" sldId="301"/>
            <ac:spMk id="8" creationId="{00000000-0000-0000-0000-000000000000}"/>
          </ac:spMkLst>
        </pc:spChg>
      </pc:sldChg>
      <pc:sldChg chg="delSp modSp mod">
        <pc:chgData name="Ha Nguyen" userId="7e36c6dd258c56d1" providerId="LiveId" clId="{8E7DDB27-304F-44E4-92D2-C4E3D4BCF086}" dt="2023-03-11T02:43:11.918" v="216" actId="1035"/>
        <pc:sldMkLst>
          <pc:docMk/>
          <pc:sldMk cId="3018862729" sldId="305"/>
        </pc:sldMkLst>
        <pc:spChg chg="mod">
          <ac:chgData name="Ha Nguyen" userId="7e36c6dd258c56d1" providerId="LiveId" clId="{8E7DDB27-304F-44E4-92D2-C4E3D4BCF086}" dt="2023-03-11T02:43:11.918" v="216" actId="1035"/>
          <ac:spMkLst>
            <pc:docMk/>
            <pc:sldMk cId="3018862729" sldId="305"/>
            <ac:spMk id="3" creationId="{00000000-0000-0000-0000-000000000000}"/>
          </ac:spMkLst>
        </pc:spChg>
        <pc:spChg chg="del">
          <ac:chgData name="Ha Nguyen" userId="7e36c6dd258c56d1" providerId="LiveId" clId="{8E7DDB27-304F-44E4-92D2-C4E3D4BCF086}" dt="2023-03-11T02:43:05.115" v="193" actId="478"/>
          <ac:spMkLst>
            <pc:docMk/>
            <pc:sldMk cId="3018862729" sldId="305"/>
            <ac:spMk id="7" creationId="{00000000-0000-0000-0000-000000000000}"/>
          </ac:spMkLst>
        </pc:spChg>
        <pc:spChg chg="del">
          <ac:chgData name="Ha Nguyen" userId="7e36c6dd258c56d1" providerId="LiveId" clId="{8E7DDB27-304F-44E4-92D2-C4E3D4BCF086}" dt="2023-03-11T02:43:05.115" v="193" actId="478"/>
          <ac:spMkLst>
            <pc:docMk/>
            <pc:sldMk cId="3018862729" sldId="305"/>
            <ac:spMk id="9" creationId="{00000000-0000-0000-0000-000000000000}"/>
          </ac:spMkLst>
        </pc:spChg>
        <pc:spChg chg="del">
          <ac:chgData name="Ha Nguyen" userId="7e36c6dd258c56d1" providerId="LiveId" clId="{8E7DDB27-304F-44E4-92D2-C4E3D4BCF086}" dt="2023-03-11T02:43:07.630" v="194" actId="478"/>
          <ac:spMkLst>
            <pc:docMk/>
            <pc:sldMk cId="3018862729" sldId="305"/>
            <ac:spMk id="10" creationId="{00000000-0000-0000-0000-000000000000}"/>
          </ac:spMkLst>
        </pc:spChg>
        <pc:picChg chg="mod">
          <ac:chgData name="Ha Nguyen" userId="7e36c6dd258c56d1" providerId="LiveId" clId="{8E7DDB27-304F-44E4-92D2-C4E3D4BCF086}" dt="2023-03-11T02:43:11.918" v="216" actId="1035"/>
          <ac:picMkLst>
            <pc:docMk/>
            <pc:sldMk cId="3018862729" sldId="305"/>
            <ac:picMk id="5" creationId="{00000000-0000-0000-0000-000000000000}"/>
          </ac:picMkLst>
        </pc:picChg>
        <pc:picChg chg="mod">
          <ac:chgData name="Ha Nguyen" userId="7e36c6dd258c56d1" providerId="LiveId" clId="{8E7DDB27-304F-44E4-92D2-C4E3D4BCF086}" dt="2023-03-11T02:43:11.918" v="216" actId="1035"/>
          <ac:picMkLst>
            <pc:docMk/>
            <pc:sldMk cId="3018862729" sldId="305"/>
            <ac:picMk id="8" creationId="{00000000-0000-0000-0000-000000000000}"/>
          </ac:picMkLst>
        </pc:picChg>
      </pc:sldChg>
      <pc:sldChg chg="del">
        <pc:chgData name="Ha Nguyen" userId="7e36c6dd258c56d1" providerId="LiveId" clId="{8E7DDB27-304F-44E4-92D2-C4E3D4BCF086}" dt="2023-03-11T02:43:23.522" v="218" actId="47"/>
        <pc:sldMkLst>
          <pc:docMk/>
          <pc:sldMk cId="2285311756" sldId="306"/>
        </pc:sldMkLst>
      </pc:sldChg>
      <pc:sldChg chg="modSp mod">
        <pc:chgData name="Ha Nguyen" userId="7e36c6dd258c56d1" providerId="LiveId" clId="{8E7DDB27-304F-44E4-92D2-C4E3D4BCF086}" dt="2023-03-11T02:46:38.863" v="268" actId="1076"/>
        <pc:sldMkLst>
          <pc:docMk/>
          <pc:sldMk cId="631822939" sldId="307"/>
        </pc:sldMkLst>
        <pc:spChg chg="mod">
          <ac:chgData name="Ha Nguyen" userId="7e36c6dd258c56d1" providerId="LiveId" clId="{8E7DDB27-304F-44E4-92D2-C4E3D4BCF086}" dt="2023-03-11T02:46:38.863" v="268" actId="1076"/>
          <ac:spMkLst>
            <pc:docMk/>
            <pc:sldMk cId="631822939" sldId="307"/>
            <ac:spMk id="3" creationId="{00000000-0000-0000-0000-000000000000}"/>
          </ac:spMkLst>
        </pc:spChg>
      </pc:sldChg>
      <pc:sldChg chg="modSp">
        <pc:chgData name="Ha Nguyen" userId="7e36c6dd258c56d1" providerId="LiveId" clId="{8E7DDB27-304F-44E4-92D2-C4E3D4BCF086}" dt="2023-03-11T02:42:47.891" v="171" actId="20577"/>
        <pc:sldMkLst>
          <pc:docMk/>
          <pc:sldMk cId="215893011" sldId="308"/>
        </pc:sldMkLst>
        <pc:spChg chg="mod">
          <ac:chgData name="Ha Nguyen" userId="7e36c6dd258c56d1" providerId="LiveId" clId="{8E7DDB27-304F-44E4-92D2-C4E3D4BCF086}" dt="2023-03-11T02:42:47.891" v="171" actId="20577"/>
          <ac:spMkLst>
            <pc:docMk/>
            <pc:sldMk cId="215893011" sldId="308"/>
            <ac:spMk id="6" creationId="{00000000-0000-0000-0000-000000000000}"/>
          </ac:spMkLst>
        </pc:spChg>
      </pc:sldChg>
      <pc:sldChg chg="modSp add del mod">
        <pc:chgData name="Ha Nguyen" userId="7e36c6dd258c56d1" providerId="LiveId" clId="{8E7DDB27-304F-44E4-92D2-C4E3D4BCF086}" dt="2023-03-11T02:46:08.671" v="263" actId="47"/>
        <pc:sldMkLst>
          <pc:docMk/>
          <pc:sldMk cId="3850616562" sldId="309"/>
        </pc:sldMkLst>
        <pc:picChg chg="mod">
          <ac:chgData name="Ha Nguyen" userId="7e36c6dd258c56d1" providerId="LiveId" clId="{8E7DDB27-304F-44E4-92D2-C4E3D4BCF086}" dt="2023-03-11T02:43:16.806" v="217" actId="1076"/>
          <ac:picMkLst>
            <pc:docMk/>
            <pc:sldMk cId="3850616562" sldId="309"/>
            <ac:picMk id="5" creationId="{00000000-0000-0000-0000-000000000000}"/>
          </ac:picMkLst>
        </pc:picChg>
      </pc:sldChg>
      <pc:sldChg chg="delSp modSp mod delAnim modAnim">
        <pc:chgData name="Ha Nguyen" userId="7e36c6dd258c56d1" providerId="LiveId" clId="{8E7DDB27-304F-44E4-92D2-C4E3D4BCF086}" dt="2023-03-11T02:39:46.820" v="22" actId="1076"/>
        <pc:sldMkLst>
          <pc:docMk/>
          <pc:sldMk cId="0" sldId="314"/>
        </pc:sldMkLst>
        <pc:spChg chg="mod">
          <ac:chgData name="Ha Nguyen" userId="7e36c6dd258c56d1" providerId="LiveId" clId="{8E7DDB27-304F-44E4-92D2-C4E3D4BCF086}" dt="2023-03-11T02:39:44.336" v="21" actId="1076"/>
          <ac:spMkLst>
            <pc:docMk/>
            <pc:sldMk cId="0" sldId="314"/>
            <ac:spMk id="23" creationId="{9B8A1CDE-1648-476F-8FD6-4B3491A470F0}"/>
          </ac:spMkLst>
        </pc:spChg>
        <pc:spChg chg="del mod">
          <ac:chgData name="Ha Nguyen" userId="7e36c6dd258c56d1" providerId="LiveId" clId="{8E7DDB27-304F-44E4-92D2-C4E3D4BCF086}" dt="2023-03-11T02:38:47.165" v="8" actId="478"/>
          <ac:spMkLst>
            <pc:docMk/>
            <pc:sldMk cId="0" sldId="314"/>
            <ac:spMk id="31" creationId="{74EAC70E-68BF-46D8-A37D-90B66F55B60F}"/>
          </ac:spMkLst>
        </pc:spChg>
        <pc:spChg chg="del">
          <ac:chgData name="Ha Nguyen" userId="7e36c6dd258c56d1" providerId="LiveId" clId="{8E7DDB27-304F-44E4-92D2-C4E3D4BCF086}" dt="2023-03-11T02:38:34.270" v="5" actId="478"/>
          <ac:spMkLst>
            <pc:docMk/>
            <pc:sldMk cId="0" sldId="314"/>
            <ac:spMk id="32" creationId="{72D28E99-8690-4058-8401-C9AF1C3B2664}"/>
          </ac:spMkLst>
        </pc:spChg>
        <pc:spChg chg="del">
          <ac:chgData name="Ha Nguyen" userId="7e36c6dd258c56d1" providerId="LiveId" clId="{8E7DDB27-304F-44E4-92D2-C4E3D4BCF086}" dt="2023-03-11T02:39:02.257" v="12" actId="478"/>
          <ac:spMkLst>
            <pc:docMk/>
            <pc:sldMk cId="0" sldId="314"/>
            <ac:spMk id="35" creationId="{15D4079D-CFCE-43E9-91C9-5E8DB00DAD8E}"/>
          </ac:spMkLst>
        </pc:spChg>
        <pc:spChg chg="del">
          <ac:chgData name="Ha Nguyen" userId="7e36c6dd258c56d1" providerId="LiveId" clId="{8E7DDB27-304F-44E4-92D2-C4E3D4BCF086}" dt="2023-03-11T02:39:00.247" v="11" actId="478"/>
          <ac:spMkLst>
            <pc:docMk/>
            <pc:sldMk cId="0" sldId="314"/>
            <ac:spMk id="36" creationId="{37A85C7C-C678-4C68-A179-1BEE3FF1FE43}"/>
          </ac:spMkLst>
        </pc:spChg>
        <pc:spChg chg="del">
          <ac:chgData name="Ha Nguyen" userId="7e36c6dd258c56d1" providerId="LiveId" clId="{8E7DDB27-304F-44E4-92D2-C4E3D4BCF086}" dt="2023-03-11T02:39:04.890" v="13" actId="478"/>
          <ac:spMkLst>
            <pc:docMk/>
            <pc:sldMk cId="0" sldId="314"/>
            <ac:spMk id="2050" creationId="{0BAD66F0-E495-48D3-8A6E-6B54CFF7C89A}"/>
          </ac:spMkLst>
        </pc:spChg>
        <pc:spChg chg="mod">
          <ac:chgData name="Ha Nguyen" userId="7e36c6dd258c56d1" providerId="LiveId" clId="{8E7DDB27-304F-44E4-92D2-C4E3D4BCF086}" dt="2023-03-11T02:39:46.820" v="22" actId="1076"/>
          <ac:spMkLst>
            <pc:docMk/>
            <pc:sldMk cId="0" sldId="314"/>
            <ac:spMk id="2066" creationId="{177030B7-4F61-4938-BA07-A30BEE28CAB9}"/>
          </ac:spMkLst>
        </pc:spChg>
        <pc:spChg chg="mod">
          <ac:chgData name="Ha Nguyen" userId="7e36c6dd258c56d1" providerId="LiveId" clId="{8E7DDB27-304F-44E4-92D2-C4E3D4BCF086}" dt="2023-03-11T02:39:39.792" v="20" actId="14100"/>
          <ac:spMkLst>
            <pc:docMk/>
            <pc:sldMk cId="0" sldId="314"/>
            <ac:spMk id="2069" creationId="{0FB37BA4-7F2F-43AE-8AE1-0333E8403343}"/>
          </ac:spMkLst>
        </pc:spChg>
        <pc:spChg chg="del">
          <ac:chgData name="Ha Nguyen" userId="7e36c6dd258c56d1" providerId="LiveId" clId="{8E7DDB27-304F-44E4-92D2-C4E3D4BCF086}" dt="2023-03-11T02:39:04.890" v="13" actId="478"/>
          <ac:spMkLst>
            <pc:docMk/>
            <pc:sldMk cId="0" sldId="314"/>
            <ac:spMk id="92172" creationId="{FD1D20DE-95FF-4781-AA49-D0DE2FA96587}"/>
          </ac:spMkLst>
        </pc:spChg>
        <pc:picChg chg="del mod">
          <ac:chgData name="Ha Nguyen" userId="7e36c6dd258c56d1" providerId="LiveId" clId="{8E7DDB27-304F-44E4-92D2-C4E3D4BCF086}" dt="2023-03-11T02:38:55.913" v="10" actId="478"/>
          <ac:picMkLst>
            <pc:docMk/>
            <pc:sldMk cId="0" sldId="314"/>
            <ac:picMk id="2054" creationId="{25E7634A-DA5B-46E7-B499-F5ED9BA3618C}"/>
          </ac:picMkLst>
        </pc:picChg>
        <pc:picChg chg="del">
          <ac:chgData name="Ha Nguyen" userId="7e36c6dd258c56d1" providerId="LiveId" clId="{8E7DDB27-304F-44E4-92D2-C4E3D4BCF086}" dt="2023-03-11T02:38:47.165" v="8" actId="478"/>
          <ac:picMkLst>
            <pc:docMk/>
            <pc:sldMk cId="0" sldId="314"/>
            <ac:picMk id="2056" creationId="{B063F444-79CD-4928-A36E-A942762D03DF}"/>
          </ac:picMkLst>
        </pc:picChg>
        <pc:picChg chg="del">
          <ac:chgData name="Ha Nguyen" userId="7e36c6dd258c56d1" providerId="LiveId" clId="{8E7DDB27-304F-44E4-92D2-C4E3D4BCF086}" dt="2023-03-11T02:38:32.524" v="4" actId="478"/>
          <ac:picMkLst>
            <pc:docMk/>
            <pc:sldMk cId="0" sldId="314"/>
            <ac:picMk id="2057" creationId="{B22CAF2C-3073-4646-9635-21A9B3911ACC}"/>
          </ac:picMkLst>
        </pc:picChg>
        <pc:picChg chg="del mod">
          <ac:chgData name="Ha Nguyen" userId="7e36c6dd258c56d1" providerId="LiveId" clId="{8E7DDB27-304F-44E4-92D2-C4E3D4BCF086}" dt="2023-03-11T02:38:47.165" v="8" actId="478"/>
          <ac:picMkLst>
            <pc:docMk/>
            <pc:sldMk cId="0" sldId="314"/>
            <ac:picMk id="2058" creationId="{A9070F97-E36E-485F-8B8C-923CC432BD29}"/>
          </ac:picMkLst>
        </pc:picChg>
        <pc:picChg chg="del">
          <ac:chgData name="Ha Nguyen" userId="7e36c6dd258c56d1" providerId="LiveId" clId="{8E7DDB27-304F-44E4-92D2-C4E3D4BCF086}" dt="2023-03-11T02:38:21.652" v="0" actId="478"/>
          <ac:picMkLst>
            <pc:docMk/>
            <pc:sldMk cId="0" sldId="314"/>
            <ac:picMk id="2059" creationId="{AD6CE873-37C5-4A80-A490-36F208817E87}"/>
          </ac:picMkLst>
        </pc:picChg>
        <pc:picChg chg="del">
          <ac:chgData name="Ha Nguyen" userId="7e36c6dd258c56d1" providerId="LiveId" clId="{8E7DDB27-304F-44E4-92D2-C4E3D4BCF086}" dt="2023-03-11T02:38:29.651" v="3" actId="478"/>
          <ac:picMkLst>
            <pc:docMk/>
            <pc:sldMk cId="0" sldId="314"/>
            <ac:picMk id="2060" creationId="{DB965719-B107-4C7F-9FCA-FD137AEAEA57}"/>
          </ac:picMkLst>
        </pc:picChg>
        <pc:picChg chg="del mod">
          <ac:chgData name="Ha Nguyen" userId="7e36c6dd258c56d1" providerId="LiveId" clId="{8E7DDB27-304F-44E4-92D2-C4E3D4BCF086}" dt="2023-03-11T02:38:47.165" v="8" actId="478"/>
          <ac:picMkLst>
            <pc:docMk/>
            <pc:sldMk cId="0" sldId="314"/>
            <ac:picMk id="2061" creationId="{D94080C0-B5B3-4697-AC63-F4D5170373BD}"/>
          </ac:picMkLst>
        </pc:picChg>
        <pc:picChg chg="del mod">
          <ac:chgData name="Ha Nguyen" userId="7e36c6dd258c56d1" providerId="LiveId" clId="{8E7DDB27-304F-44E4-92D2-C4E3D4BCF086}" dt="2023-03-11T02:38:47.165" v="8" actId="478"/>
          <ac:picMkLst>
            <pc:docMk/>
            <pc:sldMk cId="0" sldId="314"/>
            <ac:picMk id="2062" creationId="{D68C99BA-101A-4E26-8C9A-8EC380D6DD97}"/>
          </ac:picMkLst>
        </pc:picChg>
        <pc:picChg chg="del mod">
          <ac:chgData name="Ha Nguyen" userId="7e36c6dd258c56d1" providerId="LiveId" clId="{8E7DDB27-304F-44E4-92D2-C4E3D4BCF086}" dt="2023-03-11T02:38:47.165" v="8" actId="478"/>
          <ac:picMkLst>
            <pc:docMk/>
            <pc:sldMk cId="0" sldId="314"/>
            <ac:picMk id="2065" creationId="{C34D4FF3-2289-4632-A8EE-FEFE761A1FB3}"/>
          </ac:picMkLst>
        </pc:picChg>
        <pc:picChg chg="del">
          <ac:chgData name="Ha Nguyen" userId="7e36c6dd258c56d1" providerId="LiveId" clId="{8E7DDB27-304F-44E4-92D2-C4E3D4BCF086}" dt="2023-03-11T02:38:27.176" v="2" actId="478"/>
          <ac:picMkLst>
            <pc:docMk/>
            <pc:sldMk cId="0" sldId="314"/>
            <ac:picMk id="92173" creationId="{ED59F06A-2D05-41CC-B050-54C925DAEEF8}"/>
          </ac:picMkLst>
        </pc:picChg>
        <pc:picChg chg="del">
          <ac:chgData name="Ha Nguyen" userId="7e36c6dd258c56d1" providerId="LiveId" clId="{8E7DDB27-304F-44E4-92D2-C4E3D4BCF086}" dt="2023-03-11T02:38:23.558" v="1" actId="478"/>
          <ac:picMkLst>
            <pc:docMk/>
            <pc:sldMk cId="0" sldId="314"/>
            <ac:picMk id="92175" creationId="{7FE86D1E-6AA6-4861-8C40-A526DF8B0FF5}"/>
          </ac:picMkLst>
        </pc:picChg>
      </pc:sldChg>
      <pc:sldChg chg="del">
        <pc:chgData name="Ha Nguyen" userId="7e36c6dd258c56d1" providerId="LiveId" clId="{8E7DDB27-304F-44E4-92D2-C4E3D4BCF086}" dt="2023-03-11T02:44:09.452" v="246" actId="47"/>
        <pc:sldMkLst>
          <pc:docMk/>
          <pc:sldMk cId="0" sldId="439"/>
        </pc:sldMkLst>
      </pc:sldChg>
      <pc:sldChg chg="del">
        <pc:chgData name="Ha Nguyen" userId="7e36c6dd258c56d1" providerId="LiveId" clId="{8E7DDB27-304F-44E4-92D2-C4E3D4BCF086}" dt="2023-03-11T02:39:52.286" v="23" actId="47"/>
        <pc:sldMkLst>
          <pc:docMk/>
          <pc:sldMk cId="3764518697" sldId="440"/>
        </pc:sldMkLst>
      </pc:sldChg>
      <pc:sldChg chg="modSp mod">
        <pc:chgData name="Ha Nguyen" userId="7e36c6dd258c56d1" providerId="LiveId" clId="{8E7DDB27-304F-44E4-92D2-C4E3D4BCF086}" dt="2023-03-11T02:45:29.680" v="258" actId="1076"/>
        <pc:sldMkLst>
          <pc:docMk/>
          <pc:sldMk cId="2375673839" sldId="441"/>
        </pc:sldMkLst>
        <pc:spChg chg="mod">
          <ac:chgData name="Ha Nguyen" userId="7e36c6dd258c56d1" providerId="LiveId" clId="{8E7DDB27-304F-44E4-92D2-C4E3D4BCF086}" dt="2023-03-11T02:45:29.680" v="258" actId="1076"/>
          <ac:spMkLst>
            <pc:docMk/>
            <pc:sldMk cId="2375673839" sldId="441"/>
            <ac:spMk id="4" creationId="{EF2FAF9C-F7BA-4466-95D3-32E600063C68}"/>
          </ac:spMkLst>
        </pc:spChg>
      </pc:sldChg>
      <pc:sldChg chg="modSp mod">
        <pc:chgData name="Ha Nguyen" userId="7e36c6dd258c56d1" providerId="LiveId" clId="{8E7DDB27-304F-44E4-92D2-C4E3D4BCF086}" dt="2023-03-11T02:40:57.641" v="67" actId="1076"/>
        <pc:sldMkLst>
          <pc:docMk/>
          <pc:sldMk cId="1314847913" sldId="442"/>
        </pc:sldMkLst>
        <pc:spChg chg="mod">
          <ac:chgData name="Ha Nguyen" userId="7e36c6dd258c56d1" providerId="LiveId" clId="{8E7DDB27-304F-44E4-92D2-C4E3D4BCF086}" dt="2023-03-11T02:40:57.641" v="67" actId="1076"/>
          <ac:spMkLst>
            <pc:docMk/>
            <pc:sldMk cId="1314847913" sldId="442"/>
            <ac:spMk id="2" creationId="{41C62ABB-80B2-456D-A427-234996B3FDE6}"/>
          </ac:spMkLst>
        </pc:spChg>
      </pc:sldChg>
      <pc:sldChg chg="delSp modSp mod">
        <pc:chgData name="Ha Nguyen" userId="7e36c6dd258c56d1" providerId="LiveId" clId="{8E7DDB27-304F-44E4-92D2-C4E3D4BCF086}" dt="2023-03-11T02:44:54.031" v="254" actId="207"/>
        <pc:sldMkLst>
          <pc:docMk/>
          <pc:sldMk cId="1140709574" sldId="444"/>
        </pc:sldMkLst>
        <pc:spChg chg="del">
          <ac:chgData name="Ha Nguyen" userId="7e36c6dd258c56d1" providerId="LiveId" clId="{8E7DDB27-304F-44E4-92D2-C4E3D4BCF086}" dt="2023-03-11T02:44:14.953" v="247" actId="478"/>
          <ac:spMkLst>
            <pc:docMk/>
            <pc:sldMk cId="1140709574" sldId="444"/>
            <ac:spMk id="3" creationId="{00000000-0000-0000-0000-000000000000}"/>
          </ac:spMkLst>
        </pc:spChg>
        <pc:spChg chg="del">
          <ac:chgData name="Ha Nguyen" userId="7e36c6dd258c56d1" providerId="LiveId" clId="{8E7DDB27-304F-44E4-92D2-C4E3D4BCF086}" dt="2023-03-11T02:44:22.158" v="250" actId="478"/>
          <ac:spMkLst>
            <pc:docMk/>
            <pc:sldMk cId="1140709574" sldId="444"/>
            <ac:spMk id="6" creationId="{00000000-0000-0000-0000-000000000000}"/>
          </ac:spMkLst>
        </pc:spChg>
        <pc:spChg chg="del mod">
          <ac:chgData name="Ha Nguyen" userId="7e36c6dd258c56d1" providerId="LiveId" clId="{8E7DDB27-304F-44E4-92D2-C4E3D4BCF086}" dt="2023-03-11T02:44:19.552" v="249" actId="478"/>
          <ac:spMkLst>
            <pc:docMk/>
            <pc:sldMk cId="1140709574" sldId="444"/>
            <ac:spMk id="17" creationId="{00000000-0000-0000-0000-000000000000}"/>
          </ac:spMkLst>
        </pc:spChg>
        <pc:spChg chg="mod">
          <ac:chgData name="Ha Nguyen" userId="7e36c6dd258c56d1" providerId="LiveId" clId="{8E7DDB27-304F-44E4-92D2-C4E3D4BCF086}" dt="2023-03-11T02:44:54.031" v="254" actId="207"/>
          <ac:spMkLst>
            <pc:docMk/>
            <pc:sldMk cId="1140709574" sldId="444"/>
            <ac:spMk id="307" creationId="{00000000-0000-0000-0000-000000000000}"/>
          </ac:spMkLst>
        </pc:spChg>
      </pc:sldChg>
      <pc:sldChg chg="add">
        <pc:chgData name="Ha Nguyen" userId="7e36c6dd258c56d1" providerId="LiveId" clId="{8E7DDB27-304F-44E4-92D2-C4E3D4BCF086}" dt="2023-03-11T02:39:59.509" v="24"/>
        <pc:sldMkLst>
          <pc:docMk/>
          <pc:sldMk cId="4146585321" sldId="4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1D05F-23D1-4E60-8573-AC63EB78EF8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20FDAE67-FEAC-4A4B-B7D2-71AD5A8745AB}">
      <dgm:prSet phldrT="[Text]" custT="1"/>
      <dgm:spPr/>
      <dgm:t>
        <a:bodyPr/>
        <a:lstStyle/>
        <a:p>
          <a:endParaRPr lang="en-US" sz="3000" dirty="0">
            <a:solidFill>
              <a:schemeClr val="tx1"/>
            </a:solidFill>
          </a:endParaRPr>
        </a:p>
        <a:p>
          <a:endParaRPr lang="en-US" sz="3000" dirty="0">
            <a:solidFill>
              <a:schemeClr val="tx1"/>
            </a:solidFill>
          </a:endParaRPr>
        </a:p>
      </dgm:t>
    </dgm:pt>
    <dgm:pt modelId="{18C071AD-FBA3-43DB-9602-9AF415EAEBB8}" type="parTrans" cxnId="{A127D539-3C20-4312-9980-02F6A4863B5C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777BCD3E-9369-4BD7-9CD9-56291C191390}" type="sibTrans" cxnId="{A127D539-3C20-4312-9980-02F6A4863B5C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F7209ABE-809C-408E-84F3-C92AC545EAE5}">
      <dgm:prSet phldrT="[Text]" custT="1"/>
      <dgm:spPr/>
      <dgm:t>
        <a:bodyPr/>
        <a:lstStyle/>
        <a:p>
          <a:endParaRPr lang="en-US" sz="3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n-US" sz="3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8DFCD9-EC13-419C-9AF8-DB25C7822027}" type="parTrans" cxnId="{26CFB9B1-E38B-4468-ABA8-F4770E7C763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F02C5F4D-D347-4D04-A066-395FC2878F2B}" type="sibTrans" cxnId="{26CFB9B1-E38B-4468-ABA8-F4770E7C7633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43508258-0254-414C-B347-6C5AE53587E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 sz="3000" dirty="0">
            <a:solidFill>
              <a:schemeClr val="tx1"/>
            </a:solidFill>
          </a:endParaRPr>
        </a:p>
      </dgm:t>
    </dgm:pt>
    <dgm:pt modelId="{F72ADCE1-EE09-4A77-9B8E-2F40E4742338}" type="parTrans" cxnId="{17D6428D-B87D-4818-804C-D2518E544EEC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3292095A-A566-44E7-8EF8-156F4135E088}" type="sibTrans" cxnId="{17D6428D-B87D-4818-804C-D2518E544EEC}">
      <dgm:prSet/>
      <dgm:spPr/>
      <dgm:t>
        <a:bodyPr/>
        <a:lstStyle/>
        <a:p>
          <a:endParaRPr lang="en-US" sz="3000">
            <a:solidFill>
              <a:schemeClr val="tx1"/>
            </a:solidFill>
          </a:endParaRPr>
        </a:p>
      </dgm:t>
    </dgm:pt>
    <dgm:pt modelId="{E1FE288D-310B-476A-8E42-264082753035}" type="pres">
      <dgm:prSet presAssocID="{CF51D05F-23D1-4E60-8573-AC63EB78EF82}" presName="CompostProcess" presStyleCnt="0">
        <dgm:presLayoutVars>
          <dgm:dir/>
          <dgm:resizeHandles val="exact"/>
        </dgm:presLayoutVars>
      </dgm:prSet>
      <dgm:spPr/>
    </dgm:pt>
    <dgm:pt modelId="{DEC0D3E5-414E-4743-A772-A2C388389993}" type="pres">
      <dgm:prSet presAssocID="{CF51D05F-23D1-4E60-8573-AC63EB78EF82}" presName="arrow" presStyleLbl="bgShp" presStyleIdx="0" presStyleCnt="1" custLinFactNeighborX="-95021" custLinFactNeighborY="-54056"/>
      <dgm:spPr/>
    </dgm:pt>
    <dgm:pt modelId="{64517A60-665F-4016-B7A4-680699A97E50}" type="pres">
      <dgm:prSet presAssocID="{CF51D05F-23D1-4E60-8573-AC63EB78EF82}" presName="linearProcess" presStyleCnt="0"/>
      <dgm:spPr/>
    </dgm:pt>
    <dgm:pt modelId="{DF714EC4-D898-4D88-8C42-EE6BB6E66EA3}" type="pres">
      <dgm:prSet presAssocID="{20FDAE67-FEAC-4A4B-B7D2-71AD5A8745AB}" presName="textNode" presStyleLbl="node1" presStyleIdx="0" presStyleCnt="3" custAng="0" custScaleX="73495" custScaleY="174291">
        <dgm:presLayoutVars>
          <dgm:bulletEnabled val="1"/>
        </dgm:presLayoutVars>
      </dgm:prSet>
      <dgm:spPr/>
    </dgm:pt>
    <dgm:pt modelId="{0617AB1C-5EC5-491A-8F71-CDCACA05AC71}" type="pres">
      <dgm:prSet presAssocID="{777BCD3E-9369-4BD7-9CD9-56291C191390}" presName="sibTrans" presStyleCnt="0"/>
      <dgm:spPr/>
    </dgm:pt>
    <dgm:pt modelId="{A216AB03-ADC5-442A-843C-76D0C3230C6E}" type="pres">
      <dgm:prSet presAssocID="{F7209ABE-809C-408E-84F3-C92AC545EAE5}" presName="textNode" presStyleLbl="node1" presStyleIdx="1" presStyleCnt="3" custScaleX="109638" custScaleY="170955">
        <dgm:presLayoutVars>
          <dgm:bulletEnabled val="1"/>
        </dgm:presLayoutVars>
      </dgm:prSet>
      <dgm:spPr/>
    </dgm:pt>
    <dgm:pt modelId="{29F3B1B0-EF5F-4691-9A97-A186629E2913}" type="pres">
      <dgm:prSet presAssocID="{F02C5F4D-D347-4D04-A066-395FC2878F2B}" presName="sibTrans" presStyleCnt="0"/>
      <dgm:spPr/>
    </dgm:pt>
    <dgm:pt modelId="{81AF739E-0861-45CD-9277-E459FFA4B31F}" type="pres">
      <dgm:prSet presAssocID="{43508258-0254-414C-B347-6C5AE53587EF}" presName="textNode" presStyleLbl="node1" presStyleIdx="2" presStyleCnt="3" custScaleY="174291">
        <dgm:presLayoutVars>
          <dgm:bulletEnabled val="1"/>
        </dgm:presLayoutVars>
      </dgm:prSet>
      <dgm:spPr/>
    </dgm:pt>
  </dgm:ptLst>
  <dgm:cxnLst>
    <dgm:cxn modelId="{6A9A6810-1176-421E-B298-00A0DBCEF351}" type="presOf" srcId="{F7209ABE-809C-408E-84F3-C92AC545EAE5}" destId="{A216AB03-ADC5-442A-843C-76D0C3230C6E}" srcOrd="0" destOrd="0" presId="urn:microsoft.com/office/officeart/2005/8/layout/hProcess9"/>
    <dgm:cxn modelId="{A127D539-3C20-4312-9980-02F6A4863B5C}" srcId="{CF51D05F-23D1-4E60-8573-AC63EB78EF82}" destId="{20FDAE67-FEAC-4A4B-B7D2-71AD5A8745AB}" srcOrd="0" destOrd="0" parTransId="{18C071AD-FBA3-43DB-9602-9AF415EAEBB8}" sibTransId="{777BCD3E-9369-4BD7-9CD9-56291C191390}"/>
    <dgm:cxn modelId="{187D0C65-4CD0-46AB-AF88-D94AA57E18CE}" type="presOf" srcId="{CF51D05F-23D1-4E60-8573-AC63EB78EF82}" destId="{E1FE288D-310B-476A-8E42-264082753035}" srcOrd="0" destOrd="0" presId="urn:microsoft.com/office/officeart/2005/8/layout/hProcess9"/>
    <dgm:cxn modelId="{8FC2136A-C44B-4C13-BBDD-4C0615CA5107}" type="presOf" srcId="{43508258-0254-414C-B347-6C5AE53587EF}" destId="{81AF739E-0861-45CD-9277-E459FFA4B31F}" srcOrd="0" destOrd="0" presId="urn:microsoft.com/office/officeart/2005/8/layout/hProcess9"/>
    <dgm:cxn modelId="{17D6428D-B87D-4818-804C-D2518E544EEC}" srcId="{CF51D05F-23D1-4E60-8573-AC63EB78EF82}" destId="{43508258-0254-414C-B347-6C5AE53587EF}" srcOrd="2" destOrd="0" parTransId="{F72ADCE1-EE09-4A77-9B8E-2F40E4742338}" sibTransId="{3292095A-A566-44E7-8EF8-156F4135E088}"/>
    <dgm:cxn modelId="{26CFB9B1-E38B-4468-ABA8-F4770E7C7633}" srcId="{CF51D05F-23D1-4E60-8573-AC63EB78EF82}" destId="{F7209ABE-809C-408E-84F3-C92AC545EAE5}" srcOrd="1" destOrd="0" parTransId="{1A8DFCD9-EC13-419C-9AF8-DB25C7822027}" sibTransId="{F02C5F4D-D347-4D04-A066-395FC2878F2B}"/>
    <dgm:cxn modelId="{47735DD3-7AB5-489A-9566-E0FF6C8ECB99}" type="presOf" srcId="{20FDAE67-FEAC-4A4B-B7D2-71AD5A8745AB}" destId="{DF714EC4-D898-4D88-8C42-EE6BB6E66EA3}" srcOrd="0" destOrd="0" presId="urn:microsoft.com/office/officeart/2005/8/layout/hProcess9"/>
    <dgm:cxn modelId="{647DAC4C-D16A-4EC0-B5A0-D7B36FC8073B}" type="presParOf" srcId="{E1FE288D-310B-476A-8E42-264082753035}" destId="{DEC0D3E5-414E-4743-A772-A2C388389993}" srcOrd="0" destOrd="0" presId="urn:microsoft.com/office/officeart/2005/8/layout/hProcess9"/>
    <dgm:cxn modelId="{3C0C14BC-22C0-47DA-B617-4AAF247EFC54}" type="presParOf" srcId="{E1FE288D-310B-476A-8E42-264082753035}" destId="{64517A60-665F-4016-B7A4-680699A97E50}" srcOrd="1" destOrd="0" presId="urn:microsoft.com/office/officeart/2005/8/layout/hProcess9"/>
    <dgm:cxn modelId="{3075066B-BCE4-49AC-924A-DCB8A366A400}" type="presParOf" srcId="{64517A60-665F-4016-B7A4-680699A97E50}" destId="{DF714EC4-D898-4D88-8C42-EE6BB6E66EA3}" srcOrd="0" destOrd="0" presId="urn:microsoft.com/office/officeart/2005/8/layout/hProcess9"/>
    <dgm:cxn modelId="{32A9E343-F132-43A2-B0EE-23D653EDFDB2}" type="presParOf" srcId="{64517A60-665F-4016-B7A4-680699A97E50}" destId="{0617AB1C-5EC5-491A-8F71-CDCACA05AC71}" srcOrd="1" destOrd="0" presId="urn:microsoft.com/office/officeart/2005/8/layout/hProcess9"/>
    <dgm:cxn modelId="{84860FC9-E6EF-4779-B80A-DA489941DF82}" type="presParOf" srcId="{64517A60-665F-4016-B7A4-680699A97E50}" destId="{A216AB03-ADC5-442A-843C-76D0C3230C6E}" srcOrd="2" destOrd="0" presId="urn:microsoft.com/office/officeart/2005/8/layout/hProcess9"/>
    <dgm:cxn modelId="{D72F6258-8568-4572-ADD1-A9E749367CF6}" type="presParOf" srcId="{64517A60-665F-4016-B7A4-680699A97E50}" destId="{29F3B1B0-EF5F-4691-9A97-A186629E2913}" srcOrd="3" destOrd="0" presId="urn:microsoft.com/office/officeart/2005/8/layout/hProcess9"/>
    <dgm:cxn modelId="{3A8CE4EF-5BED-4D3C-B8A6-45D90542E9A4}" type="presParOf" srcId="{64517A60-665F-4016-B7A4-680699A97E50}" destId="{81AF739E-0861-45CD-9277-E459FFA4B3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D3E5-414E-4743-A772-A2C388389993}">
      <dsp:nvSpPr>
        <dsp:cNvPr id="0" name=""/>
        <dsp:cNvSpPr/>
      </dsp:nvSpPr>
      <dsp:spPr>
        <a:xfrm>
          <a:off x="0" y="0"/>
          <a:ext cx="10228027" cy="40106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14EC4-D898-4D88-8C42-EE6BB6E66EA3}">
      <dsp:nvSpPr>
        <dsp:cNvPr id="0" name=""/>
        <dsp:cNvSpPr/>
      </dsp:nvSpPr>
      <dsp:spPr>
        <a:xfrm>
          <a:off x="304440" y="607286"/>
          <a:ext cx="2653090" cy="27960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>
        <a:off x="433953" y="736799"/>
        <a:ext cx="2394064" cy="2537063"/>
      </dsp:txXfrm>
    </dsp:sp>
    <dsp:sp modelId="{A216AB03-ADC5-442A-843C-76D0C3230C6E}">
      <dsp:nvSpPr>
        <dsp:cNvPr id="0" name=""/>
        <dsp:cNvSpPr/>
      </dsp:nvSpPr>
      <dsp:spPr>
        <a:xfrm>
          <a:off x="3559179" y="634045"/>
          <a:ext cx="3957813" cy="274257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93060" y="767926"/>
        <a:ext cx="3690051" cy="2474809"/>
      </dsp:txXfrm>
    </dsp:sp>
    <dsp:sp modelId="{81AF739E-0861-45CD-9277-E459FFA4B31F}">
      <dsp:nvSpPr>
        <dsp:cNvPr id="0" name=""/>
        <dsp:cNvSpPr/>
      </dsp:nvSpPr>
      <dsp:spPr>
        <a:xfrm>
          <a:off x="8118641" y="607286"/>
          <a:ext cx="3609892" cy="279608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tx1"/>
            </a:solidFill>
          </a:endParaRPr>
        </a:p>
      </dsp:txBody>
      <dsp:txXfrm>
        <a:off x="8255135" y="743780"/>
        <a:ext cx="3336904" cy="252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9EE52-00AE-4AC4-90F7-DDC3D31902D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EF492-1CE3-4ED1-94E7-D26B64626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hỗ dành sẵn cho Hình ảnh của Bản chiếu 1">
            <a:extLst>
              <a:ext uri="{FF2B5EF4-FFF2-40B4-BE49-F238E27FC236}">
                <a16:creationId xmlns:a16="http://schemas.microsoft.com/office/drawing/2014/main" id="{C84495D1-0D91-8A46-7008-556173C7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Chỗ dành sẵn cho Ghi chú 2">
            <a:extLst>
              <a:ext uri="{FF2B5EF4-FFF2-40B4-BE49-F238E27FC236}">
                <a16:creationId xmlns:a16="http://schemas.microsoft.com/office/drawing/2014/main" id="{C3375C6D-0701-6470-4367-D757054FE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Chỗ dành sẵn cho Số hiệu Bản chiếu 3">
            <a:extLst>
              <a:ext uri="{FF2B5EF4-FFF2-40B4-BE49-F238E27FC236}">
                <a16:creationId xmlns:a16="http://schemas.microsoft.com/office/drawing/2014/main" id="{8DF471E5-9ACB-EFB1-4A7B-E0C49423A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7B3737-7E93-4888-96FF-76A9D034B0B0}" type="slidenum">
              <a:rPr lang="en-US" altLang="en-US" smtClean="0">
                <a:cs typeface="Arial" panose="020B0604020202020204" pitchFamily="34" charset="0"/>
              </a:rPr>
              <a:pPr/>
              <a:t>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9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4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2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4937C1-AAC2-47B0-9AB2-B6103C41D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0E4A155-9A6F-4D56-9A57-78D970039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279-5328-495A-AC1F-CB99BB2702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F0C1-DE2D-409C-8BC3-A2AAEB3F2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A8291-047E-4A7D-BD63-BE4A75E28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CD61A-CC3F-4804-A890-C728D598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1592-34EB-46F2-AFC8-6309233D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5A8C-843F-47F1-A181-788E6C21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C84F-7BBE-4E81-B575-E714C87C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286A5-DA07-4281-94DF-B26A50CF4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9DD4-7808-48E7-9B3B-3AC532A7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40242-3963-47AE-928E-1F2F1FAB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8F691-63B4-471D-BDEE-5C717FA2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2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8A4D1-B059-4C5D-958C-0135B8A9B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1D533-FD1A-4F79-A52F-783F2515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0B7A-BE9C-43D8-B9C5-5BD502A6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16BF-980E-4A5B-8B82-BC0E23D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8B3B-1F98-4AD2-B389-18CC50C6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7CD13C9B-D8D0-4FFE-BB03-570AB190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60879300-CFC6-4A2D-81F6-3FFC404F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F3425664-8C42-4C0D-8B68-26F7F675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528A-1D70-4076-8323-351F5E3F32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8356216"/>
      </p:ext>
    </p:extLst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3443-8387-4B19-8301-D042231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6D19-721A-44BE-9CF7-35ACC5FBC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1AFD3-4DA5-4351-9487-2F7250CB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D17FB-BC92-4E6C-8CD2-7C6D1DF8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4C2C-7AB5-4CCC-840A-9F08D645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210D-192F-424C-9943-625DA7B1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D9729-50D1-4D5A-AD6C-4ADBE7D6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5F26-3C33-4706-9839-1C3BE86A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707DF-8E1F-4EFA-AE50-DC7EA54B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0588-1684-460D-B375-BC51DAC8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EB04-1E33-40F8-9534-E5EDF8C9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A2AC5-592E-4F21-BEE1-F8934CD85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3DC4A-6856-45F3-A0B5-7EE72E9BC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D03AD-BB6B-448F-A4A6-719C6DD9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0B05-A32B-4ED6-B9F3-A6447925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4C365-B694-410E-9EAE-0E6861AC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2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82F6-4301-4958-8242-3349DEB4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A261C-89E4-40B9-BC03-0C9E36333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63FD2-C685-41A6-B176-A708E92AA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8347-70B3-4A61-93D4-BFB0B204E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13055-1DFE-4A8B-B087-918B97C37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73AEB-4786-4ABF-B47E-12CC5FBF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C4728-DA08-4795-BEEF-F0B4AF02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41E74-1D9B-4853-818B-FEEF56BA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8DE-1AA3-4BF9-A357-8FC31A2E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59ABB-CCB7-4783-846F-006CA0D2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D87CB-5603-48A8-866D-29171C02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9E01A-7754-4F34-936D-D2815582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8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05C59-68D2-45CC-8129-E4CC3E4C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E82C7-E6CE-4175-9A1E-62EAEF3F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F6E8A-E930-4A0D-AA4E-29EDA355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1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9E2A-CCFD-4355-A50F-23F3E7CB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BD30-68A6-47ED-9ACA-9FF7996B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156BA-B462-443F-A216-6741B9215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8144-8758-4753-A875-0B148661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734CF-B85C-4361-9F00-745E468F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A34B9-BBBC-4F81-A77E-387C532D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18D1-F723-4121-A092-5859CC7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E9509-D2C4-4A36-B630-74E06E3CD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CDF06-D79F-4596-97ED-F0C7CCBF9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EDA95-364F-46C1-B590-56C7BA76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70FBA-3130-48C0-943A-9A302B98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D5CCA-9C46-462C-9BA1-22C60171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43777-6E2D-4D16-80AD-646095B7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18F5F-F1F9-4040-B8D1-2B762160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FEEE-6E83-45EF-88C6-34AD88EF3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7C57-3807-4E6C-8DB7-F0610509E7F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2BBD-F115-42D8-80DC-2356468C9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D943-7AC1-4825-B804-DB5BC179A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22D3-225C-4762-A9C3-4A785018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TG%20THUY/nguoidaden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ute powerpoint wallpaper | Power points, Hình nền, Giáo dục">
            <a:extLst>
              <a:ext uri="{FF2B5EF4-FFF2-40B4-BE49-F238E27FC236}">
                <a16:creationId xmlns:a16="http://schemas.microsoft.com/office/drawing/2014/main" id="{2C18081D-19F4-9A98-D8EA-92C1FDDE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842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9">
            <a:extLst>
              <a:ext uri="{FF2B5EF4-FFF2-40B4-BE49-F238E27FC236}">
                <a16:creationId xmlns:a16="http://schemas.microsoft.com/office/drawing/2014/main" id="{4D0AFD11-D962-D9BD-2053-C7C319CE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086101"/>
            <a:ext cx="7172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 MỪNG CÁC CON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ĐẾN VỚI TIẾT HỌC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82928DCA-1A13-8161-E206-11EC7760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9" y="884239"/>
            <a:ext cx="7172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PHÒNG GD&amp;ĐT QUẬN LONG BIÊN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TIỂU HỌC PHÚC LỢI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 nen 1">
            <a:extLst>
              <a:ext uri="{FF2B5EF4-FFF2-40B4-BE49-F238E27FC236}">
                <a16:creationId xmlns:a16="http://schemas.microsoft.com/office/drawing/2014/main" id="{B3F138AA-563C-4292-858B-6A34D203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9254" name="Picture 38" descr="a (3)">
            <a:extLst>
              <a:ext uri="{FF2B5EF4-FFF2-40B4-BE49-F238E27FC236}">
                <a16:creationId xmlns:a16="http://schemas.microsoft.com/office/drawing/2014/main" id="{EFC2DD0C-0527-4AE6-BA82-44F6A7C5E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5029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images172790_phunuethiophi">
            <a:extLst>
              <a:ext uri="{FF2B5EF4-FFF2-40B4-BE49-F238E27FC236}">
                <a16:creationId xmlns:a16="http://schemas.microsoft.com/office/drawing/2014/main" id="{21A6F96C-188F-4F84-8805-C17FF5FE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6100"/>
            <a:ext cx="49530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E5FC51BF-3002-4754-AC6F-4FDA92A30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6211888"/>
            <a:ext cx="9493250" cy="646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Dân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châu</a:t>
            </a:r>
            <a:r>
              <a:rPr lang="en-US" sz="3600" dirty="0">
                <a:solidFill>
                  <a:srgbClr val="FF0000"/>
                </a:solidFill>
              </a:rPr>
              <a:t> Phi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đặc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điểm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 descr="LHQ-thong-qua-5-nghi-quyet">
            <a:extLst>
              <a:ext uri="{FF2B5EF4-FFF2-40B4-BE49-F238E27FC236}">
                <a16:creationId xmlns:a16="http://schemas.microsoft.com/office/drawing/2014/main" id="{70AA9CE0-E39E-4048-B971-911BCFE3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9" y="3073400"/>
            <a:ext cx="4930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aden5">
            <a:hlinkClick r:id="rId7"/>
            <a:extLst>
              <a:ext uri="{FF2B5EF4-FFF2-40B4-BE49-F238E27FC236}">
                <a16:creationId xmlns:a16="http://schemas.microsoft.com/office/drawing/2014/main" id="{90EE68A3-8532-4718-B457-6C619F4C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4" y="12700"/>
            <a:ext cx="46640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175FB-6774-40CC-B565-C3B26D1D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3" y="0"/>
            <a:ext cx="5989983" cy="7164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C67E3-A518-47B4-803B-BD0FF2F5529C}"/>
              </a:ext>
            </a:extLst>
          </p:cNvPr>
          <p:cNvSpPr/>
          <p:nvPr/>
        </p:nvSpPr>
        <p:spPr>
          <a:xfrm>
            <a:off x="525919" y="485112"/>
            <a:ext cx="4639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Phi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EB4A2-EF0E-4255-B976-4FFEE203C2CE}"/>
              </a:ext>
            </a:extLst>
          </p:cNvPr>
          <p:cNvSpPr/>
          <p:nvPr/>
        </p:nvSpPr>
        <p:spPr>
          <a:xfrm>
            <a:off x="525919" y="2693228"/>
            <a:ext cx="46358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Hơn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dân Châu Phi là người da đen. Họ sống tập trung ở vùng ven biển và các thung lũng sông.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7E9C0-9296-41FD-B55A-440EC9659AEF}"/>
              </a:ext>
            </a:extLst>
          </p:cNvPr>
          <p:cNvSpPr/>
          <p:nvPr/>
        </p:nvSpPr>
        <p:spPr>
          <a:xfrm>
            <a:off x="4733543" y="278031"/>
            <a:ext cx="2724912" cy="210312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1EAAA-F941-45F3-A857-853DF1348E63}"/>
              </a:ext>
            </a:extLst>
          </p:cNvPr>
          <p:cNvSpPr/>
          <p:nvPr/>
        </p:nvSpPr>
        <p:spPr>
          <a:xfrm>
            <a:off x="728868" y="3931920"/>
            <a:ext cx="3369233" cy="20299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B06717-2796-49D6-9F07-6B97DDBC2F2A}"/>
              </a:ext>
            </a:extLst>
          </p:cNvPr>
          <p:cNvSpPr/>
          <p:nvPr/>
        </p:nvSpPr>
        <p:spPr>
          <a:xfrm>
            <a:off x="4411383" y="3931920"/>
            <a:ext cx="3369233" cy="20299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93A286-838B-4921-9543-4AAAD93729A5}"/>
              </a:ext>
            </a:extLst>
          </p:cNvPr>
          <p:cNvSpPr/>
          <p:nvPr/>
        </p:nvSpPr>
        <p:spPr>
          <a:xfrm>
            <a:off x="8226420" y="3931920"/>
            <a:ext cx="3369233" cy="20299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endParaRPr lang="en-US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40908-E2F9-4B64-BA34-332A3AE1507B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095999" y="2381151"/>
            <a:ext cx="1" cy="15507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AA08C0-5E9C-4350-8862-36381331C25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413485" y="2381151"/>
            <a:ext cx="3682514" cy="15507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C7BB36-10E5-4612-9E18-2368AB91835A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5999" y="2381151"/>
            <a:ext cx="3815038" cy="15507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>
          <a:xfrm>
            <a:off x="150223" y="1111549"/>
            <a:ext cx="109551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8903" y="2698978"/>
            <a:ext cx="100864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Cho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Phi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Phi.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Đời sống người dân châu Ph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những khó khăn gì ? Vì sao ?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Kể và chỉ trên 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đồ các nước có nền kinh tế phát triển hơn cả ở châu Phi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403" y="2003118"/>
            <a:ext cx="818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0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339" y="2204662"/>
            <a:ext cx="10923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7489" y="3230905"/>
            <a:ext cx="98973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Kinh tế châu Phi chậm phát triển, chỉ tập trung vào trồng cây công nghiệp nhiệt đới và khai thác khoán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sản để xuất khẩu.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7900B-AD66-4354-AD56-15D33E11F8A3}"/>
              </a:ext>
            </a:extLst>
          </p:cNvPr>
          <p:cNvSpPr/>
          <p:nvPr/>
        </p:nvSpPr>
        <p:spPr>
          <a:xfrm>
            <a:off x="95998" y="1023327"/>
            <a:ext cx="109551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719619" y="0"/>
            <a:ext cx="8871044" cy="6833421"/>
            <a:chOff x="1905000" y="1447800"/>
            <a:chExt cx="5457381" cy="4915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447800"/>
              <a:ext cx="5457381" cy="4571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3620184" y="6019799"/>
              <a:ext cx="1974474" cy="343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đất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ở U-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gan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đa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F7E9B2-DE61-4E1E-9880-BEBAE18991F8}"/>
              </a:ext>
            </a:extLst>
          </p:cNvPr>
          <p:cNvGrpSpPr/>
          <p:nvPr/>
        </p:nvGrpSpPr>
        <p:grpSpPr>
          <a:xfrm>
            <a:off x="1805417" y="99993"/>
            <a:ext cx="8785246" cy="6706561"/>
            <a:chOff x="1904999" y="1447800"/>
            <a:chExt cx="5486401" cy="495310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1B16208-E0C1-4DDC-838F-EE70ACA8A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99" y="1447800"/>
              <a:ext cx="5486401" cy="45719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80631E-5569-4EA8-AF3C-CE8C3ECA77DC}"/>
                </a:ext>
              </a:extLst>
            </p:cNvPr>
            <p:cNvSpPr/>
            <p:nvPr/>
          </p:nvSpPr>
          <p:spPr>
            <a:xfrm>
              <a:off x="3373799" y="6048576"/>
              <a:ext cx="2904328" cy="352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>
                  <a:latin typeface="Arial" pitchFamily="34" charset="0"/>
                  <a:cs typeface="Arial" pitchFamily="34" charset="0"/>
                </a:rPr>
                <a:t>Thu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hoạch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cà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phê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châu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Phi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51363A-44AE-4367-BC95-4D67103D56E1}"/>
              </a:ext>
            </a:extLst>
          </p:cNvPr>
          <p:cNvGrpSpPr/>
          <p:nvPr/>
        </p:nvGrpSpPr>
        <p:grpSpPr>
          <a:xfrm>
            <a:off x="1805417" y="99993"/>
            <a:ext cx="8666964" cy="6701058"/>
            <a:chOff x="2775057" y="1485900"/>
            <a:chExt cx="5416443" cy="497842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3DE9905-AFEF-4842-968C-31D85FAC2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057" y="1485900"/>
              <a:ext cx="5416443" cy="454972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9D648B-E0CF-4684-95CE-4FCA5A0C2E3A}"/>
                </a:ext>
              </a:extLst>
            </p:cNvPr>
            <p:cNvSpPr/>
            <p:nvPr/>
          </p:nvSpPr>
          <p:spPr>
            <a:xfrm>
              <a:off x="4323651" y="6109909"/>
              <a:ext cx="2906426" cy="354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latin typeface="Arial" pitchFamily="34" charset="0"/>
                  <a:cs typeface="Arial" pitchFamily="34" charset="0"/>
                </a:rPr>
                <a:t>Thu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hoạch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bông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châu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Phi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B91E4D-429E-43CB-8633-70E54AF5BAAD}"/>
              </a:ext>
            </a:extLst>
          </p:cNvPr>
          <p:cNvGrpSpPr/>
          <p:nvPr/>
        </p:nvGrpSpPr>
        <p:grpSpPr>
          <a:xfrm>
            <a:off x="1805416" y="94488"/>
            <a:ext cx="8791548" cy="6706561"/>
            <a:chOff x="1915047" y="1473199"/>
            <a:chExt cx="5610614" cy="499006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3A6D3B3-D7CE-4B46-ACFA-9DEC1ADAB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047" y="1473199"/>
              <a:ext cx="5610614" cy="4684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CD2C5CF-9C99-48EF-9859-7FC1F57F2430}"/>
                </a:ext>
              </a:extLst>
            </p:cNvPr>
            <p:cNvSpPr/>
            <p:nvPr/>
          </p:nvSpPr>
          <p:spPr>
            <a:xfrm>
              <a:off x="3234367" y="6108307"/>
              <a:ext cx="2967954" cy="354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latin typeface="Arial" pitchFamily="34" charset="0"/>
                  <a:cs typeface="Arial" pitchFamily="34" charset="0"/>
                </a:rPr>
                <a:t>Thu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hoạch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ca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cao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2500" b="1" dirty="0" err="1">
                  <a:latin typeface="Arial" pitchFamily="34" charset="0"/>
                  <a:cs typeface="Arial" pitchFamily="34" charset="0"/>
                </a:rPr>
                <a:t>Tây</a:t>
              </a:r>
              <a:r>
                <a:rPr lang="en-US" sz="2500" b="1" dirty="0">
                  <a:latin typeface="Arial" pitchFamily="34" charset="0"/>
                  <a:cs typeface="Arial" pitchFamily="34" charset="0"/>
                </a:rPr>
                <a:t> Phi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7CB17F-0F19-4F72-9FBA-2B63C095EDE6}"/>
              </a:ext>
            </a:extLst>
          </p:cNvPr>
          <p:cNvGrpSpPr/>
          <p:nvPr/>
        </p:nvGrpSpPr>
        <p:grpSpPr>
          <a:xfrm>
            <a:off x="1799116" y="-1475125"/>
            <a:ext cx="8296975" cy="6812016"/>
            <a:chOff x="2133600" y="1485900"/>
            <a:chExt cx="5536442" cy="501148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9A4432-D230-442D-9F5C-6C1F80C6C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485900"/>
              <a:ext cx="5536442" cy="45653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433FB6-D4DF-40CF-A68F-04B0BFC65120}"/>
                </a:ext>
              </a:extLst>
            </p:cNvPr>
            <p:cNvSpPr/>
            <p:nvPr/>
          </p:nvSpPr>
          <p:spPr>
            <a:xfrm>
              <a:off x="3510944" y="6146423"/>
              <a:ext cx="2829419" cy="350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cương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3B1D5D-08D7-42D6-8221-0A585E8471D0}"/>
              </a:ext>
            </a:extLst>
          </p:cNvPr>
          <p:cNvGrpSpPr/>
          <p:nvPr/>
        </p:nvGrpSpPr>
        <p:grpSpPr>
          <a:xfrm>
            <a:off x="1595036" y="-519732"/>
            <a:ext cx="9566411" cy="7367558"/>
            <a:chOff x="4054710" y="1440425"/>
            <a:chExt cx="5546490" cy="543182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EDC3CCF-6332-4856-A516-C2561E51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710" y="1440425"/>
              <a:ext cx="5546490" cy="4579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93EE58-AC4E-4993-BE81-ABEEE48A2292}"/>
                </a:ext>
              </a:extLst>
            </p:cNvPr>
            <p:cNvSpPr/>
            <p:nvPr/>
          </p:nvSpPr>
          <p:spPr>
            <a:xfrm>
              <a:off x="5546506" y="6520538"/>
              <a:ext cx="2285363" cy="35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9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6_8_cutting_cacao_conacado">
            <a:extLst>
              <a:ext uri="{FF2B5EF4-FFF2-40B4-BE49-F238E27FC236}">
                <a16:creationId xmlns:a16="http://schemas.microsoft.com/office/drawing/2014/main" id="{CDDE6C1F-CD76-49A4-BB1F-13677A8E28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1"/>
            <a:ext cx="4953000" cy="304641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armer_africa_L">
            <a:extLst>
              <a:ext uri="{FF2B5EF4-FFF2-40B4-BE49-F238E27FC236}">
                <a16:creationId xmlns:a16="http://schemas.microsoft.com/office/drawing/2014/main" id="{8338DB48-4ECA-480C-BF61-134A6ECC2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810000"/>
            <a:ext cx="4741862" cy="2971800"/>
          </a:xfrm>
          <a:prstGeom prst="rect">
            <a:avLst/>
          </a:prstGeom>
          <a:noFill/>
          <a:ln w="57150">
            <a:solidFill>
              <a:srgbClr val="53FF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9">
            <a:extLst>
              <a:ext uri="{FF2B5EF4-FFF2-40B4-BE49-F238E27FC236}">
                <a16:creationId xmlns:a16="http://schemas.microsoft.com/office/drawing/2014/main" id="{21D355E4-F683-4AF8-A42F-0F180343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6" y="188913"/>
            <a:ext cx="3979863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Cây công nghiệp nhiệt đới</a:t>
            </a:r>
          </a:p>
        </p:txBody>
      </p:sp>
      <p:pic>
        <p:nvPicPr>
          <p:cNvPr id="12299" name="Picture 11" descr="cotton">
            <a:extLst>
              <a:ext uri="{FF2B5EF4-FFF2-40B4-BE49-F238E27FC236}">
                <a16:creationId xmlns:a16="http://schemas.microsoft.com/office/drawing/2014/main" id="{08F19D36-1477-4100-934F-69EBCCBC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6676"/>
            <a:ext cx="4953000" cy="292417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ugarcane2">
            <a:extLst>
              <a:ext uri="{FF2B5EF4-FFF2-40B4-BE49-F238E27FC236}">
                <a16:creationId xmlns:a16="http://schemas.microsoft.com/office/drawing/2014/main" id="{F7C38A53-8238-4739-A9F5-EA6470DFFCF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4" y="685801"/>
            <a:ext cx="4738687" cy="3046413"/>
          </a:xfrm>
          <a:prstGeom prst="rect">
            <a:avLst/>
          </a:prstGeom>
          <a:noFill/>
          <a:ln w="57150">
            <a:solidFill>
              <a:srgbClr val="53FF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B1BBA386-A345-43E5-B3BC-5A9B4EBA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"/>
            <a:ext cx="5200650" cy="9239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anose="02020603050405020304" pitchFamily="18" charset="0"/>
              </a:rPr>
              <a:t>4.Hoạt động kinh tế châu Phi: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A53B576-3430-4D9E-99C4-FD41901E3A37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5886450"/>
            <a:ext cx="8255000" cy="609600"/>
            <a:chOff x="441" y="3852"/>
            <a:chExt cx="4800" cy="384"/>
          </a:xfrm>
        </p:grpSpPr>
        <p:sp>
          <p:nvSpPr>
            <p:cNvPr id="22553" name="AutoShape 5">
              <a:extLst>
                <a:ext uri="{FF2B5EF4-FFF2-40B4-BE49-F238E27FC236}">
                  <a16:creationId xmlns:a16="http://schemas.microsoft.com/office/drawing/2014/main" id="{EF9F2DDA-1D96-492E-B94A-0021A6560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3852"/>
              <a:ext cx="4791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3600">
                <a:solidFill>
                  <a:srgbClr val="0000FF"/>
                </a:solidFill>
              </a:endParaRPr>
            </a:p>
          </p:txBody>
        </p:sp>
        <p:sp>
          <p:nvSpPr>
            <p:cNvPr id="22554" name="Text Box 6">
              <a:extLst>
                <a:ext uri="{FF2B5EF4-FFF2-40B4-BE49-F238E27FC236}">
                  <a16:creationId xmlns:a16="http://schemas.microsoft.com/office/drawing/2014/main" id="{76039CA0-529E-49F1-9AD2-810EA6606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900"/>
              <a:ext cx="48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Châu Phi là châu lục có nền kinh tế chậm phát triển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E09199E4-0887-4484-B878-45ECCBE1D44B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3810000"/>
            <a:ext cx="3797300" cy="1219200"/>
            <a:chOff x="240" y="2544"/>
            <a:chExt cx="2208" cy="768"/>
          </a:xfrm>
        </p:grpSpPr>
        <p:sp>
          <p:nvSpPr>
            <p:cNvPr id="22551" name="Oval 8">
              <a:extLst>
                <a:ext uri="{FF2B5EF4-FFF2-40B4-BE49-F238E27FC236}">
                  <a16:creationId xmlns:a16="http://schemas.microsoft.com/office/drawing/2014/main" id="{89F81B74-3A96-4D93-B11C-8BF10AA2C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544"/>
              <a:ext cx="2208" cy="768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65FFFF"/>
                </a:gs>
                <a:gs pos="100000">
                  <a:srgbClr val="FF00FF"/>
                </a:gs>
              </a:gsLst>
              <a:lin ang="5400000" scaled="1"/>
            </a:gra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/>
            </a:p>
          </p:txBody>
        </p:sp>
        <p:sp>
          <p:nvSpPr>
            <p:cNvPr id="22552" name="Text Box 9">
              <a:extLst>
                <a:ext uri="{FF2B5EF4-FFF2-40B4-BE49-F238E27FC236}">
                  <a16:creationId xmlns:a16="http://schemas.microsoft.com/office/drawing/2014/main" id="{84590785-023F-4045-8BE6-41B68F4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" y="2766"/>
              <a:ext cx="19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200">
                  <a:solidFill>
                    <a:srgbClr val="0000FF"/>
                  </a:solidFill>
                  <a:latin typeface="Times New Roman" panose="02020603050405020304" pitchFamily="18" charset="0"/>
                </a:rPr>
                <a:t>Thiếu ăn, thiếu mặc.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3E9C5634-D7DE-4605-B854-D8D326B49475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923925"/>
            <a:ext cx="3302000" cy="1004888"/>
            <a:chOff x="0" y="714"/>
            <a:chExt cx="1920" cy="630"/>
          </a:xfrm>
        </p:grpSpPr>
        <p:sp>
          <p:nvSpPr>
            <p:cNvPr id="22549" name="AutoShape 11">
              <a:extLst>
                <a:ext uri="{FF2B5EF4-FFF2-40B4-BE49-F238E27FC236}">
                  <a16:creationId xmlns:a16="http://schemas.microsoft.com/office/drawing/2014/main" id="{44B54C71-4F38-4CB4-BB20-1FE7C687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720"/>
              <a:ext cx="1824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3600">
                <a:solidFill>
                  <a:srgbClr val="0000FF"/>
                </a:solidFill>
              </a:endParaRPr>
            </a:p>
          </p:txBody>
        </p:sp>
        <p:sp>
          <p:nvSpPr>
            <p:cNvPr id="22550" name="Text Box 12">
              <a:extLst>
                <a:ext uri="{FF2B5EF4-FFF2-40B4-BE49-F238E27FC236}">
                  <a16:creationId xmlns:a16="http://schemas.microsoft.com/office/drawing/2014/main" id="{9536F095-AF4F-45B3-9644-8D4C89071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14"/>
              <a:ext cx="1920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solidFill>
                    <a:srgbClr val="800000"/>
                  </a:solidFill>
                  <a:latin typeface="Times New Roman" panose="02020603050405020304" pitchFamily="18" charset="0"/>
                </a:rPr>
                <a:t>Tập trung vào khai thác khoáng sản </a:t>
              </a: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1E69C11B-B2A6-497E-A137-E0733803D885}"/>
              </a:ext>
            </a:extLst>
          </p:cNvPr>
          <p:cNvGrpSpPr>
            <a:grpSpLocks/>
          </p:cNvGrpSpPr>
          <p:nvPr/>
        </p:nvGrpSpPr>
        <p:grpSpPr bwMode="auto">
          <a:xfrm>
            <a:off x="5995989" y="931863"/>
            <a:ext cx="3717925" cy="996950"/>
            <a:chOff x="1950" y="711"/>
            <a:chExt cx="1830" cy="729"/>
          </a:xfrm>
        </p:grpSpPr>
        <p:sp>
          <p:nvSpPr>
            <p:cNvPr id="22547" name="AutoShape 14">
              <a:extLst>
                <a:ext uri="{FF2B5EF4-FFF2-40B4-BE49-F238E27FC236}">
                  <a16:creationId xmlns:a16="http://schemas.microsoft.com/office/drawing/2014/main" id="{E2F0AF55-85F7-4579-BAA4-2260D8A87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720"/>
              <a:ext cx="1824" cy="7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3600">
                <a:solidFill>
                  <a:srgbClr val="0000FF"/>
                </a:solidFill>
              </a:endParaRPr>
            </a:p>
          </p:txBody>
        </p:sp>
        <p:sp>
          <p:nvSpPr>
            <p:cNvPr id="22548" name="Text Box 15">
              <a:extLst>
                <a:ext uri="{FF2B5EF4-FFF2-40B4-BE49-F238E27FC236}">
                  <a16:creationId xmlns:a16="http://schemas.microsoft.com/office/drawing/2014/main" id="{FEBEC728-B0FA-450F-B98A-A7ED57F18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711"/>
              <a:ext cx="1824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solidFill>
                    <a:srgbClr val="800000"/>
                  </a:solidFill>
                  <a:latin typeface="Times New Roman" panose="02020603050405020304" pitchFamily="18" charset="0"/>
                </a:rPr>
                <a:t>Trồng cây công nghiệp nhiệt đới để xuất khẩu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47D2C32D-21DC-4279-B0FD-D9BE9430084B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2590800"/>
            <a:ext cx="8007350" cy="609600"/>
            <a:chOff x="519" y="1776"/>
            <a:chExt cx="4656" cy="384"/>
          </a:xfrm>
        </p:grpSpPr>
        <p:sp>
          <p:nvSpPr>
            <p:cNvPr id="22545" name="AutoShape 17">
              <a:extLst>
                <a:ext uri="{FF2B5EF4-FFF2-40B4-BE49-F238E27FC236}">
                  <a16:creationId xmlns:a16="http://schemas.microsoft.com/office/drawing/2014/main" id="{18F772C0-3494-4A82-8B7A-D3C9F3B6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1776"/>
              <a:ext cx="4656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99"/>
                </a:gs>
                <a:gs pos="100000">
                  <a:srgbClr val="FF9900"/>
                </a:gs>
              </a:gsLst>
              <a:lin ang="5400000" scaled="1"/>
            </a:gradFill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3600">
                <a:solidFill>
                  <a:srgbClr val="0000FF"/>
                </a:solidFill>
              </a:endParaRPr>
            </a:p>
          </p:txBody>
        </p:sp>
        <p:sp>
          <p:nvSpPr>
            <p:cNvPr id="22546" name="Text Box 18">
              <a:extLst>
                <a:ext uri="{FF2B5EF4-FFF2-40B4-BE49-F238E27FC236}">
                  <a16:creationId xmlns:a16="http://schemas.microsoft.com/office/drawing/2014/main" id="{AF9A6598-122F-4E43-9309-51CDE28B1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1794"/>
              <a:ext cx="4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solidFill>
                    <a:srgbClr val="800000"/>
                  </a:solidFill>
                  <a:latin typeface="Times New Roman" panose="02020603050405020304" pitchFamily="18" charset="0"/>
                </a:rPr>
                <a:t>Đời sống người dân châu Phi còn nhiều khó khăn </a:t>
              </a: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3BCEFBA2-2DB6-40B1-9D5F-76697E0D2C42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3810000"/>
            <a:ext cx="4210050" cy="1219200"/>
            <a:chOff x="3087" y="2544"/>
            <a:chExt cx="2448" cy="768"/>
          </a:xfrm>
        </p:grpSpPr>
        <p:sp>
          <p:nvSpPr>
            <p:cNvPr id="22543" name="Oval 20">
              <a:extLst>
                <a:ext uri="{FF2B5EF4-FFF2-40B4-BE49-F238E27FC236}">
                  <a16:creationId xmlns:a16="http://schemas.microsoft.com/office/drawing/2014/main" id="{F66C9EBF-B4CE-4AAA-A738-4E960A8E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544"/>
              <a:ext cx="2208" cy="768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65FFFF"/>
                </a:gs>
                <a:gs pos="100000">
                  <a:srgbClr val="FF00FF"/>
                </a:gs>
              </a:gsLst>
              <a:lin ang="5400000" scaled="1"/>
            </a:gradFill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/>
            </a:p>
          </p:txBody>
        </p:sp>
        <p:sp>
          <p:nvSpPr>
            <p:cNvPr id="22544" name="Text Box 21">
              <a:extLst>
                <a:ext uri="{FF2B5EF4-FFF2-40B4-BE49-F238E27FC236}">
                  <a16:creationId xmlns:a16="http://schemas.microsoft.com/office/drawing/2014/main" id="{E8D02DDF-F6C2-4FA9-807E-9EB0E509A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2772"/>
              <a:ext cx="24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200">
                  <a:solidFill>
                    <a:srgbClr val="0000FF"/>
                  </a:solidFill>
                  <a:latin typeface="Times New Roman" panose="02020603050405020304" pitchFamily="18" charset="0"/>
                </a:rPr>
                <a:t> Nhiều dịch bệnh nguy hiểm</a:t>
              </a:r>
            </a:p>
          </p:txBody>
        </p:sp>
      </p:grpSp>
      <p:sp>
        <p:nvSpPr>
          <p:cNvPr id="34838" name="AutoShape 22">
            <a:extLst>
              <a:ext uri="{FF2B5EF4-FFF2-40B4-BE49-F238E27FC236}">
                <a16:creationId xmlns:a16="http://schemas.microsoft.com/office/drawing/2014/main" id="{ED8A09A2-D780-4D5F-A059-DF381D7F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163" y="1952626"/>
            <a:ext cx="247650" cy="593725"/>
          </a:xfrm>
          <a:prstGeom prst="downArrow">
            <a:avLst>
              <a:gd name="adj1" fmla="val 50000"/>
              <a:gd name="adj2" fmla="val 64931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34839" name="AutoShape 23">
            <a:extLst>
              <a:ext uri="{FF2B5EF4-FFF2-40B4-BE49-F238E27FC236}">
                <a16:creationId xmlns:a16="http://schemas.microsoft.com/office/drawing/2014/main" id="{80A8F242-51B0-42E5-BDE9-748A3DF1A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52626"/>
            <a:ext cx="247650" cy="593725"/>
          </a:xfrm>
          <a:prstGeom prst="downArrow">
            <a:avLst>
              <a:gd name="adj1" fmla="val 50000"/>
              <a:gd name="adj2" fmla="val 64931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34840" name="AutoShape 24">
            <a:extLst>
              <a:ext uri="{FF2B5EF4-FFF2-40B4-BE49-F238E27FC236}">
                <a16:creationId xmlns:a16="http://schemas.microsoft.com/office/drawing/2014/main" id="{5438CBA4-60DD-49A2-ABCE-6954104C2706}"/>
              </a:ext>
            </a:extLst>
          </p:cNvPr>
          <p:cNvSpPr>
            <a:spLocks noChangeArrowheads="1"/>
          </p:cNvSpPr>
          <p:nvPr/>
        </p:nvSpPr>
        <p:spPr bwMode="auto">
          <a:xfrm rot="2857053">
            <a:off x="5426869" y="3078956"/>
            <a:ext cx="228600" cy="1138238"/>
          </a:xfrm>
          <a:prstGeom prst="downArrow">
            <a:avLst>
              <a:gd name="adj1" fmla="val 50000"/>
              <a:gd name="adj2" fmla="val 114913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34841" name="AutoShape 25">
            <a:extLst>
              <a:ext uri="{FF2B5EF4-FFF2-40B4-BE49-F238E27FC236}">
                <a16:creationId xmlns:a16="http://schemas.microsoft.com/office/drawing/2014/main" id="{1AE7CD6A-EB05-4812-AB58-416620C67F55}"/>
              </a:ext>
            </a:extLst>
          </p:cNvPr>
          <p:cNvSpPr>
            <a:spLocks noChangeArrowheads="1"/>
          </p:cNvSpPr>
          <p:nvPr/>
        </p:nvSpPr>
        <p:spPr bwMode="auto">
          <a:xfrm rot="18742947" flipH="1">
            <a:off x="6357144" y="3078956"/>
            <a:ext cx="228600" cy="1138238"/>
          </a:xfrm>
          <a:prstGeom prst="downArrow">
            <a:avLst>
              <a:gd name="adj1" fmla="val 50000"/>
              <a:gd name="adj2" fmla="val 114913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34842" name="AutoShape 26">
            <a:extLst>
              <a:ext uri="{FF2B5EF4-FFF2-40B4-BE49-F238E27FC236}">
                <a16:creationId xmlns:a16="http://schemas.microsoft.com/office/drawing/2014/main" id="{D4E30159-20C7-462B-B564-6FC6326F49D8}"/>
              </a:ext>
            </a:extLst>
          </p:cNvPr>
          <p:cNvSpPr>
            <a:spLocks noChangeArrowheads="1"/>
          </p:cNvSpPr>
          <p:nvPr/>
        </p:nvSpPr>
        <p:spPr bwMode="auto">
          <a:xfrm rot="2857053">
            <a:off x="6471444" y="4653756"/>
            <a:ext cx="228600" cy="1436688"/>
          </a:xfrm>
          <a:prstGeom prst="downArrow">
            <a:avLst>
              <a:gd name="adj1" fmla="val 50000"/>
              <a:gd name="adj2" fmla="val 145043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34843" name="AutoShape 27">
            <a:extLst>
              <a:ext uri="{FF2B5EF4-FFF2-40B4-BE49-F238E27FC236}">
                <a16:creationId xmlns:a16="http://schemas.microsoft.com/office/drawing/2014/main" id="{A6ADBB98-E9D8-4F0D-ABEA-AEECCFC8D545}"/>
              </a:ext>
            </a:extLst>
          </p:cNvPr>
          <p:cNvSpPr>
            <a:spLocks noChangeArrowheads="1"/>
          </p:cNvSpPr>
          <p:nvPr/>
        </p:nvSpPr>
        <p:spPr bwMode="auto">
          <a:xfrm rot="18742947" flipH="1">
            <a:off x="5364957" y="4653757"/>
            <a:ext cx="228600" cy="1436687"/>
          </a:xfrm>
          <a:prstGeom prst="downArrow">
            <a:avLst>
              <a:gd name="adj1" fmla="val 50000"/>
              <a:gd name="adj2" fmla="val 145043"/>
            </a:avLst>
          </a:prstGeom>
          <a:solidFill>
            <a:srgbClr val="00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328" y="1034643"/>
            <a:ext cx="11339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Đời sống người dân châu Ph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những khó khăn gì ? Vì sao 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7598" y="2308478"/>
            <a:ext cx="10940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 sống của người dân còn nhiều khó khăn như: thiếu ăn, thiếu mặc, bệnh dịch nguy hiểm còn xảy ra ở nhiều nơi.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 nhân: kinh tế chậm phát triển, ít chú ý việc trồng cây lương thực.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DD5F6B-24C2-40BC-B317-B2654A35468C}"/>
              </a:ext>
            </a:extLst>
          </p:cNvPr>
          <p:cNvGrpSpPr/>
          <p:nvPr/>
        </p:nvGrpSpPr>
        <p:grpSpPr>
          <a:xfrm>
            <a:off x="1098219" y="0"/>
            <a:ext cx="9659240" cy="6789754"/>
            <a:chOff x="1119604" y="2207383"/>
            <a:chExt cx="5663514" cy="3526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B745FB-9B1C-410C-8457-9C8BE532D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604" y="2207383"/>
              <a:ext cx="5663514" cy="327901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AF288B-77CD-4B85-B26E-5725166831BC}"/>
                </a:ext>
              </a:extLst>
            </p:cNvPr>
            <p:cNvSpPr/>
            <p:nvPr/>
          </p:nvSpPr>
          <p:spPr>
            <a:xfrm>
              <a:off x="2787927" y="5486401"/>
              <a:ext cx="2030352" cy="247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Ê-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-la ở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76066D-E041-432E-95FC-A75B7A79BA52}"/>
              </a:ext>
            </a:extLst>
          </p:cNvPr>
          <p:cNvGrpSpPr/>
          <p:nvPr/>
        </p:nvGrpSpPr>
        <p:grpSpPr>
          <a:xfrm>
            <a:off x="1351723" y="26254"/>
            <a:ext cx="9258316" cy="6795000"/>
            <a:chOff x="4210769" y="1440425"/>
            <a:chExt cx="5234372" cy="48721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3816877-24F1-48EB-A7B0-8A13114F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769" y="1440425"/>
              <a:ext cx="5234372" cy="4579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28B1BD-80D4-4510-8274-DABC4738846A}"/>
                </a:ext>
              </a:extLst>
            </p:cNvPr>
            <p:cNvSpPr/>
            <p:nvPr/>
          </p:nvSpPr>
          <p:spPr>
            <a:xfrm>
              <a:off x="6402923" y="5960831"/>
              <a:ext cx="850064" cy="351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Sốt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5">
            <a:extLst>
              <a:ext uri="{FF2B5EF4-FFF2-40B4-BE49-F238E27FC236}">
                <a16:creationId xmlns:a16="http://schemas.microsoft.com/office/drawing/2014/main" id="{9B8A1CDE-1648-476F-8FD6-4B3491A47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2386013"/>
            <a:ext cx="2438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2066" name="WordArt 38">
            <a:extLst>
              <a:ext uri="{FF2B5EF4-FFF2-40B4-BE49-F238E27FC236}">
                <a16:creationId xmlns:a16="http://schemas.microsoft.com/office/drawing/2014/main" id="{177030B7-4F61-4938-BA07-A30BEE28C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2713" y="367685"/>
            <a:ext cx="6413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2069" name="WordArt 122">
            <a:extLst>
              <a:ext uri="{FF2B5EF4-FFF2-40B4-BE49-F238E27FC236}">
                <a16:creationId xmlns:a16="http://schemas.microsoft.com/office/drawing/2014/main" id="{0FB37BA4-7F2F-43AE-8AE1-0333E8403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9689" y="2985796"/>
            <a:ext cx="5215813" cy="149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 PHI</a:t>
            </a:r>
          </a:p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(tiếp theo)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5392F9-F4C8-4068-84AA-73296ECF2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20488" name="Picture 8" descr="kenyans-stare-hunger-in-the-face">
            <a:extLst>
              <a:ext uri="{FF2B5EF4-FFF2-40B4-BE49-F238E27FC236}">
                <a16:creationId xmlns:a16="http://schemas.microsoft.com/office/drawing/2014/main" id="{DBBA8322-8BCF-4F04-8A40-F977AA01C4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4" y="1"/>
            <a:ext cx="5037137" cy="3287713"/>
          </a:xfrm>
          <a:prstGeom prst="rect">
            <a:avLst/>
          </a:prstGeom>
          <a:noFill/>
          <a:ln w="57150">
            <a:solidFill>
              <a:srgbClr val="65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36B9A08-ABB1-46F5-8A68-8821CD2B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47244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Ám ảnh những bức hình nạn đói">
            <a:extLst>
              <a:ext uri="{FF2B5EF4-FFF2-40B4-BE49-F238E27FC236}">
                <a16:creationId xmlns:a16="http://schemas.microsoft.com/office/drawing/2014/main" id="{9527EEC8-8FE7-473A-883D-785C2A01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3463"/>
            <a:ext cx="47244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ildrenofthevillage">
            <a:extLst>
              <a:ext uri="{FF2B5EF4-FFF2-40B4-BE49-F238E27FC236}">
                <a16:creationId xmlns:a16="http://schemas.microsoft.com/office/drawing/2014/main" id="{AFC77E47-CF3C-4440-880D-D458ABB3E09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6" y="3429001"/>
            <a:ext cx="5000625" cy="3394075"/>
          </a:xfrm>
          <a:prstGeom prst="rect">
            <a:avLst/>
          </a:prstGeom>
          <a:noFill/>
          <a:ln w="57150">
            <a:solidFill>
              <a:srgbClr val="65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C3EC0-99AA-43D1-824C-B8B60FE97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2875387"/>
            <a:ext cx="5316582" cy="21538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ớc có nền kinh tế phát triển hơn cả là Cộng hoà Nam Phi, 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An-giê-ri, Ai Cậ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D0D09B-68DA-4C0B-BD0D-15779004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1" y="901564"/>
            <a:ext cx="486308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nước có nền kinh tế phát triển hơn cả ở châu Phi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6403D-B202-44DE-96DD-DBC42E95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4" y="0"/>
            <a:ext cx="60693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18">
            <a:extLst>
              <a:ext uri="{FF2B5EF4-FFF2-40B4-BE49-F238E27FC236}">
                <a16:creationId xmlns:a16="http://schemas.microsoft.com/office/drawing/2014/main" id="{87141F0A-4ACB-4CB2-B681-AC1A3BF7629B}"/>
              </a:ext>
            </a:extLst>
          </p:cNvPr>
          <p:cNvSpPr>
            <a:spLocks/>
          </p:cNvSpPr>
          <p:nvPr/>
        </p:nvSpPr>
        <p:spPr bwMode="auto">
          <a:xfrm>
            <a:off x="6868371" y="571511"/>
            <a:ext cx="1706563" cy="1548837"/>
          </a:xfrm>
          <a:custGeom>
            <a:avLst/>
            <a:gdLst>
              <a:gd name="T0" fmla="*/ 576 w 1075"/>
              <a:gd name="T1" fmla="*/ 1063 h 1082"/>
              <a:gd name="T2" fmla="*/ 653 w 1075"/>
              <a:gd name="T3" fmla="*/ 1050 h 1082"/>
              <a:gd name="T4" fmla="*/ 819 w 1075"/>
              <a:gd name="T5" fmla="*/ 960 h 1082"/>
              <a:gd name="T6" fmla="*/ 960 w 1075"/>
              <a:gd name="T7" fmla="*/ 871 h 1082"/>
              <a:gd name="T8" fmla="*/ 1037 w 1075"/>
              <a:gd name="T9" fmla="*/ 845 h 1082"/>
              <a:gd name="T10" fmla="*/ 934 w 1075"/>
              <a:gd name="T11" fmla="*/ 743 h 1082"/>
              <a:gd name="T12" fmla="*/ 883 w 1075"/>
              <a:gd name="T13" fmla="*/ 666 h 1082"/>
              <a:gd name="T14" fmla="*/ 883 w 1075"/>
              <a:gd name="T15" fmla="*/ 359 h 1082"/>
              <a:gd name="T16" fmla="*/ 960 w 1075"/>
              <a:gd name="T17" fmla="*/ 346 h 1082"/>
              <a:gd name="T18" fmla="*/ 1075 w 1075"/>
              <a:gd name="T19" fmla="*/ 282 h 1082"/>
              <a:gd name="T20" fmla="*/ 947 w 1075"/>
              <a:gd name="T21" fmla="*/ 231 h 1082"/>
              <a:gd name="T22" fmla="*/ 896 w 1075"/>
              <a:gd name="T23" fmla="*/ 205 h 1082"/>
              <a:gd name="T24" fmla="*/ 947 w 1075"/>
              <a:gd name="T25" fmla="*/ 141 h 1082"/>
              <a:gd name="T26" fmla="*/ 909 w 1075"/>
              <a:gd name="T27" fmla="*/ 39 h 1082"/>
              <a:gd name="T28" fmla="*/ 870 w 1075"/>
              <a:gd name="T29" fmla="*/ 13 h 1082"/>
              <a:gd name="T30" fmla="*/ 704 w 1075"/>
              <a:gd name="T31" fmla="*/ 51 h 1082"/>
              <a:gd name="T32" fmla="*/ 499 w 1075"/>
              <a:gd name="T33" fmla="*/ 64 h 1082"/>
              <a:gd name="T34" fmla="*/ 448 w 1075"/>
              <a:gd name="T35" fmla="*/ 77 h 1082"/>
              <a:gd name="T36" fmla="*/ 371 w 1075"/>
              <a:gd name="T37" fmla="*/ 103 h 1082"/>
              <a:gd name="T38" fmla="*/ 346 w 1075"/>
              <a:gd name="T39" fmla="*/ 256 h 1082"/>
              <a:gd name="T40" fmla="*/ 128 w 1075"/>
              <a:gd name="T41" fmla="*/ 397 h 1082"/>
              <a:gd name="T42" fmla="*/ 0 w 1075"/>
              <a:gd name="T43" fmla="*/ 576 h 1082"/>
              <a:gd name="T44" fmla="*/ 115 w 1075"/>
              <a:gd name="T45" fmla="*/ 589 h 1082"/>
              <a:gd name="T46" fmla="*/ 128 w 1075"/>
              <a:gd name="T47" fmla="*/ 666 h 1082"/>
              <a:gd name="T48" fmla="*/ 205 w 1075"/>
              <a:gd name="T49" fmla="*/ 730 h 1082"/>
              <a:gd name="T50" fmla="*/ 269 w 1075"/>
              <a:gd name="T51" fmla="*/ 845 h 1082"/>
              <a:gd name="T52" fmla="*/ 371 w 1075"/>
              <a:gd name="T53" fmla="*/ 871 h 1082"/>
              <a:gd name="T54" fmla="*/ 486 w 1075"/>
              <a:gd name="T55" fmla="*/ 960 h 1082"/>
              <a:gd name="T56" fmla="*/ 653 w 1075"/>
              <a:gd name="T57" fmla="*/ 1024 h 1082"/>
              <a:gd name="T58" fmla="*/ 742 w 1075"/>
              <a:gd name="T59" fmla="*/ 1037 h 1082"/>
              <a:gd name="T60" fmla="*/ 768 w 1075"/>
              <a:gd name="T61" fmla="*/ 999 h 10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5"/>
              <a:gd name="T94" fmla="*/ 0 h 1082"/>
              <a:gd name="T95" fmla="*/ 1075 w 1075"/>
              <a:gd name="T96" fmla="*/ 1082 h 108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5" h="1082">
                <a:moveTo>
                  <a:pt x="576" y="1063"/>
                </a:moveTo>
                <a:cubicBezTo>
                  <a:pt x="602" y="1059"/>
                  <a:pt x="629" y="1059"/>
                  <a:pt x="653" y="1050"/>
                </a:cubicBezTo>
                <a:cubicBezTo>
                  <a:pt x="721" y="1025"/>
                  <a:pt x="745" y="979"/>
                  <a:pt x="819" y="960"/>
                </a:cubicBezTo>
                <a:cubicBezTo>
                  <a:pt x="864" y="926"/>
                  <a:pt x="907" y="892"/>
                  <a:pt x="960" y="871"/>
                </a:cubicBezTo>
                <a:cubicBezTo>
                  <a:pt x="985" y="861"/>
                  <a:pt x="1037" y="845"/>
                  <a:pt x="1037" y="845"/>
                </a:cubicBezTo>
                <a:cubicBezTo>
                  <a:pt x="997" y="819"/>
                  <a:pt x="964" y="781"/>
                  <a:pt x="934" y="743"/>
                </a:cubicBezTo>
                <a:cubicBezTo>
                  <a:pt x="915" y="719"/>
                  <a:pt x="883" y="666"/>
                  <a:pt x="883" y="666"/>
                </a:cubicBezTo>
                <a:cubicBezTo>
                  <a:pt x="848" y="560"/>
                  <a:pt x="830" y="524"/>
                  <a:pt x="883" y="359"/>
                </a:cubicBezTo>
                <a:cubicBezTo>
                  <a:pt x="891" y="334"/>
                  <a:pt x="934" y="350"/>
                  <a:pt x="960" y="346"/>
                </a:cubicBezTo>
                <a:cubicBezTo>
                  <a:pt x="998" y="320"/>
                  <a:pt x="1036" y="307"/>
                  <a:pt x="1075" y="282"/>
                </a:cubicBezTo>
                <a:cubicBezTo>
                  <a:pt x="1031" y="252"/>
                  <a:pt x="998" y="243"/>
                  <a:pt x="947" y="231"/>
                </a:cubicBezTo>
                <a:cubicBezTo>
                  <a:pt x="930" y="222"/>
                  <a:pt x="904" y="222"/>
                  <a:pt x="896" y="205"/>
                </a:cubicBezTo>
                <a:cubicBezTo>
                  <a:pt x="871" y="155"/>
                  <a:pt x="924" y="149"/>
                  <a:pt x="947" y="141"/>
                </a:cubicBezTo>
                <a:cubicBezTo>
                  <a:pt x="981" y="74"/>
                  <a:pt x="985" y="63"/>
                  <a:pt x="909" y="39"/>
                </a:cubicBezTo>
                <a:cubicBezTo>
                  <a:pt x="896" y="30"/>
                  <a:pt x="886" y="15"/>
                  <a:pt x="870" y="13"/>
                </a:cubicBezTo>
                <a:cubicBezTo>
                  <a:pt x="742" y="0"/>
                  <a:pt x="820" y="44"/>
                  <a:pt x="704" y="51"/>
                </a:cubicBezTo>
                <a:cubicBezTo>
                  <a:pt x="636" y="55"/>
                  <a:pt x="567" y="60"/>
                  <a:pt x="499" y="64"/>
                </a:cubicBezTo>
                <a:cubicBezTo>
                  <a:pt x="482" y="68"/>
                  <a:pt x="465" y="72"/>
                  <a:pt x="448" y="77"/>
                </a:cubicBezTo>
                <a:cubicBezTo>
                  <a:pt x="422" y="85"/>
                  <a:pt x="371" y="103"/>
                  <a:pt x="371" y="103"/>
                </a:cubicBezTo>
                <a:cubicBezTo>
                  <a:pt x="416" y="169"/>
                  <a:pt x="415" y="211"/>
                  <a:pt x="346" y="256"/>
                </a:cubicBezTo>
                <a:cubicBezTo>
                  <a:pt x="269" y="371"/>
                  <a:pt x="251" y="376"/>
                  <a:pt x="128" y="397"/>
                </a:cubicBezTo>
                <a:cubicBezTo>
                  <a:pt x="43" y="426"/>
                  <a:pt x="21" y="495"/>
                  <a:pt x="0" y="576"/>
                </a:cubicBezTo>
                <a:cubicBezTo>
                  <a:pt x="38" y="580"/>
                  <a:pt x="83" y="567"/>
                  <a:pt x="115" y="589"/>
                </a:cubicBezTo>
                <a:cubicBezTo>
                  <a:pt x="136" y="604"/>
                  <a:pt x="117" y="642"/>
                  <a:pt x="128" y="666"/>
                </a:cubicBezTo>
                <a:cubicBezTo>
                  <a:pt x="138" y="689"/>
                  <a:pt x="185" y="717"/>
                  <a:pt x="205" y="730"/>
                </a:cubicBezTo>
                <a:cubicBezTo>
                  <a:pt x="219" y="752"/>
                  <a:pt x="251" y="835"/>
                  <a:pt x="269" y="845"/>
                </a:cubicBezTo>
                <a:cubicBezTo>
                  <a:pt x="300" y="862"/>
                  <a:pt x="338" y="860"/>
                  <a:pt x="371" y="871"/>
                </a:cubicBezTo>
                <a:cubicBezTo>
                  <a:pt x="554" y="1052"/>
                  <a:pt x="378" y="900"/>
                  <a:pt x="486" y="960"/>
                </a:cubicBezTo>
                <a:cubicBezTo>
                  <a:pt x="615" y="1032"/>
                  <a:pt x="507" y="1003"/>
                  <a:pt x="653" y="1024"/>
                </a:cubicBezTo>
                <a:cubicBezTo>
                  <a:pt x="690" y="1082"/>
                  <a:pt x="664" y="1069"/>
                  <a:pt x="742" y="1037"/>
                </a:cubicBezTo>
                <a:cubicBezTo>
                  <a:pt x="751" y="1024"/>
                  <a:pt x="768" y="999"/>
                  <a:pt x="768" y="999"/>
                </a:cubicBezTo>
              </a:path>
            </a:pathLst>
          </a:custGeom>
          <a:solidFill>
            <a:srgbClr val="FA4C6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D5552459-F804-4291-9983-2BBFBA7A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998" y="1049297"/>
            <a:ext cx="879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4A03FD"/>
                </a:solidFill>
              </a:rPr>
              <a:t>An-</a:t>
            </a:r>
            <a:r>
              <a:rPr lang="en-US" b="1" dirty="0" err="1">
                <a:solidFill>
                  <a:srgbClr val="4A03FD"/>
                </a:solidFill>
              </a:rPr>
              <a:t>giê</a:t>
            </a:r>
            <a:r>
              <a:rPr lang="en-US" b="1" dirty="0">
                <a:solidFill>
                  <a:srgbClr val="4A03FD"/>
                </a:solidFill>
              </a:rPr>
              <a:t>-</a:t>
            </a:r>
            <a:r>
              <a:rPr lang="en-US" b="1" dirty="0" err="1">
                <a:solidFill>
                  <a:srgbClr val="4A03FD"/>
                </a:solidFill>
              </a:rPr>
              <a:t>ri</a:t>
            </a:r>
            <a:endParaRPr lang="en-US" b="1" dirty="0">
              <a:solidFill>
                <a:srgbClr val="4A03FD"/>
              </a:solidFill>
            </a:endParaRPr>
          </a:p>
        </p:txBody>
      </p:sp>
      <p:sp>
        <p:nvSpPr>
          <p:cNvPr id="11" name="Freeform 20">
            <a:extLst>
              <a:ext uri="{FF2B5EF4-FFF2-40B4-BE49-F238E27FC236}">
                <a16:creationId xmlns:a16="http://schemas.microsoft.com/office/drawing/2014/main" id="{6D96A514-6F7E-4E7E-9610-091893133518}"/>
              </a:ext>
            </a:extLst>
          </p:cNvPr>
          <p:cNvSpPr>
            <a:spLocks/>
          </p:cNvSpPr>
          <p:nvPr/>
        </p:nvSpPr>
        <p:spPr bwMode="auto">
          <a:xfrm rot="1723986">
            <a:off x="8814968" y="5023891"/>
            <a:ext cx="1101649" cy="1280793"/>
          </a:xfrm>
          <a:custGeom>
            <a:avLst/>
            <a:gdLst>
              <a:gd name="T0" fmla="*/ 83 w 814"/>
              <a:gd name="T1" fmla="*/ 601 h 909"/>
              <a:gd name="T2" fmla="*/ 262 w 814"/>
              <a:gd name="T3" fmla="*/ 589 h 909"/>
              <a:gd name="T4" fmla="*/ 287 w 814"/>
              <a:gd name="T5" fmla="*/ 512 h 909"/>
              <a:gd name="T6" fmla="*/ 275 w 814"/>
              <a:gd name="T7" fmla="*/ 384 h 909"/>
              <a:gd name="T8" fmla="*/ 211 w 814"/>
              <a:gd name="T9" fmla="*/ 371 h 909"/>
              <a:gd name="T10" fmla="*/ 223 w 814"/>
              <a:gd name="T11" fmla="*/ 307 h 909"/>
              <a:gd name="T12" fmla="*/ 287 w 814"/>
              <a:gd name="T13" fmla="*/ 217 h 909"/>
              <a:gd name="T14" fmla="*/ 339 w 814"/>
              <a:gd name="T15" fmla="*/ 51 h 909"/>
              <a:gd name="T16" fmla="*/ 364 w 814"/>
              <a:gd name="T17" fmla="*/ 13 h 909"/>
              <a:gd name="T18" fmla="*/ 441 w 814"/>
              <a:gd name="T19" fmla="*/ 0 h 909"/>
              <a:gd name="T20" fmla="*/ 556 w 814"/>
              <a:gd name="T21" fmla="*/ 77 h 909"/>
              <a:gd name="T22" fmla="*/ 569 w 814"/>
              <a:gd name="T23" fmla="*/ 115 h 909"/>
              <a:gd name="T24" fmla="*/ 607 w 814"/>
              <a:gd name="T25" fmla="*/ 141 h 909"/>
              <a:gd name="T26" fmla="*/ 735 w 814"/>
              <a:gd name="T27" fmla="*/ 217 h 909"/>
              <a:gd name="T28" fmla="*/ 812 w 814"/>
              <a:gd name="T29" fmla="*/ 333 h 909"/>
              <a:gd name="T30" fmla="*/ 799 w 814"/>
              <a:gd name="T31" fmla="*/ 525 h 909"/>
              <a:gd name="T32" fmla="*/ 761 w 814"/>
              <a:gd name="T33" fmla="*/ 550 h 909"/>
              <a:gd name="T34" fmla="*/ 620 w 814"/>
              <a:gd name="T35" fmla="*/ 742 h 909"/>
              <a:gd name="T36" fmla="*/ 569 w 814"/>
              <a:gd name="T37" fmla="*/ 781 h 909"/>
              <a:gd name="T38" fmla="*/ 531 w 814"/>
              <a:gd name="T39" fmla="*/ 806 h 909"/>
              <a:gd name="T40" fmla="*/ 595 w 814"/>
              <a:gd name="T41" fmla="*/ 793 h 909"/>
              <a:gd name="T42" fmla="*/ 633 w 814"/>
              <a:gd name="T43" fmla="*/ 781 h 909"/>
              <a:gd name="T44" fmla="*/ 543 w 814"/>
              <a:gd name="T45" fmla="*/ 793 h 909"/>
              <a:gd name="T46" fmla="*/ 454 w 814"/>
              <a:gd name="T47" fmla="*/ 845 h 909"/>
              <a:gd name="T48" fmla="*/ 415 w 814"/>
              <a:gd name="T49" fmla="*/ 870 h 909"/>
              <a:gd name="T50" fmla="*/ 249 w 814"/>
              <a:gd name="T51" fmla="*/ 896 h 909"/>
              <a:gd name="T52" fmla="*/ 159 w 814"/>
              <a:gd name="T53" fmla="*/ 883 h 909"/>
              <a:gd name="T54" fmla="*/ 108 w 814"/>
              <a:gd name="T55" fmla="*/ 691 h 909"/>
              <a:gd name="T56" fmla="*/ 95 w 814"/>
              <a:gd name="T57" fmla="*/ 653 h 909"/>
              <a:gd name="T58" fmla="*/ 83 w 814"/>
              <a:gd name="T59" fmla="*/ 601 h 9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4"/>
              <a:gd name="T91" fmla="*/ 0 h 909"/>
              <a:gd name="T92" fmla="*/ 814 w 814"/>
              <a:gd name="T93" fmla="*/ 909 h 9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4" h="909">
                <a:moveTo>
                  <a:pt x="83" y="601"/>
                </a:moveTo>
                <a:cubicBezTo>
                  <a:pt x="143" y="597"/>
                  <a:pt x="207" y="613"/>
                  <a:pt x="262" y="589"/>
                </a:cubicBezTo>
                <a:cubicBezTo>
                  <a:pt x="287" y="578"/>
                  <a:pt x="287" y="512"/>
                  <a:pt x="287" y="512"/>
                </a:cubicBezTo>
                <a:cubicBezTo>
                  <a:pt x="283" y="469"/>
                  <a:pt x="295" y="422"/>
                  <a:pt x="275" y="384"/>
                </a:cubicBezTo>
                <a:cubicBezTo>
                  <a:pt x="265" y="365"/>
                  <a:pt x="223" y="389"/>
                  <a:pt x="211" y="371"/>
                </a:cubicBezTo>
                <a:cubicBezTo>
                  <a:pt x="199" y="353"/>
                  <a:pt x="217" y="328"/>
                  <a:pt x="223" y="307"/>
                </a:cubicBezTo>
                <a:cubicBezTo>
                  <a:pt x="247" y="220"/>
                  <a:pt x="227" y="238"/>
                  <a:pt x="287" y="217"/>
                </a:cubicBezTo>
                <a:cubicBezTo>
                  <a:pt x="306" y="162"/>
                  <a:pt x="320" y="106"/>
                  <a:pt x="339" y="51"/>
                </a:cubicBezTo>
                <a:cubicBezTo>
                  <a:pt x="344" y="37"/>
                  <a:pt x="350" y="20"/>
                  <a:pt x="364" y="13"/>
                </a:cubicBezTo>
                <a:cubicBezTo>
                  <a:pt x="387" y="1"/>
                  <a:pt x="415" y="4"/>
                  <a:pt x="441" y="0"/>
                </a:cubicBezTo>
                <a:cubicBezTo>
                  <a:pt x="495" y="14"/>
                  <a:pt x="530" y="24"/>
                  <a:pt x="556" y="77"/>
                </a:cubicBezTo>
                <a:cubicBezTo>
                  <a:pt x="562" y="89"/>
                  <a:pt x="561" y="105"/>
                  <a:pt x="569" y="115"/>
                </a:cubicBezTo>
                <a:cubicBezTo>
                  <a:pt x="579" y="127"/>
                  <a:pt x="595" y="131"/>
                  <a:pt x="607" y="141"/>
                </a:cubicBezTo>
                <a:cubicBezTo>
                  <a:pt x="656" y="182"/>
                  <a:pt x="671" y="202"/>
                  <a:pt x="735" y="217"/>
                </a:cubicBezTo>
                <a:cubicBezTo>
                  <a:pt x="774" y="256"/>
                  <a:pt x="795" y="282"/>
                  <a:pt x="812" y="333"/>
                </a:cubicBezTo>
                <a:cubicBezTo>
                  <a:pt x="808" y="397"/>
                  <a:pt x="814" y="463"/>
                  <a:pt x="799" y="525"/>
                </a:cubicBezTo>
                <a:cubicBezTo>
                  <a:pt x="796" y="540"/>
                  <a:pt x="771" y="538"/>
                  <a:pt x="761" y="550"/>
                </a:cubicBezTo>
                <a:cubicBezTo>
                  <a:pt x="708" y="613"/>
                  <a:pt x="705" y="714"/>
                  <a:pt x="620" y="742"/>
                </a:cubicBezTo>
                <a:cubicBezTo>
                  <a:pt x="603" y="755"/>
                  <a:pt x="586" y="769"/>
                  <a:pt x="569" y="781"/>
                </a:cubicBezTo>
                <a:cubicBezTo>
                  <a:pt x="557" y="790"/>
                  <a:pt x="517" y="800"/>
                  <a:pt x="531" y="806"/>
                </a:cubicBezTo>
                <a:cubicBezTo>
                  <a:pt x="551" y="815"/>
                  <a:pt x="574" y="798"/>
                  <a:pt x="595" y="793"/>
                </a:cubicBezTo>
                <a:cubicBezTo>
                  <a:pt x="608" y="790"/>
                  <a:pt x="646" y="781"/>
                  <a:pt x="633" y="781"/>
                </a:cubicBezTo>
                <a:cubicBezTo>
                  <a:pt x="603" y="781"/>
                  <a:pt x="573" y="789"/>
                  <a:pt x="543" y="793"/>
                </a:cubicBezTo>
                <a:cubicBezTo>
                  <a:pt x="521" y="865"/>
                  <a:pt x="549" y="814"/>
                  <a:pt x="454" y="845"/>
                </a:cubicBezTo>
                <a:cubicBezTo>
                  <a:pt x="439" y="850"/>
                  <a:pt x="429" y="863"/>
                  <a:pt x="415" y="870"/>
                </a:cubicBezTo>
                <a:cubicBezTo>
                  <a:pt x="367" y="894"/>
                  <a:pt x="293" y="892"/>
                  <a:pt x="249" y="896"/>
                </a:cubicBezTo>
                <a:cubicBezTo>
                  <a:pt x="219" y="892"/>
                  <a:pt x="174" y="909"/>
                  <a:pt x="159" y="883"/>
                </a:cubicBezTo>
                <a:cubicBezTo>
                  <a:pt x="0" y="604"/>
                  <a:pt x="234" y="775"/>
                  <a:pt x="108" y="691"/>
                </a:cubicBezTo>
                <a:cubicBezTo>
                  <a:pt x="104" y="678"/>
                  <a:pt x="101" y="665"/>
                  <a:pt x="95" y="653"/>
                </a:cubicBezTo>
                <a:cubicBezTo>
                  <a:pt x="71" y="604"/>
                  <a:pt x="57" y="627"/>
                  <a:pt x="83" y="6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00F7A376-98EC-4FD9-B9F5-4CD4C21C5258}"/>
              </a:ext>
            </a:extLst>
          </p:cNvPr>
          <p:cNvSpPr txBox="1">
            <a:spLocks noChangeArrowheads="1"/>
          </p:cNvSpPr>
          <p:nvPr/>
        </p:nvSpPr>
        <p:spPr bwMode="auto">
          <a:xfrm rot="19948936">
            <a:off x="8581856" y="5559804"/>
            <a:ext cx="1511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Nam Phi</a:t>
            </a:r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C5A1F72C-2F58-4F35-A9DE-81FF350AA7F3}"/>
              </a:ext>
            </a:extLst>
          </p:cNvPr>
          <p:cNvSpPr>
            <a:spLocks/>
          </p:cNvSpPr>
          <p:nvPr/>
        </p:nvSpPr>
        <p:spPr bwMode="auto">
          <a:xfrm>
            <a:off x="9343469" y="1049298"/>
            <a:ext cx="908172" cy="819260"/>
          </a:xfrm>
          <a:custGeom>
            <a:avLst/>
            <a:gdLst>
              <a:gd name="T0" fmla="*/ 25 w 516"/>
              <a:gd name="T1" fmla="*/ 538 h 547"/>
              <a:gd name="T2" fmla="*/ 499 w 516"/>
              <a:gd name="T3" fmla="*/ 525 h 547"/>
              <a:gd name="T4" fmla="*/ 486 w 516"/>
              <a:gd name="T5" fmla="*/ 474 h 547"/>
              <a:gd name="T6" fmla="*/ 422 w 516"/>
              <a:gd name="T7" fmla="*/ 359 h 547"/>
              <a:gd name="T8" fmla="*/ 409 w 516"/>
              <a:gd name="T9" fmla="*/ 320 h 547"/>
              <a:gd name="T10" fmla="*/ 384 w 516"/>
              <a:gd name="T11" fmla="*/ 244 h 547"/>
              <a:gd name="T12" fmla="*/ 422 w 516"/>
              <a:gd name="T13" fmla="*/ 231 h 547"/>
              <a:gd name="T14" fmla="*/ 397 w 516"/>
              <a:gd name="T15" fmla="*/ 128 h 547"/>
              <a:gd name="T16" fmla="*/ 307 w 516"/>
              <a:gd name="T17" fmla="*/ 39 h 547"/>
              <a:gd name="T18" fmla="*/ 0 w 516"/>
              <a:gd name="T19" fmla="*/ 0 h 547"/>
              <a:gd name="T20" fmla="*/ 25 w 516"/>
              <a:gd name="T21" fmla="*/ 538 h 5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6"/>
              <a:gd name="T34" fmla="*/ 0 h 547"/>
              <a:gd name="T35" fmla="*/ 516 w 516"/>
              <a:gd name="T36" fmla="*/ 547 h 5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6" h="547">
                <a:moveTo>
                  <a:pt x="25" y="538"/>
                </a:moveTo>
                <a:cubicBezTo>
                  <a:pt x="183" y="534"/>
                  <a:pt x="342" y="547"/>
                  <a:pt x="499" y="525"/>
                </a:cubicBezTo>
                <a:cubicBezTo>
                  <a:pt x="516" y="523"/>
                  <a:pt x="491" y="491"/>
                  <a:pt x="486" y="474"/>
                </a:cubicBezTo>
                <a:cubicBezTo>
                  <a:pt x="474" y="432"/>
                  <a:pt x="422" y="359"/>
                  <a:pt x="422" y="359"/>
                </a:cubicBezTo>
                <a:cubicBezTo>
                  <a:pt x="418" y="346"/>
                  <a:pt x="417" y="331"/>
                  <a:pt x="409" y="320"/>
                </a:cubicBezTo>
                <a:cubicBezTo>
                  <a:pt x="390" y="292"/>
                  <a:pt x="344" y="284"/>
                  <a:pt x="384" y="244"/>
                </a:cubicBezTo>
                <a:cubicBezTo>
                  <a:pt x="393" y="235"/>
                  <a:pt x="409" y="235"/>
                  <a:pt x="422" y="231"/>
                </a:cubicBezTo>
                <a:cubicBezTo>
                  <a:pt x="462" y="171"/>
                  <a:pt x="455" y="168"/>
                  <a:pt x="397" y="128"/>
                </a:cubicBezTo>
                <a:cubicBezTo>
                  <a:pt x="379" y="77"/>
                  <a:pt x="358" y="57"/>
                  <a:pt x="307" y="39"/>
                </a:cubicBezTo>
                <a:cubicBezTo>
                  <a:pt x="206" y="54"/>
                  <a:pt x="64" y="100"/>
                  <a:pt x="0" y="0"/>
                </a:cubicBezTo>
                <a:cubicBezTo>
                  <a:pt x="9" y="174"/>
                  <a:pt x="25" y="365"/>
                  <a:pt x="25" y="538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D0E02684-1E6A-4776-B0DF-E4A268BC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792" y="1104985"/>
            <a:ext cx="908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E3F30D"/>
                </a:solidFill>
              </a:rPr>
              <a:t>Ai </a:t>
            </a:r>
            <a:r>
              <a:rPr lang="en-US" sz="2000" b="1" dirty="0" err="1">
                <a:solidFill>
                  <a:srgbClr val="E3F30D"/>
                </a:solidFill>
              </a:rPr>
              <a:t>Cập</a:t>
            </a:r>
            <a:endParaRPr lang="en-US" sz="2000" b="1" dirty="0">
              <a:solidFill>
                <a:srgbClr val="E3F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>
          <a:xfrm>
            <a:off x="0" y="5168"/>
            <a:ext cx="595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</a:p>
          <a:p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617" y="114364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Quan sát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cho biết vị trí của đất nước Ai Cập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Cập có dòng sông nào chảy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BD9D2-08C5-4DCE-A78F-C78043D58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80" y="5168"/>
            <a:ext cx="5829046" cy="685283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514473F-8E6C-4F30-BF69-B985B10CC083}"/>
              </a:ext>
            </a:extLst>
          </p:cNvPr>
          <p:cNvSpPr/>
          <p:nvPr/>
        </p:nvSpPr>
        <p:spPr>
          <a:xfrm>
            <a:off x="1660288" y="2278419"/>
            <a:ext cx="6307582" cy="4634105"/>
          </a:xfrm>
          <a:prstGeom prst="wedgeRoundRectCallout">
            <a:avLst>
              <a:gd name="adj1" fmla="val 69938"/>
              <a:gd name="adj2" fmla="val -6232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DEEC78-BF06-4B9B-8DC0-EF8E421A9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88" y="2434026"/>
            <a:ext cx="6129840" cy="421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4B5465-659A-40E1-8FDD-4220E105A7B4}"/>
              </a:ext>
            </a:extLst>
          </p:cNvPr>
          <p:cNvSpPr/>
          <p:nvPr/>
        </p:nvSpPr>
        <p:spPr>
          <a:xfrm>
            <a:off x="1660288" y="4058691"/>
            <a:ext cx="31711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Cai-rô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2" grpId="0"/>
      <p:bldP spid="9" grpId="0" animBg="1"/>
      <p:bldP spid="9" grpId="1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16" y="33783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</a:p>
          <a:p>
            <a:pPr marL="0" indent="0">
              <a:buNone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BD9D2-08C5-4DCE-A78F-C78043D58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1593668"/>
            <a:ext cx="5895703" cy="541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1" y="1928154"/>
            <a:ext cx="55968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Phi,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minh Ai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3150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403D-B202-44DE-96DD-DBC42E95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96" y="1"/>
            <a:ext cx="5895702" cy="701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272" y="2414893"/>
            <a:ext cx="4732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27" y="1167138"/>
            <a:ext cx="6149162" cy="455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585820" y="5801696"/>
            <a:ext cx="284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2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Ai </a:t>
            </a:r>
            <a:r>
              <a:rPr lang="en-US" sz="20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1401C-48C3-4805-8D5B-9AB5300158F8}"/>
              </a:ext>
            </a:extLst>
          </p:cNvPr>
          <p:cNvSpPr/>
          <p:nvPr/>
        </p:nvSpPr>
        <p:spPr>
          <a:xfrm>
            <a:off x="258761" y="890139"/>
            <a:ext cx="6419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5: </a:t>
            </a:r>
          </a:p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2" grpId="2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7586"/>
            <a:ext cx="6962502" cy="450110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897586"/>
            <a:ext cx="5229496" cy="4501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366" y="5555446"/>
            <a:ext cx="924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188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567"/>
            <a:ext cx="5603966" cy="62832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6" y="0"/>
            <a:ext cx="5878287" cy="6400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" y="6400801"/>
            <a:ext cx="1200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8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35036-7339-4821-8F4F-4B3C21C0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8" y="-55586"/>
            <a:ext cx="11626696" cy="615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187AC-9B96-4602-BB63-A8E906EDB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817"/>
            <a:ext cx="12144946" cy="594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LEXANDRIA.jpg">
            <a:extLst>
              <a:ext uri="{FF2B5EF4-FFF2-40B4-BE49-F238E27FC236}">
                <a16:creationId xmlns:a16="http://schemas.microsoft.com/office/drawing/2014/main" id="{3EE13667-3C7C-455D-A6B7-3BCAB3955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947" cy="6176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F6F7E-7A6B-4A13-93EA-11AE06B72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8"/>
            <a:ext cx="12144948" cy="623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3738" y="6237633"/>
            <a:ext cx="11877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Alecxandria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7394" y="5473337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/>
          <p:nvPr/>
        </p:nvSpPr>
        <p:spPr>
          <a:xfrm>
            <a:off x="1862014" y="1422719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4657" y="2016954"/>
            <a:ext cx="1836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3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32238" y="6372518"/>
            <a:ext cx="185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0" y="6361754"/>
            <a:ext cx="284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0" y="1686564"/>
            <a:ext cx="6884107" cy="460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65" y="1846342"/>
            <a:ext cx="7580896" cy="426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0078CD-617C-4CAD-AB3A-BD817B13D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54" y="1213825"/>
            <a:ext cx="6884107" cy="517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C5D5A-5577-4913-A7B9-EF11044C17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54" y="1356696"/>
            <a:ext cx="6703811" cy="502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B7543F3-73FB-46D5-A7DD-B64EE24FBF29}"/>
              </a:ext>
            </a:extLst>
          </p:cNvPr>
          <p:cNvSpPr/>
          <p:nvPr/>
        </p:nvSpPr>
        <p:spPr>
          <a:xfrm>
            <a:off x="3274421" y="1833182"/>
            <a:ext cx="72091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-ê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533BB-B348-41A8-A62D-140B1988F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382092"/>
            <a:ext cx="11931217" cy="503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0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  <p:bldP spid="13" grpId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927891" y="704606"/>
            <a:ext cx="13506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8B90647-D8D2-43D7-A50E-A63558DFC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457135"/>
              </p:ext>
            </p:extLst>
          </p:nvPr>
        </p:nvGraphicFramePr>
        <p:xfrm>
          <a:off x="159026" y="1694875"/>
          <a:ext cx="12032974" cy="401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0709" y="2668555"/>
            <a:ext cx="1946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9851" y="2668555"/>
            <a:ext cx="4062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0858" y="2655494"/>
            <a:ext cx="3370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3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68782" y="453214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3579" y="1838467"/>
            <a:ext cx="817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868557" y="3593309"/>
            <a:ext cx="9914190" cy="2819400"/>
          </a:xfrm>
          <a:prstGeom prst="cloudCallout">
            <a:avLst>
              <a:gd name="adj1" fmla="val -30693"/>
              <a:gd name="adj2" fmla="val -89499"/>
            </a:avLst>
          </a:prstGeom>
          <a:solidFill>
            <a:srgbClr val="F4FA0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8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306"/>
          <p:cNvSpPr/>
          <p:nvPr/>
        </p:nvSpPr>
        <p:spPr>
          <a:xfrm>
            <a:off x="160181" y="985994"/>
            <a:ext cx="10911962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dân Châu Phi là người da đen. </a:t>
            </a:r>
          </a:p>
          <a:p>
            <a:pPr marL="342900" indent="-342900"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sống tập trung ở vùng ven biển và các thung lũng sông.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Kinh tế chậm phát triển, chỉ tập trung vào trồng cây công nghiệp nhiệt đới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khai thác khoán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sản để xuất khẩu.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Đời sống của người dân còn nhiều khó khăn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C957CA-AA6F-4B74-B20F-2B545D1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4" y="1239432"/>
            <a:ext cx="12087496" cy="1017780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-ha-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E3BAB-EFD1-488A-806A-1A215DB3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833706"/>
            <a:ext cx="10724606" cy="33409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</a:p>
          <a:p>
            <a:pPr marL="0" lv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2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5">
            <a:extLst>
              <a:ext uri="{FF2B5EF4-FFF2-40B4-BE49-F238E27FC236}">
                <a16:creationId xmlns:a16="http://schemas.microsoft.com/office/drawing/2014/main" id="{9B8A1CDE-1648-476F-8FD6-4B3491A47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2386013"/>
            <a:ext cx="2438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  <p:sp>
        <p:nvSpPr>
          <p:cNvPr id="2066" name="WordArt 38">
            <a:extLst>
              <a:ext uri="{FF2B5EF4-FFF2-40B4-BE49-F238E27FC236}">
                <a16:creationId xmlns:a16="http://schemas.microsoft.com/office/drawing/2014/main" id="{177030B7-4F61-4938-BA07-A30BEE28C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2713" y="367685"/>
            <a:ext cx="6413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2069" name="WordArt 122">
            <a:extLst>
              <a:ext uri="{FF2B5EF4-FFF2-40B4-BE49-F238E27FC236}">
                <a16:creationId xmlns:a16="http://schemas.microsoft.com/office/drawing/2014/main" id="{0FB37BA4-7F2F-43AE-8AE1-0333E8403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9689" y="2985796"/>
            <a:ext cx="5215813" cy="149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 PHI</a:t>
            </a:r>
          </a:p>
          <a:p>
            <a:pPr algn="ctr"/>
            <a:r>
              <a:rPr lang="vi-VN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(tiếp theo)</a:t>
            </a:r>
          </a:p>
        </p:txBody>
      </p:sp>
    </p:spTree>
    <p:extLst>
      <p:ext uri="{BB962C8B-B14F-4D97-AF65-F5344CB8AC3E}">
        <p14:creationId xmlns:p14="http://schemas.microsoft.com/office/powerpoint/2010/main" val="4146585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F2FAF9C-F7BA-4466-95D3-32E600063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0508" y="639696"/>
            <a:ext cx="10850983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1702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Mục tiêu</a:t>
            </a:r>
            <a:endParaRPr kumimoji="0" lang="en-US" altLang="vi-VN" sz="5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vi-V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vi-VN" altLang="vi-VN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cs typeface="Arial" panose="020B0604020202020204" pitchFamily="34" charset="0"/>
              </a:rPr>
              <a:t>Nêu được một số đặc điểm về dân cư và hoạt động sản xuất của người dân châu Phi</a:t>
            </a:r>
            <a:endParaRPr kumimoji="0" lang="en-US" altLang="vi-VN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vi-VN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vi-VN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cs typeface="Arial" panose="020B0604020202020204" pitchFamily="34" charset="0"/>
              </a:rPr>
              <a:t>Nêu được một số đặc điểm nổi bật của Ai Cập: nền văn minh cổ đại, nổi tiếng về các công trình kiến trúc cổ.</a:t>
            </a:r>
            <a:endParaRPr kumimoji="0" lang="en-US" altLang="vi-VN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vi-VN" altLang="vi-VN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altLang="vi-VN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cs typeface="Arial" panose="020B0604020202020204" pitchFamily="34" charset="0"/>
              </a:rPr>
              <a:t> Chỉ và đọc trên bản đồ tên nước, tên thủ đô của Ai Cập.</a:t>
            </a:r>
          </a:p>
        </p:txBody>
      </p:sp>
    </p:spTree>
    <p:extLst>
      <p:ext uri="{BB962C8B-B14F-4D97-AF65-F5344CB8AC3E}">
        <p14:creationId xmlns:p14="http://schemas.microsoft.com/office/powerpoint/2010/main" val="237567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2ABB-80B2-456D-A427-234996B3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2324554"/>
            <a:ext cx="10515600" cy="1325563"/>
          </a:xfrm>
        </p:spPr>
        <p:txBody>
          <a:bodyPr/>
          <a:lstStyle/>
          <a:p>
            <a:r>
              <a:rPr lang="vi-VN" dirty="0"/>
              <a:t>                        </a:t>
            </a:r>
            <a:r>
              <a:rPr lang="vi-VN" b="1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1484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93413"/>
              </p:ext>
            </p:extLst>
          </p:nvPr>
        </p:nvGraphicFramePr>
        <p:xfrm>
          <a:off x="2276669" y="1596721"/>
          <a:ext cx="7981407" cy="4769351"/>
        </p:xfrm>
        <a:graphic>
          <a:graphicData uri="http://schemas.openxmlformats.org/drawingml/2006/table">
            <a:tbl>
              <a:tblPr/>
              <a:tblGrid>
                <a:gridCol w="227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2004 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Á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4054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Âu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732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Đại Dương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E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Nam Cực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367">
                <a:tc grid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endParaRPr kumimoji="0" 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Both"/>
                        <a:tabLst/>
                      </a:pP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endParaRPr kumimoji="0" 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7" name="Rectangle 306"/>
          <p:cNvSpPr/>
          <p:nvPr/>
        </p:nvSpPr>
        <p:spPr>
          <a:xfrm>
            <a:off x="0" y="474645"/>
            <a:ext cx="649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5546" y="929974"/>
            <a:ext cx="1061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hâu Phi có dân số đứng thứ mấy trong các châu lục trên thế giới ?</a:t>
            </a:r>
          </a:p>
        </p:txBody>
      </p:sp>
    </p:spTree>
    <p:extLst>
      <p:ext uri="{BB962C8B-B14F-4D97-AF65-F5344CB8AC3E}">
        <p14:creationId xmlns:p14="http://schemas.microsoft.com/office/powerpoint/2010/main" val="4138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B2BE79-A7C0-423F-8E4B-46FC76ED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73" y="313122"/>
            <a:ext cx="10214423" cy="603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B41DA-BE57-4917-9B10-1069DC572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73" y="0"/>
            <a:ext cx="10413258" cy="654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1CB68F-4AB4-467D-9FEF-25030229D4F8}"/>
              </a:ext>
            </a:extLst>
          </p:cNvPr>
          <p:cNvGrpSpPr/>
          <p:nvPr/>
        </p:nvGrpSpPr>
        <p:grpSpPr>
          <a:xfrm>
            <a:off x="1387337" y="116036"/>
            <a:ext cx="9399933" cy="6625928"/>
            <a:chOff x="1892300" y="1486407"/>
            <a:chExt cx="5514437" cy="49834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AA2B6-28B9-48B0-85D4-95D77839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00" y="1486407"/>
              <a:ext cx="5514437" cy="455879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41340E-67F2-4698-B78F-88E3857D355A}"/>
                </a:ext>
              </a:extLst>
            </p:cNvPr>
            <p:cNvSpPr/>
            <p:nvPr/>
          </p:nvSpPr>
          <p:spPr>
            <a:xfrm>
              <a:off x="3334135" y="6053219"/>
              <a:ext cx="2211059" cy="4166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1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1277</Words>
  <Application>Microsoft Office PowerPoint</Application>
  <PresentationFormat>Màn hình rộng</PresentationFormat>
  <Paragraphs>138</Paragraphs>
  <Slides>30</Slides>
  <Notes>13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Câu 2: Em hãy nêu đặc điểm của hoang mạc Xa-ha-ra.  Hãy chọn đáp án đúng nhất:</vt:lpstr>
      <vt:lpstr>Bản trình bày PowerPoint</vt:lpstr>
      <vt:lpstr>Bản trình bày PowerPoint</vt:lpstr>
      <vt:lpstr>                        KHÁM PHÁ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+ Kể tên các nước có nền kinh tế phát triển hơn cả ở châu Phi 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   Thứ sáu, ngày 29  tháng 3 năm 2021 Địa lí Châu Phi ( Tiếp theo)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</dc:creator>
  <cp:lastModifiedBy>Ha Nguyen</cp:lastModifiedBy>
  <cp:revision>103</cp:revision>
  <dcterms:created xsi:type="dcterms:W3CDTF">2018-03-02T01:17:12Z</dcterms:created>
  <dcterms:modified xsi:type="dcterms:W3CDTF">2023-03-11T06:49:30Z</dcterms:modified>
</cp:coreProperties>
</file>