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5" r:id="rId3"/>
    <p:sldId id="257" r:id="rId4"/>
    <p:sldId id="259" r:id="rId5"/>
    <p:sldId id="277" r:id="rId6"/>
    <p:sldId id="281" r:id="rId7"/>
    <p:sldId id="276" r:id="rId8"/>
    <p:sldId id="260" r:id="rId9"/>
    <p:sldId id="261" r:id="rId10"/>
    <p:sldId id="262" r:id="rId11"/>
    <p:sldId id="263" r:id="rId12"/>
    <p:sldId id="279" r:id="rId13"/>
    <p:sldId id="270" r:id="rId14"/>
    <p:sldId id="28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235,'28'0,"15"0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235,'28'0,"15"0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000F-2676-4795-BDE1-9A3D86C67E3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9C9A-6112-4DCE-B384-6A2F588FD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a9d26982ab_2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a9d26982ab_2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1C557-C6DB-47D4-B35B-82A896A3A718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2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05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85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6718" y="-16"/>
            <a:ext cx="11980767" cy="1925167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2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0"/>
          <p:cNvGrpSpPr/>
          <p:nvPr/>
        </p:nvGrpSpPr>
        <p:grpSpPr>
          <a:xfrm>
            <a:off x="4094317" y="719334"/>
            <a:ext cx="4003355" cy="1675940"/>
            <a:chOff x="3070738" y="539500"/>
            <a:chExt cx="3002516" cy="1256955"/>
          </a:xfrm>
        </p:grpSpPr>
        <p:sp>
          <p:nvSpPr>
            <p:cNvPr id="1435" name="Google Shape;1435;p20"/>
            <p:cNvSpPr/>
            <p:nvPr/>
          </p:nvSpPr>
          <p:spPr>
            <a:xfrm>
              <a:off x="3070738" y="539500"/>
              <a:ext cx="3002516" cy="613291"/>
            </a:xfrm>
            <a:custGeom>
              <a:avLst/>
              <a:gdLst/>
              <a:ahLst/>
              <a:cxnLst/>
              <a:rect l="l" t="t" r="r" b="b"/>
              <a:pathLst>
                <a:path w="21742" h="4441" extrusionOk="0">
                  <a:moveTo>
                    <a:pt x="414" y="135"/>
                  </a:moveTo>
                  <a:cubicBezTo>
                    <a:pt x="523" y="135"/>
                    <a:pt x="630" y="163"/>
                    <a:pt x="724" y="213"/>
                  </a:cubicBezTo>
                  <a:cubicBezTo>
                    <a:pt x="979" y="341"/>
                    <a:pt x="1192" y="575"/>
                    <a:pt x="1355" y="809"/>
                  </a:cubicBezTo>
                  <a:cubicBezTo>
                    <a:pt x="1433" y="922"/>
                    <a:pt x="1504" y="1050"/>
                    <a:pt x="1568" y="1177"/>
                  </a:cubicBezTo>
                  <a:cubicBezTo>
                    <a:pt x="1596" y="1241"/>
                    <a:pt x="1617" y="1312"/>
                    <a:pt x="1639" y="1383"/>
                  </a:cubicBezTo>
                  <a:cubicBezTo>
                    <a:pt x="1625" y="1397"/>
                    <a:pt x="1617" y="1418"/>
                    <a:pt x="1610" y="1440"/>
                  </a:cubicBezTo>
                  <a:cubicBezTo>
                    <a:pt x="1306" y="1362"/>
                    <a:pt x="1001" y="1248"/>
                    <a:pt x="717" y="1106"/>
                  </a:cubicBezTo>
                  <a:cubicBezTo>
                    <a:pt x="462" y="972"/>
                    <a:pt x="206" y="759"/>
                    <a:pt x="136" y="468"/>
                  </a:cubicBezTo>
                  <a:cubicBezTo>
                    <a:pt x="100" y="305"/>
                    <a:pt x="157" y="170"/>
                    <a:pt x="320" y="142"/>
                  </a:cubicBezTo>
                  <a:cubicBezTo>
                    <a:pt x="351" y="137"/>
                    <a:pt x="383" y="135"/>
                    <a:pt x="414" y="135"/>
                  </a:cubicBezTo>
                  <a:close/>
                  <a:moveTo>
                    <a:pt x="2642" y="372"/>
                  </a:moveTo>
                  <a:cubicBezTo>
                    <a:pt x="2892" y="372"/>
                    <a:pt x="3093" y="574"/>
                    <a:pt x="3014" y="837"/>
                  </a:cubicBezTo>
                  <a:cubicBezTo>
                    <a:pt x="2936" y="1085"/>
                    <a:pt x="2674" y="1255"/>
                    <a:pt x="2447" y="1362"/>
                  </a:cubicBezTo>
                  <a:cubicBezTo>
                    <a:pt x="2327" y="1418"/>
                    <a:pt x="2199" y="1454"/>
                    <a:pt x="2064" y="1461"/>
                  </a:cubicBezTo>
                  <a:cubicBezTo>
                    <a:pt x="2045" y="1463"/>
                    <a:pt x="2026" y="1464"/>
                    <a:pt x="2007" y="1464"/>
                  </a:cubicBezTo>
                  <a:cubicBezTo>
                    <a:pt x="1955" y="1464"/>
                    <a:pt x="1903" y="1457"/>
                    <a:pt x="1851" y="1447"/>
                  </a:cubicBezTo>
                  <a:lnTo>
                    <a:pt x="1830" y="1440"/>
                  </a:lnTo>
                  <a:cubicBezTo>
                    <a:pt x="1816" y="1411"/>
                    <a:pt x="1802" y="1383"/>
                    <a:pt x="1773" y="1376"/>
                  </a:cubicBezTo>
                  <a:cubicBezTo>
                    <a:pt x="1809" y="1163"/>
                    <a:pt x="1880" y="957"/>
                    <a:pt x="2000" y="780"/>
                  </a:cubicBezTo>
                  <a:cubicBezTo>
                    <a:pt x="2135" y="582"/>
                    <a:pt x="2341" y="404"/>
                    <a:pt x="2582" y="376"/>
                  </a:cubicBezTo>
                  <a:cubicBezTo>
                    <a:pt x="2602" y="373"/>
                    <a:pt x="2622" y="372"/>
                    <a:pt x="2642" y="372"/>
                  </a:cubicBezTo>
                  <a:close/>
                  <a:moveTo>
                    <a:pt x="19275" y="94"/>
                  </a:moveTo>
                  <a:cubicBezTo>
                    <a:pt x="19373" y="94"/>
                    <a:pt x="19474" y="131"/>
                    <a:pt x="19557" y="206"/>
                  </a:cubicBezTo>
                  <a:cubicBezTo>
                    <a:pt x="19734" y="369"/>
                    <a:pt x="19812" y="638"/>
                    <a:pt x="19805" y="872"/>
                  </a:cubicBezTo>
                  <a:cubicBezTo>
                    <a:pt x="19805" y="1085"/>
                    <a:pt x="19749" y="1298"/>
                    <a:pt x="19656" y="1489"/>
                  </a:cubicBezTo>
                  <a:cubicBezTo>
                    <a:pt x="19628" y="1489"/>
                    <a:pt x="19600" y="1496"/>
                    <a:pt x="19578" y="1518"/>
                  </a:cubicBezTo>
                  <a:lnTo>
                    <a:pt x="19557" y="1511"/>
                  </a:lnTo>
                  <a:cubicBezTo>
                    <a:pt x="19493" y="1482"/>
                    <a:pt x="19429" y="1440"/>
                    <a:pt x="19373" y="1397"/>
                  </a:cubicBezTo>
                  <a:cubicBezTo>
                    <a:pt x="19266" y="1312"/>
                    <a:pt x="19174" y="1213"/>
                    <a:pt x="19103" y="1092"/>
                  </a:cubicBezTo>
                  <a:cubicBezTo>
                    <a:pt x="18983" y="879"/>
                    <a:pt x="18862" y="589"/>
                    <a:pt x="18940" y="341"/>
                  </a:cubicBezTo>
                  <a:cubicBezTo>
                    <a:pt x="18995" y="176"/>
                    <a:pt x="19131" y="94"/>
                    <a:pt x="19275" y="94"/>
                  </a:cubicBezTo>
                  <a:close/>
                  <a:moveTo>
                    <a:pt x="20999" y="1129"/>
                  </a:moveTo>
                  <a:cubicBezTo>
                    <a:pt x="21058" y="1129"/>
                    <a:pt x="21116" y="1133"/>
                    <a:pt x="21174" y="1142"/>
                  </a:cubicBezTo>
                  <a:cubicBezTo>
                    <a:pt x="21309" y="1156"/>
                    <a:pt x="21443" y="1213"/>
                    <a:pt x="21550" y="1312"/>
                  </a:cubicBezTo>
                  <a:cubicBezTo>
                    <a:pt x="21670" y="1433"/>
                    <a:pt x="21642" y="1574"/>
                    <a:pt x="21521" y="1688"/>
                  </a:cubicBezTo>
                  <a:cubicBezTo>
                    <a:pt x="21347" y="1840"/>
                    <a:pt x="21110" y="1892"/>
                    <a:pt x="20881" y="1892"/>
                  </a:cubicBezTo>
                  <a:cubicBezTo>
                    <a:pt x="20812" y="1892"/>
                    <a:pt x="20743" y="1887"/>
                    <a:pt x="20677" y="1879"/>
                  </a:cubicBezTo>
                  <a:cubicBezTo>
                    <a:pt x="20358" y="1830"/>
                    <a:pt x="20053" y="1752"/>
                    <a:pt x="19756" y="1638"/>
                  </a:cubicBezTo>
                  <a:cubicBezTo>
                    <a:pt x="19763" y="1617"/>
                    <a:pt x="19763" y="1596"/>
                    <a:pt x="19756" y="1581"/>
                  </a:cubicBezTo>
                  <a:cubicBezTo>
                    <a:pt x="19812" y="1532"/>
                    <a:pt x="19869" y="1489"/>
                    <a:pt x="19933" y="1454"/>
                  </a:cubicBezTo>
                  <a:cubicBezTo>
                    <a:pt x="20053" y="1376"/>
                    <a:pt x="20188" y="1319"/>
                    <a:pt x="20316" y="1269"/>
                  </a:cubicBezTo>
                  <a:cubicBezTo>
                    <a:pt x="20531" y="1190"/>
                    <a:pt x="20768" y="1129"/>
                    <a:pt x="20999" y="1129"/>
                  </a:cubicBezTo>
                  <a:close/>
                  <a:moveTo>
                    <a:pt x="19270" y="0"/>
                  </a:moveTo>
                  <a:cubicBezTo>
                    <a:pt x="19142" y="0"/>
                    <a:pt x="19018" y="53"/>
                    <a:pt x="18933" y="170"/>
                  </a:cubicBezTo>
                  <a:cubicBezTo>
                    <a:pt x="18756" y="419"/>
                    <a:pt x="18848" y="745"/>
                    <a:pt x="18961" y="1000"/>
                  </a:cubicBezTo>
                  <a:cubicBezTo>
                    <a:pt x="19032" y="1163"/>
                    <a:pt x="19139" y="1305"/>
                    <a:pt x="19266" y="1425"/>
                  </a:cubicBezTo>
                  <a:cubicBezTo>
                    <a:pt x="19351" y="1503"/>
                    <a:pt x="19444" y="1560"/>
                    <a:pt x="19543" y="1603"/>
                  </a:cubicBezTo>
                  <a:cubicBezTo>
                    <a:pt x="19543" y="1610"/>
                    <a:pt x="19543" y="1624"/>
                    <a:pt x="19550" y="1631"/>
                  </a:cubicBezTo>
                  <a:cubicBezTo>
                    <a:pt x="19245" y="1936"/>
                    <a:pt x="18919" y="2205"/>
                    <a:pt x="18571" y="2454"/>
                  </a:cubicBezTo>
                  <a:cubicBezTo>
                    <a:pt x="17990" y="2865"/>
                    <a:pt x="17352" y="3205"/>
                    <a:pt x="16692" y="3460"/>
                  </a:cubicBezTo>
                  <a:cubicBezTo>
                    <a:pt x="15359" y="3985"/>
                    <a:pt x="13920" y="4219"/>
                    <a:pt x="12495" y="4311"/>
                  </a:cubicBezTo>
                  <a:cubicBezTo>
                    <a:pt x="12107" y="4335"/>
                    <a:pt x="11718" y="4347"/>
                    <a:pt x="11330" y="4347"/>
                  </a:cubicBezTo>
                  <a:cubicBezTo>
                    <a:pt x="10341" y="4347"/>
                    <a:pt x="9353" y="4269"/>
                    <a:pt x="8375" y="4106"/>
                  </a:cubicBezTo>
                  <a:cubicBezTo>
                    <a:pt x="7021" y="3886"/>
                    <a:pt x="5709" y="3510"/>
                    <a:pt x="4447" y="2971"/>
                  </a:cubicBezTo>
                  <a:cubicBezTo>
                    <a:pt x="3532" y="2581"/>
                    <a:pt x="2653" y="2099"/>
                    <a:pt x="1830" y="1539"/>
                  </a:cubicBezTo>
                  <a:lnTo>
                    <a:pt x="1830" y="1539"/>
                  </a:lnTo>
                  <a:lnTo>
                    <a:pt x="1873" y="1546"/>
                  </a:lnTo>
                  <a:cubicBezTo>
                    <a:pt x="1915" y="1553"/>
                    <a:pt x="1958" y="1557"/>
                    <a:pt x="2000" y="1557"/>
                  </a:cubicBezTo>
                  <a:cubicBezTo>
                    <a:pt x="2043" y="1557"/>
                    <a:pt x="2085" y="1553"/>
                    <a:pt x="2128" y="1546"/>
                  </a:cubicBezTo>
                  <a:cubicBezTo>
                    <a:pt x="2305" y="1525"/>
                    <a:pt x="2475" y="1461"/>
                    <a:pt x="2624" y="1369"/>
                  </a:cubicBezTo>
                  <a:cubicBezTo>
                    <a:pt x="2865" y="1227"/>
                    <a:pt x="3128" y="1014"/>
                    <a:pt x="3121" y="709"/>
                  </a:cubicBezTo>
                  <a:cubicBezTo>
                    <a:pt x="3121" y="442"/>
                    <a:pt x="2888" y="282"/>
                    <a:pt x="2636" y="282"/>
                  </a:cubicBezTo>
                  <a:cubicBezTo>
                    <a:pt x="2620" y="282"/>
                    <a:pt x="2605" y="283"/>
                    <a:pt x="2589" y="284"/>
                  </a:cubicBezTo>
                  <a:cubicBezTo>
                    <a:pt x="2305" y="312"/>
                    <a:pt x="2057" y="518"/>
                    <a:pt x="1908" y="752"/>
                  </a:cubicBezTo>
                  <a:cubicBezTo>
                    <a:pt x="1809" y="908"/>
                    <a:pt x="1738" y="1092"/>
                    <a:pt x="1710" y="1284"/>
                  </a:cubicBezTo>
                  <a:cubicBezTo>
                    <a:pt x="1674" y="1199"/>
                    <a:pt x="1632" y="1106"/>
                    <a:pt x="1589" y="1028"/>
                  </a:cubicBezTo>
                  <a:cubicBezTo>
                    <a:pt x="1504" y="865"/>
                    <a:pt x="1405" y="716"/>
                    <a:pt x="1291" y="582"/>
                  </a:cubicBezTo>
                  <a:cubicBezTo>
                    <a:pt x="1086" y="333"/>
                    <a:pt x="823" y="107"/>
                    <a:pt x="497" y="50"/>
                  </a:cubicBezTo>
                  <a:cubicBezTo>
                    <a:pt x="464" y="43"/>
                    <a:pt x="431" y="39"/>
                    <a:pt x="399" y="39"/>
                  </a:cubicBezTo>
                  <a:cubicBezTo>
                    <a:pt x="305" y="39"/>
                    <a:pt x="216" y="68"/>
                    <a:pt x="143" y="121"/>
                  </a:cubicBezTo>
                  <a:cubicBezTo>
                    <a:pt x="36" y="220"/>
                    <a:pt x="1" y="369"/>
                    <a:pt x="50" y="511"/>
                  </a:cubicBezTo>
                  <a:cubicBezTo>
                    <a:pt x="143" y="823"/>
                    <a:pt x="405" y="1050"/>
                    <a:pt x="696" y="1191"/>
                  </a:cubicBezTo>
                  <a:cubicBezTo>
                    <a:pt x="958" y="1333"/>
                    <a:pt x="1242" y="1440"/>
                    <a:pt x="1539" y="1503"/>
                  </a:cubicBezTo>
                  <a:lnTo>
                    <a:pt x="1497" y="1511"/>
                  </a:lnTo>
                  <a:cubicBezTo>
                    <a:pt x="1440" y="1525"/>
                    <a:pt x="1384" y="1539"/>
                    <a:pt x="1327" y="1560"/>
                  </a:cubicBezTo>
                  <a:cubicBezTo>
                    <a:pt x="1220" y="1610"/>
                    <a:pt x="1121" y="1681"/>
                    <a:pt x="1043" y="1766"/>
                  </a:cubicBezTo>
                  <a:cubicBezTo>
                    <a:pt x="873" y="1957"/>
                    <a:pt x="788" y="2213"/>
                    <a:pt x="809" y="2468"/>
                  </a:cubicBezTo>
                  <a:cubicBezTo>
                    <a:pt x="809" y="2477"/>
                    <a:pt x="816" y="2481"/>
                    <a:pt x="824" y="2481"/>
                  </a:cubicBezTo>
                  <a:cubicBezTo>
                    <a:pt x="834" y="2481"/>
                    <a:pt x="845" y="2476"/>
                    <a:pt x="845" y="2468"/>
                  </a:cubicBezTo>
                  <a:cubicBezTo>
                    <a:pt x="866" y="2220"/>
                    <a:pt x="972" y="1986"/>
                    <a:pt x="1135" y="1801"/>
                  </a:cubicBezTo>
                  <a:cubicBezTo>
                    <a:pt x="1213" y="1723"/>
                    <a:pt x="1306" y="1659"/>
                    <a:pt x="1412" y="1624"/>
                  </a:cubicBezTo>
                  <a:cubicBezTo>
                    <a:pt x="1454" y="1610"/>
                    <a:pt x="1497" y="1603"/>
                    <a:pt x="1539" y="1589"/>
                  </a:cubicBezTo>
                  <a:lnTo>
                    <a:pt x="1539" y="1589"/>
                  </a:lnTo>
                  <a:cubicBezTo>
                    <a:pt x="1476" y="1688"/>
                    <a:pt x="1433" y="1808"/>
                    <a:pt x="1426" y="1922"/>
                  </a:cubicBezTo>
                  <a:cubicBezTo>
                    <a:pt x="1405" y="2135"/>
                    <a:pt x="1490" y="2333"/>
                    <a:pt x="1653" y="2461"/>
                  </a:cubicBezTo>
                  <a:cubicBezTo>
                    <a:pt x="1657" y="2463"/>
                    <a:pt x="1661" y="2465"/>
                    <a:pt x="1665" y="2465"/>
                  </a:cubicBezTo>
                  <a:cubicBezTo>
                    <a:pt x="1681" y="2465"/>
                    <a:pt x="1693" y="2444"/>
                    <a:pt x="1681" y="2432"/>
                  </a:cubicBezTo>
                  <a:cubicBezTo>
                    <a:pt x="1568" y="2291"/>
                    <a:pt x="1504" y="2113"/>
                    <a:pt x="1511" y="1929"/>
                  </a:cubicBezTo>
                  <a:cubicBezTo>
                    <a:pt x="1518" y="1844"/>
                    <a:pt x="1547" y="1759"/>
                    <a:pt x="1589" y="1674"/>
                  </a:cubicBezTo>
                  <a:cubicBezTo>
                    <a:pt x="1610" y="1638"/>
                    <a:pt x="1639" y="1596"/>
                    <a:pt x="1667" y="1560"/>
                  </a:cubicBezTo>
                  <a:cubicBezTo>
                    <a:pt x="1681" y="1567"/>
                    <a:pt x="1695" y="1574"/>
                    <a:pt x="1717" y="1574"/>
                  </a:cubicBezTo>
                  <a:cubicBezTo>
                    <a:pt x="1859" y="1674"/>
                    <a:pt x="2007" y="1766"/>
                    <a:pt x="2156" y="1865"/>
                  </a:cubicBezTo>
                  <a:cubicBezTo>
                    <a:pt x="2738" y="2241"/>
                    <a:pt x="3348" y="2574"/>
                    <a:pt x="3979" y="2865"/>
                  </a:cubicBezTo>
                  <a:cubicBezTo>
                    <a:pt x="5241" y="3446"/>
                    <a:pt x="6567" y="3865"/>
                    <a:pt x="7928" y="4120"/>
                  </a:cubicBezTo>
                  <a:cubicBezTo>
                    <a:pt x="9043" y="4335"/>
                    <a:pt x="10172" y="4440"/>
                    <a:pt x="11308" y="4440"/>
                  </a:cubicBezTo>
                  <a:cubicBezTo>
                    <a:pt x="11559" y="4440"/>
                    <a:pt x="11811" y="4435"/>
                    <a:pt x="12062" y="4425"/>
                  </a:cubicBezTo>
                  <a:cubicBezTo>
                    <a:pt x="13487" y="4368"/>
                    <a:pt x="14934" y="4162"/>
                    <a:pt x="16295" y="3702"/>
                  </a:cubicBezTo>
                  <a:cubicBezTo>
                    <a:pt x="17529" y="3283"/>
                    <a:pt x="18706" y="2624"/>
                    <a:pt x="19621" y="1688"/>
                  </a:cubicBezTo>
                  <a:lnTo>
                    <a:pt x="19635" y="1688"/>
                  </a:lnTo>
                  <a:cubicBezTo>
                    <a:pt x="19635" y="1745"/>
                    <a:pt x="19635" y="1794"/>
                    <a:pt x="19635" y="1844"/>
                  </a:cubicBezTo>
                  <a:cubicBezTo>
                    <a:pt x="19621" y="1929"/>
                    <a:pt x="19593" y="2021"/>
                    <a:pt x="19550" y="2099"/>
                  </a:cubicBezTo>
                  <a:cubicBezTo>
                    <a:pt x="19451" y="2248"/>
                    <a:pt x="19302" y="2361"/>
                    <a:pt x="19125" y="2411"/>
                  </a:cubicBezTo>
                  <a:cubicBezTo>
                    <a:pt x="19110" y="2418"/>
                    <a:pt x="19110" y="2454"/>
                    <a:pt x="19132" y="2454"/>
                  </a:cubicBezTo>
                  <a:cubicBezTo>
                    <a:pt x="19337" y="2439"/>
                    <a:pt x="19522" y="2319"/>
                    <a:pt x="19628" y="2142"/>
                  </a:cubicBezTo>
                  <a:cubicBezTo>
                    <a:pt x="19685" y="2035"/>
                    <a:pt x="19720" y="1922"/>
                    <a:pt x="19720" y="1801"/>
                  </a:cubicBezTo>
                  <a:cubicBezTo>
                    <a:pt x="19756" y="1830"/>
                    <a:pt x="19784" y="1865"/>
                    <a:pt x="19812" y="1901"/>
                  </a:cubicBezTo>
                  <a:cubicBezTo>
                    <a:pt x="19876" y="1986"/>
                    <a:pt x="19919" y="2092"/>
                    <a:pt x="19940" y="2198"/>
                  </a:cubicBezTo>
                  <a:cubicBezTo>
                    <a:pt x="19968" y="2446"/>
                    <a:pt x="19919" y="2695"/>
                    <a:pt x="19798" y="2914"/>
                  </a:cubicBezTo>
                  <a:cubicBezTo>
                    <a:pt x="19793" y="2925"/>
                    <a:pt x="19804" y="2940"/>
                    <a:pt x="19816" y="2940"/>
                  </a:cubicBezTo>
                  <a:cubicBezTo>
                    <a:pt x="19820" y="2940"/>
                    <a:pt x="19823" y="2939"/>
                    <a:pt x="19827" y="2936"/>
                  </a:cubicBezTo>
                  <a:cubicBezTo>
                    <a:pt x="19990" y="2737"/>
                    <a:pt x="20068" y="2482"/>
                    <a:pt x="20032" y="2227"/>
                  </a:cubicBezTo>
                  <a:cubicBezTo>
                    <a:pt x="20018" y="2113"/>
                    <a:pt x="19975" y="2000"/>
                    <a:pt x="19919" y="1908"/>
                  </a:cubicBezTo>
                  <a:cubicBezTo>
                    <a:pt x="19883" y="1858"/>
                    <a:pt x="19848" y="1808"/>
                    <a:pt x="19805" y="1766"/>
                  </a:cubicBezTo>
                  <a:lnTo>
                    <a:pt x="19777" y="1737"/>
                  </a:lnTo>
                  <a:lnTo>
                    <a:pt x="19777" y="1737"/>
                  </a:lnTo>
                  <a:cubicBezTo>
                    <a:pt x="20053" y="1851"/>
                    <a:pt x="20351" y="1922"/>
                    <a:pt x="20649" y="1964"/>
                  </a:cubicBezTo>
                  <a:cubicBezTo>
                    <a:pt x="20721" y="1973"/>
                    <a:pt x="20795" y="1977"/>
                    <a:pt x="20869" y="1977"/>
                  </a:cubicBezTo>
                  <a:cubicBezTo>
                    <a:pt x="21116" y="1977"/>
                    <a:pt x="21367" y="1924"/>
                    <a:pt x="21564" y="1766"/>
                  </a:cubicBezTo>
                  <a:cubicBezTo>
                    <a:pt x="21684" y="1681"/>
                    <a:pt x="21741" y="1539"/>
                    <a:pt x="21713" y="1397"/>
                  </a:cubicBezTo>
                  <a:cubicBezTo>
                    <a:pt x="21670" y="1277"/>
                    <a:pt x="21578" y="1184"/>
                    <a:pt x="21457" y="1135"/>
                  </a:cubicBezTo>
                  <a:cubicBezTo>
                    <a:pt x="21313" y="1066"/>
                    <a:pt x="21157" y="1039"/>
                    <a:pt x="20999" y="1039"/>
                  </a:cubicBezTo>
                  <a:cubicBezTo>
                    <a:pt x="20831" y="1039"/>
                    <a:pt x="20661" y="1070"/>
                    <a:pt x="20500" y="1113"/>
                  </a:cubicBezTo>
                  <a:cubicBezTo>
                    <a:pt x="20330" y="1163"/>
                    <a:pt x="20167" y="1227"/>
                    <a:pt x="20011" y="1305"/>
                  </a:cubicBezTo>
                  <a:cubicBezTo>
                    <a:pt x="19933" y="1347"/>
                    <a:pt x="19841" y="1397"/>
                    <a:pt x="19763" y="1447"/>
                  </a:cubicBezTo>
                  <a:cubicBezTo>
                    <a:pt x="19848" y="1277"/>
                    <a:pt x="19897" y="1085"/>
                    <a:pt x="19905" y="894"/>
                  </a:cubicBezTo>
                  <a:cubicBezTo>
                    <a:pt x="19912" y="617"/>
                    <a:pt x="19827" y="305"/>
                    <a:pt x="19607" y="128"/>
                  </a:cubicBezTo>
                  <a:cubicBezTo>
                    <a:pt x="19511" y="46"/>
                    <a:pt x="19389" y="0"/>
                    <a:pt x="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4223299" y="1063986"/>
              <a:ext cx="569100" cy="732469"/>
            </a:xfrm>
            <a:custGeom>
              <a:avLst/>
              <a:gdLst/>
              <a:ahLst/>
              <a:cxnLst/>
              <a:rect l="l" t="t" r="r" b="b"/>
              <a:pathLst>
                <a:path w="4121" h="5304" extrusionOk="0">
                  <a:moveTo>
                    <a:pt x="237" y="0"/>
                  </a:moveTo>
                  <a:cubicBezTo>
                    <a:pt x="150" y="0"/>
                    <a:pt x="103" y="19"/>
                    <a:pt x="93" y="152"/>
                  </a:cubicBezTo>
                  <a:cubicBezTo>
                    <a:pt x="93" y="201"/>
                    <a:pt x="86" y="258"/>
                    <a:pt x="86" y="308"/>
                  </a:cubicBezTo>
                  <a:cubicBezTo>
                    <a:pt x="86" y="400"/>
                    <a:pt x="79" y="478"/>
                    <a:pt x="79" y="563"/>
                  </a:cubicBezTo>
                  <a:cubicBezTo>
                    <a:pt x="50" y="918"/>
                    <a:pt x="43" y="1265"/>
                    <a:pt x="36" y="1612"/>
                  </a:cubicBezTo>
                  <a:cubicBezTo>
                    <a:pt x="15" y="2130"/>
                    <a:pt x="1" y="2648"/>
                    <a:pt x="1" y="3165"/>
                  </a:cubicBezTo>
                  <a:lnTo>
                    <a:pt x="1" y="3421"/>
                  </a:lnTo>
                  <a:lnTo>
                    <a:pt x="1" y="3428"/>
                  </a:lnTo>
                  <a:lnTo>
                    <a:pt x="1" y="3690"/>
                  </a:lnTo>
                  <a:cubicBezTo>
                    <a:pt x="1" y="4023"/>
                    <a:pt x="1" y="4357"/>
                    <a:pt x="8" y="4690"/>
                  </a:cubicBezTo>
                  <a:cubicBezTo>
                    <a:pt x="8" y="4796"/>
                    <a:pt x="22" y="4903"/>
                    <a:pt x="43" y="5016"/>
                  </a:cubicBezTo>
                  <a:cubicBezTo>
                    <a:pt x="50" y="5073"/>
                    <a:pt x="64" y="5129"/>
                    <a:pt x="93" y="5179"/>
                  </a:cubicBezTo>
                  <a:cubicBezTo>
                    <a:pt x="93" y="5186"/>
                    <a:pt x="100" y="5193"/>
                    <a:pt x="100" y="5200"/>
                  </a:cubicBezTo>
                  <a:lnTo>
                    <a:pt x="100" y="5207"/>
                  </a:lnTo>
                  <a:lnTo>
                    <a:pt x="107" y="5215"/>
                  </a:lnTo>
                  <a:lnTo>
                    <a:pt x="107" y="5222"/>
                  </a:lnTo>
                  <a:lnTo>
                    <a:pt x="114" y="5229"/>
                  </a:lnTo>
                  <a:lnTo>
                    <a:pt x="128" y="5243"/>
                  </a:lnTo>
                  <a:lnTo>
                    <a:pt x="142" y="5250"/>
                  </a:lnTo>
                  <a:cubicBezTo>
                    <a:pt x="178" y="5271"/>
                    <a:pt x="217" y="5282"/>
                    <a:pt x="257" y="5282"/>
                  </a:cubicBezTo>
                  <a:cubicBezTo>
                    <a:pt x="297" y="5282"/>
                    <a:pt x="337" y="5271"/>
                    <a:pt x="376" y="5250"/>
                  </a:cubicBezTo>
                  <a:cubicBezTo>
                    <a:pt x="483" y="5207"/>
                    <a:pt x="589" y="5151"/>
                    <a:pt x="696" y="5087"/>
                  </a:cubicBezTo>
                  <a:cubicBezTo>
                    <a:pt x="922" y="4966"/>
                    <a:pt x="1149" y="4832"/>
                    <a:pt x="1369" y="4690"/>
                  </a:cubicBezTo>
                  <a:cubicBezTo>
                    <a:pt x="1483" y="4619"/>
                    <a:pt x="1596" y="4541"/>
                    <a:pt x="1709" y="4463"/>
                  </a:cubicBezTo>
                  <a:cubicBezTo>
                    <a:pt x="1816" y="4385"/>
                    <a:pt x="1922" y="4307"/>
                    <a:pt x="2021" y="4215"/>
                  </a:cubicBezTo>
                  <a:cubicBezTo>
                    <a:pt x="2121" y="4307"/>
                    <a:pt x="2220" y="4385"/>
                    <a:pt x="2326" y="4463"/>
                  </a:cubicBezTo>
                  <a:cubicBezTo>
                    <a:pt x="2440" y="4541"/>
                    <a:pt x="2553" y="4619"/>
                    <a:pt x="2667" y="4697"/>
                  </a:cubicBezTo>
                  <a:cubicBezTo>
                    <a:pt x="2879" y="4839"/>
                    <a:pt x="3106" y="4973"/>
                    <a:pt x="3333" y="5101"/>
                  </a:cubicBezTo>
                  <a:cubicBezTo>
                    <a:pt x="3433" y="5165"/>
                    <a:pt x="3539" y="5222"/>
                    <a:pt x="3652" y="5271"/>
                  </a:cubicBezTo>
                  <a:cubicBezTo>
                    <a:pt x="3688" y="5293"/>
                    <a:pt x="3727" y="5303"/>
                    <a:pt x="3767" y="5303"/>
                  </a:cubicBezTo>
                  <a:cubicBezTo>
                    <a:pt x="3807" y="5303"/>
                    <a:pt x="3847" y="5293"/>
                    <a:pt x="3886" y="5271"/>
                  </a:cubicBezTo>
                  <a:cubicBezTo>
                    <a:pt x="3950" y="5207"/>
                    <a:pt x="3993" y="5122"/>
                    <a:pt x="4000" y="5023"/>
                  </a:cubicBezTo>
                  <a:cubicBezTo>
                    <a:pt x="4021" y="4917"/>
                    <a:pt x="4035" y="4810"/>
                    <a:pt x="4042" y="4704"/>
                  </a:cubicBezTo>
                  <a:cubicBezTo>
                    <a:pt x="4064" y="4193"/>
                    <a:pt x="4064" y="3690"/>
                    <a:pt x="4071" y="3179"/>
                  </a:cubicBezTo>
                  <a:cubicBezTo>
                    <a:pt x="4071" y="2669"/>
                    <a:pt x="4071" y="2158"/>
                    <a:pt x="4064" y="1641"/>
                  </a:cubicBezTo>
                  <a:cubicBezTo>
                    <a:pt x="4064" y="1570"/>
                    <a:pt x="4064" y="1499"/>
                    <a:pt x="4057" y="1428"/>
                  </a:cubicBezTo>
                  <a:cubicBezTo>
                    <a:pt x="4049" y="1130"/>
                    <a:pt x="4042" y="825"/>
                    <a:pt x="4042" y="528"/>
                  </a:cubicBezTo>
                  <a:cubicBezTo>
                    <a:pt x="4042" y="386"/>
                    <a:pt x="4120" y="38"/>
                    <a:pt x="3901" y="38"/>
                  </a:cubicBezTo>
                  <a:cubicBezTo>
                    <a:pt x="3396" y="38"/>
                    <a:pt x="2889" y="42"/>
                    <a:pt x="2382" y="42"/>
                  </a:cubicBezTo>
                  <a:cubicBezTo>
                    <a:pt x="1705" y="42"/>
                    <a:pt x="1028" y="35"/>
                    <a:pt x="355" y="3"/>
                  </a:cubicBezTo>
                  <a:cubicBezTo>
                    <a:pt x="310" y="3"/>
                    <a:pt x="271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4577241" y="1259951"/>
              <a:ext cx="183255" cy="163922"/>
            </a:xfrm>
            <a:custGeom>
              <a:avLst/>
              <a:gdLst/>
              <a:ahLst/>
              <a:cxnLst/>
              <a:rect l="l" t="t" r="r" b="b"/>
              <a:pathLst>
                <a:path w="1327" h="1187" extrusionOk="0">
                  <a:moveTo>
                    <a:pt x="653" y="0"/>
                  </a:moveTo>
                  <a:cubicBezTo>
                    <a:pt x="624" y="7"/>
                    <a:pt x="596" y="21"/>
                    <a:pt x="582" y="50"/>
                  </a:cubicBezTo>
                  <a:cubicBezTo>
                    <a:pt x="560" y="78"/>
                    <a:pt x="539" y="114"/>
                    <a:pt x="518" y="156"/>
                  </a:cubicBezTo>
                  <a:cubicBezTo>
                    <a:pt x="497" y="192"/>
                    <a:pt x="475" y="227"/>
                    <a:pt x="454" y="270"/>
                  </a:cubicBezTo>
                  <a:cubicBezTo>
                    <a:pt x="440" y="298"/>
                    <a:pt x="426" y="319"/>
                    <a:pt x="419" y="348"/>
                  </a:cubicBezTo>
                  <a:lnTo>
                    <a:pt x="383" y="348"/>
                  </a:lnTo>
                  <a:lnTo>
                    <a:pt x="326" y="355"/>
                  </a:lnTo>
                  <a:cubicBezTo>
                    <a:pt x="284" y="362"/>
                    <a:pt x="241" y="369"/>
                    <a:pt x="199" y="376"/>
                  </a:cubicBezTo>
                  <a:cubicBezTo>
                    <a:pt x="163" y="383"/>
                    <a:pt x="50" y="397"/>
                    <a:pt x="22" y="454"/>
                  </a:cubicBezTo>
                  <a:cubicBezTo>
                    <a:pt x="0" y="518"/>
                    <a:pt x="64" y="575"/>
                    <a:pt x="114" y="610"/>
                  </a:cubicBezTo>
                  <a:lnTo>
                    <a:pt x="135" y="631"/>
                  </a:lnTo>
                  <a:cubicBezTo>
                    <a:pt x="163" y="653"/>
                    <a:pt x="185" y="667"/>
                    <a:pt x="213" y="688"/>
                  </a:cubicBezTo>
                  <a:lnTo>
                    <a:pt x="263" y="723"/>
                  </a:lnTo>
                  <a:lnTo>
                    <a:pt x="277" y="731"/>
                  </a:lnTo>
                  <a:cubicBezTo>
                    <a:pt x="263" y="766"/>
                    <a:pt x="256" y="794"/>
                    <a:pt x="248" y="830"/>
                  </a:cubicBezTo>
                  <a:cubicBezTo>
                    <a:pt x="241" y="872"/>
                    <a:pt x="227" y="922"/>
                    <a:pt x="220" y="965"/>
                  </a:cubicBezTo>
                  <a:cubicBezTo>
                    <a:pt x="206" y="1028"/>
                    <a:pt x="192" y="1128"/>
                    <a:pt x="234" y="1184"/>
                  </a:cubicBezTo>
                  <a:lnTo>
                    <a:pt x="291" y="1184"/>
                  </a:lnTo>
                  <a:cubicBezTo>
                    <a:pt x="334" y="1163"/>
                    <a:pt x="369" y="1142"/>
                    <a:pt x="397" y="1113"/>
                  </a:cubicBezTo>
                  <a:lnTo>
                    <a:pt x="511" y="1035"/>
                  </a:lnTo>
                  <a:cubicBezTo>
                    <a:pt x="553" y="1007"/>
                    <a:pt x="589" y="986"/>
                    <a:pt x="624" y="957"/>
                  </a:cubicBezTo>
                  <a:cubicBezTo>
                    <a:pt x="631" y="957"/>
                    <a:pt x="631" y="965"/>
                    <a:pt x="638" y="972"/>
                  </a:cubicBezTo>
                  <a:cubicBezTo>
                    <a:pt x="646" y="972"/>
                    <a:pt x="646" y="979"/>
                    <a:pt x="653" y="979"/>
                  </a:cubicBezTo>
                  <a:lnTo>
                    <a:pt x="660" y="986"/>
                  </a:lnTo>
                  <a:lnTo>
                    <a:pt x="709" y="1021"/>
                  </a:lnTo>
                  <a:lnTo>
                    <a:pt x="823" y="1106"/>
                  </a:lnTo>
                  <a:cubicBezTo>
                    <a:pt x="863" y="1135"/>
                    <a:pt x="922" y="1187"/>
                    <a:pt x="980" y="1187"/>
                  </a:cubicBezTo>
                  <a:cubicBezTo>
                    <a:pt x="994" y="1187"/>
                    <a:pt x="1008" y="1184"/>
                    <a:pt x="1021" y="1177"/>
                  </a:cubicBezTo>
                  <a:lnTo>
                    <a:pt x="1028" y="1177"/>
                  </a:lnTo>
                  <a:cubicBezTo>
                    <a:pt x="1036" y="1170"/>
                    <a:pt x="1036" y="1163"/>
                    <a:pt x="1043" y="1163"/>
                  </a:cubicBezTo>
                  <a:cubicBezTo>
                    <a:pt x="1050" y="1142"/>
                    <a:pt x="1057" y="1128"/>
                    <a:pt x="1057" y="1106"/>
                  </a:cubicBezTo>
                  <a:cubicBezTo>
                    <a:pt x="1064" y="1071"/>
                    <a:pt x="1071" y="1035"/>
                    <a:pt x="1071" y="1000"/>
                  </a:cubicBezTo>
                  <a:cubicBezTo>
                    <a:pt x="1057" y="915"/>
                    <a:pt x="1043" y="844"/>
                    <a:pt x="1014" y="766"/>
                  </a:cubicBezTo>
                  <a:cubicBezTo>
                    <a:pt x="1043" y="759"/>
                    <a:pt x="1071" y="745"/>
                    <a:pt x="1099" y="731"/>
                  </a:cubicBezTo>
                  <a:cubicBezTo>
                    <a:pt x="1135" y="709"/>
                    <a:pt x="1170" y="688"/>
                    <a:pt x="1206" y="667"/>
                  </a:cubicBezTo>
                  <a:cubicBezTo>
                    <a:pt x="1255" y="631"/>
                    <a:pt x="1326" y="575"/>
                    <a:pt x="1319" y="504"/>
                  </a:cubicBezTo>
                  <a:cubicBezTo>
                    <a:pt x="1312" y="468"/>
                    <a:pt x="1284" y="447"/>
                    <a:pt x="1255" y="433"/>
                  </a:cubicBezTo>
                  <a:cubicBezTo>
                    <a:pt x="1220" y="419"/>
                    <a:pt x="1184" y="404"/>
                    <a:pt x="1142" y="397"/>
                  </a:cubicBezTo>
                  <a:cubicBezTo>
                    <a:pt x="1106" y="390"/>
                    <a:pt x="1064" y="383"/>
                    <a:pt x="1021" y="376"/>
                  </a:cubicBezTo>
                  <a:lnTo>
                    <a:pt x="950" y="369"/>
                  </a:lnTo>
                  <a:cubicBezTo>
                    <a:pt x="929" y="362"/>
                    <a:pt x="908" y="362"/>
                    <a:pt x="887" y="362"/>
                  </a:cubicBezTo>
                  <a:cubicBezTo>
                    <a:pt x="887" y="348"/>
                    <a:pt x="887" y="341"/>
                    <a:pt x="880" y="333"/>
                  </a:cubicBezTo>
                  <a:cubicBezTo>
                    <a:pt x="858" y="263"/>
                    <a:pt x="830" y="199"/>
                    <a:pt x="794" y="135"/>
                  </a:cubicBezTo>
                  <a:cubicBezTo>
                    <a:pt x="773" y="85"/>
                    <a:pt x="745" y="14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4250723" y="1497472"/>
              <a:ext cx="181322" cy="171379"/>
            </a:xfrm>
            <a:custGeom>
              <a:avLst/>
              <a:gdLst/>
              <a:ahLst/>
              <a:cxnLst/>
              <a:rect l="l" t="t" r="r" b="b"/>
              <a:pathLst>
                <a:path w="1313" h="1241" extrusionOk="0">
                  <a:moveTo>
                    <a:pt x="539" y="0"/>
                  </a:moveTo>
                  <a:cubicBezTo>
                    <a:pt x="511" y="7"/>
                    <a:pt x="490" y="28"/>
                    <a:pt x="483" y="57"/>
                  </a:cubicBezTo>
                  <a:cubicBezTo>
                    <a:pt x="461" y="92"/>
                    <a:pt x="447" y="135"/>
                    <a:pt x="433" y="170"/>
                  </a:cubicBezTo>
                  <a:cubicBezTo>
                    <a:pt x="419" y="213"/>
                    <a:pt x="405" y="255"/>
                    <a:pt x="398" y="298"/>
                  </a:cubicBezTo>
                  <a:cubicBezTo>
                    <a:pt x="383" y="326"/>
                    <a:pt x="376" y="355"/>
                    <a:pt x="369" y="390"/>
                  </a:cubicBezTo>
                  <a:cubicBezTo>
                    <a:pt x="362" y="390"/>
                    <a:pt x="348" y="390"/>
                    <a:pt x="341" y="397"/>
                  </a:cubicBezTo>
                  <a:lnTo>
                    <a:pt x="284" y="411"/>
                  </a:lnTo>
                  <a:cubicBezTo>
                    <a:pt x="242" y="425"/>
                    <a:pt x="206" y="440"/>
                    <a:pt x="164" y="454"/>
                  </a:cubicBezTo>
                  <a:cubicBezTo>
                    <a:pt x="128" y="468"/>
                    <a:pt x="22" y="496"/>
                    <a:pt x="8" y="560"/>
                  </a:cubicBezTo>
                  <a:cubicBezTo>
                    <a:pt x="0" y="631"/>
                    <a:pt x="71" y="674"/>
                    <a:pt x="121" y="702"/>
                  </a:cubicBezTo>
                  <a:lnTo>
                    <a:pt x="149" y="716"/>
                  </a:lnTo>
                  <a:cubicBezTo>
                    <a:pt x="178" y="730"/>
                    <a:pt x="206" y="745"/>
                    <a:pt x="242" y="759"/>
                  </a:cubicBezTo>
                  <a:lnTo>
                    <a:pt x="291" y="780"/>
                  </a:lnTo>
                  <a:lnTo>
                    <a:pt x="312" y="787"/>
                  </a:lnTo>
                  <a:cubicBezTo>
                    <a:pt x="305" y="823"/>
                    <a:pt x="298" y="858"/>
                    <a:pt x="298" y="893"/>
                  </a:cubicBezTo>
                  <a:lnTo>
                    <a:pt x="298" y="1028"/>
                  </a:lnTo>
                  <a:cubicBezTo>
                    <a:pt x="298" y="1092"/>
                    <a:pt x="298" y="1191"/>
                    <a:pt x="355" y="1241"/>
                  </a:cubicBezTo>
                  <a:lnTo>
                    <a:pt x="426" y="1241"/>
                  </a:lnTo>
                  <a:cubicBezTo>
                    <a:pt x="461" y="1213"/>
                    <a:pt x="490" y="1184"/>
                    <a:pt x="511" y="1149"/>
                  </a:cubicBezTo>
                  <a:lnTo>
                    <a:pt x="610" y="1049"/>
                  </a:lnTo>
                  <a:cubicBezTo>
                    <a:pt x="639" y="1014"/>
                    <a:pt x="674" y="986"/>
                    <a:pt x="702" y="950"/>
                  </a:cubicBezTo>
                  <a:cubicBezTo>
                    <a:pt x="710" y="957"/>
                    <a:pt x="717" y="957"/>
                    <a:pt x="717" y="964"/>
                  </a:cubicBezTo>
                  <a:cubicBezTo>
                    <a:pt x="724" y="964"/>
                    <a:pt x="731" y="964"/>
                    <a:pt x="731" y="971"/>
                  </a:cubicBezTo>
                  <a:lnTo>
                    <a:pt x="745" y="971"/>
                  </a:lnTo>
                  <a:lnTo>
                    <a:pt x="802" y="993"/>
                  </a:lnTo>
                  <a:lnTo>
                    <a:pt x="922" y="1057"/>
                  </a:lnTo>
                  <a:cubicBezTo>
                    <a:pt x="964" y="1072"/>
                    <a:pt x="1026" y="1107"/>
                    <a:pt x="1078" y="1107"/>
                  </a:cubicBezTo>
                  <a:cubicBezTo>
                    <a:pt x="1096" y="1107"/>
                    <a:pt x="1113" y="1103"/>
                    <a:pt x="1128" y="1092"/>
                  </a:cubicBezTo>
                  <a:lnTo>
                    <a:pt x="1142" y="1092"/>
                  </a:lnTo>
                  <a:cubicBezTo>
                    <a:pt x="1142" y="1085"/>
                    <a:pt x="1149" y="1078"/>
                    <a:pt x="1149" y="1071"/>
                  </a:cubicBezTo>
                  <a:cubicBezTo>
                    <a:pt x="1156" y="1057"/>
                    <a:pt x="1156" y="1035"/>
                    <a:pt x="1156" y="1021"/>
                  </a:cubicBezTo>
                  <a:cubicBezTo>
                    <a:pt x="1149" y="979"/>
                    <a:pt x="1142" y="936"/>
                    <a:pt x="1128" y="901"/>
                  </a:cubicBezTo>
                  <a:cubicBezTo>
                    <a:pt x="1107" y="823"/>
                    <a:pt x="1071" y="752"/>
                    <a:pt x="1036" y="681"/>
                  </a:cubicBezTo>
                  <a:cubicBezTo>
                    <a:pt x="1064" y="667"/>
                    <a:pt x="1092" y="652"/>
                    <a:pt x="1114" y="631"/>
                  </a:cubicBezTo>
                  <a:cubicBezTo>
                    <a:pt x="1149" y="603"/>
                    <a:pt x="1178" y="581"/>
                    <a:pt x="1206" y="553"/>
                  </a:cubicBezTo>
                  <a:cubicBezTo>
                    <a:pt x="1248" y="503"/>
                    <a:pt x="1312" y="433"/>
                    <a:pt x="1284" y="369"/>
                  </a:cubicBezTo>
                  <a:cubicBezTo>
                    <a:pt x="1270" y="340"/>
                    <a:pt x="1241" y="326"/>
                    <a:pt x="1213" y="326"/>
                  </a:cubicBezTo>
                  <a:cubicBezTo>
                    <a:pt x="1170" y="319"/>
                    <a:pt x="1135" y="312"/>
                    <a:pt x="1092" y="312"/>
                  </a:cubicBezTo>
                  <a:lnTo>
                    <a:pt x="837" y="312"/>
                  </a:lnTo>
                  <a:cubicBezTo>
                    <a:pt x="830" y="305"/>
                    <a:pt x="830" y="298"/>
                    <a:pt x="823" y="291"/>
                  </a:cubicBezTo>
                  <a:cubicBezTo>
                    <a:pt x="788" y="227"/>
                    <a:pt x="752" y="170"/>
                    <a:pt x="702" y="113"/>
                  </a:cubicBezTo>
                  <a:cubicBezTo>
                    <a:pt x="674" y="71"/>
                    <a:pt x="632" y="7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384406" y="1344864"/>
              <a:ext cx="167512" cy="170689"/>
            </a:xfrm>
            <a:custGeom>
              <a:avLst/>
              <a:gdLst/>
              <a:ahLst/>
              <a:cxnLst/>
              <a:rect l="l" t="t" r="r" b="b"/>
              <a:pathLst>
                <a:path w="1213" h="1236" extrusionOk="0">
                  <a:moveTo>
                    <a:pt x="696" y="0"/>
                  </a:moveTo>
                  <a:cubicBezTo>
                    <a:pt x="686" y="0"/>
                    <a:pt x="676" y="2"/>
                    <a:pt x="667" y="5"/>
                  </a:cubicBezTo>
                  <a:cubicBezTo>
                    <a:pt x="631" y="26"/>
                    <a:pt x="603" y="54"/>
                    <a:pt x="575" y="90"/>
                  </a:cubicBezTo>
                  <a:cubicBezTo>
                    <a:pt x="546" y="118"/>
                    <a:pt x="525" y="154"/>
                    <a:pt x="504" y="182"/>
                  </a:cubicBezTo>
                  <a:lnTo>
                    <a:pt x="461" y="239"/>
                  </a:lnTo>
                  <a:cubicBezTo>
                    <a:pt x="447" y="260"/>
                    <a:pt x="433" y="274"/>
                    <a:pt x="419" y="296"/>
                  </a:cubicBezTo>
                  <a:cubicBezTo>
                    <a:pt x="411" y="288"/>
                    <a:pt x="404" y="288"/>
                    <a:pt x="397" y="288"/>
                  </a:cubicBezTo>
                  <a:cubicBezTo>
                    <a:pt x="326" y="274"/>
                    <a:pt x="255" y="267"/>
                    <a:pt x="177" y="267"/>
                  </a:cubicBezTo>
                  <a:cubicBezTo>
                    <a:pt x="165" y="267"/>
                    <a:pt x="151" y="267"/>
                    <a:pt x="136" y="267"/>
                  </a:cubicBezTo>
                  <a:cubicBezTo>
                    <a:pt x="91" y="267"/>
                    <a:pt x="39" y="271"/>
                    <a:pt x="7" y="303"/>
                  </a:cubicBezTo>
                  <a:lnTo>
                    <a:pt x="7" y="310"/>
                  </a:lnTo>
                  <a:cubicBezTo>
                    <a:pt x="0" y="338"/>
                    <a:pt x="7" y="366"/>
                    <a:pt x="21" y="395"/>
                  </a:cubicBezTo>
                  <a:cubicBezTo>
                    <a:pt x="36" y="430"/>
                    <a:pt x="57" y="466"/>
                    <a:pt x="78" y="501"/>
                  </a:cubicBezTo>
                  <a:cubicBezTo>
                    <a:pt x="99" y="537"/>
                    <a:pt x="128" y="572"/>
                    <a:pt x="149" y="607"/>
                  </a:cubicBezTo>
                  <a:cubicBezTo>
                    <a:pt x="163" y="636"/>
                    <a:pt x="185" y="657"/>
                    <a:pt x="206" y="678"/>
                  </a:cubicBezTo>
                  <a:cubicBezTo>
                    <a:pt x="199" y="693"/>
                    <a:pt x="192" y="700"/>
                    <a:pt x="192" y="707"/>
                  </a:cubicBezTo>
                  <a:lnTo>
                    <a:pt x="163" y="763"/>
                  </a:lnTo>
                  <a:cubicBezTo>
                    <a:pt x="149" y="806"/>
                    <a:pt x="135" y="841"/>
                    <a:pt x="128" y="884"/>
                  </a:cubicBezTo>
                  <a:cubicBezTo>
                    <a:pt x="107" y="934"/>
                    <a:pt x="71" y="1026"/>
                    <a:pt x="114" y="1075"/>
                  </a:cubicBezTo>
                  <a:cubicBezTo>
                    <a:pt x="131" y="1096"/>
                    <a:pt x="156" y="1103"/>
                    <a:pt x="182" y="1103"/>
                  </a:cubicBezTo>
                  <a:cubicBezTo>
                    <a:pt x="220" y="1103"/>
                    <a:pt x="262" y="1088"/>
                    <a:pt x="291" y="1075"/>
                  </a:cubicBezTo>
                  <a:lnTo>
                    <a:pt x="319" y="1061"/>
                  </a:lnTo>
                  <a:cubicBezTo>
                    <a:pt x="348" y="1047"/>
                    <a:pt x="376" y="1033"/>
                    <a:pt x="404" y="1019"/>
                  </a:cubicBezTo>
                  <a:lnTo>
                    <a:pt x="461" y="997"/>
                  </a:lnTo>
                  <a:lnTo>
                    <a:pt x="475" y="990"/>
                  </a:lnTo>
                  <a:cubicBezTo>
                    <a:pt x="497" y="1012"/>
                    <a:pt x="525" y="1033"/>
                    <a:pt x="546" y="1054"/>
                  </a:cubicBezTo>
                  <a:cubicBezTo>
                    <a:pt x="582" y="1090"/>
                    <a:pt x="617" y="1118"/>
                    <a:pt x="653" y="1146"/>
                  </a:cubicBezTo>
                  <a:cubicBezTo>
                    <a:pt x="695" y="1183"/>
                    <a:pt x="759" y="1236"/>
                    <a:pt x="822" y="1236"/>
                  </a:cubicBezTo>
                  <a:cubicBezTo>
                    <a:pt x="832" y="1236"/>
                    <a:pt x="841" y="1234"/>
                    <a:pt x="851" y="1231"/>
                  </a:cubicBezTo>
                  <a:lnTo>
                    <a:pt x="872" y="1231"/>
                  </a:lnTo>
                  <a:lnTo>
                    <a:pt x="872" y="1224"/>
                  </a:lnTo>
                  <a:cubicBezTo>
                    <a:pt x="872" y="1182"/>
                    <a:pt x="872" y="1139"/>
                    <a:pt x="865" y="1097"/>
                  </a:cubicBezTo>
                  <a:cubicBezTo>
                    <a:pt x="858" y="1054"/>
                    <a:pt x="851" y="1012"/>
                    <a:pt x="844" y="962"/>
                  </a:cubicBezTo>
                  <a:cubicBezTo>
                    <a:pt x="844" y="912"/>
                    <a:pt x="837" y="870"/>
                    <a:pt x="830" y="827"/>
                  </a:cubicBezTo>
                  <a:lnTo>
                    <a:pt x="851" y="820"/>
                  </a:lnTo>
                  <a:cubicBezTo>
                    <a:pt x="851" y="820"/>
                    <a:pt x="858" y="813"/>
                    <a:pt x="858" y="813"/>
                  </a:cubicBezTo>
                  <a:lnTo>
                    <a:pt x="872" y="813"/>
                  </a:lnTo>
                  <a:lnTo>
                    <a:pt x="929" y="785"/>
                  </a:lnTo>
                  <a:lnTo>
                    <a:pt x="1057" y="728"/>
                  </a:lnTo>
                  <a:cubicBezTo>
                    <a:pt x="1106" y="700"/>
                    <a:pt x="1206" y="664"/>
                    <a:pt x="1213" y="586"/>
                  </a:cubicBezTo>
                  <a:cubicBezTo>
                    <a:pt x="1213" y="586"/>
                    <a:pt x="1213" y="579"/>
                    <a:pt x="1213" y="579"/>
                  </a:cubicBezTo>
                  <a:cubicBezTo>
                    <a:pt x="1213" y="572"/>
                    <a:pt x="1206" y="565"/>
                    <a:pt x="1206" y="558"/>
                  </a:cubicBezTo>
                  <a:cubicBezTo>
                    <a:pt x="1191" y="544"/>
                    <a:pt x="1184" y="529"/>
                    <a:pt x="1163" y="522"/>
                  </a:cubicBezTo>
                  <a:cubicBezTo>
                    <a:pt x="1128" y="501"/>
                    <a:pt x="1092" y="480"/>
                    <a:pt x="1057" y="466"/>
                  </a:cubicBezTo>
                  <a:cubicBezTo>
                    <a:pt x="979" y="437"/>
                    <a:pt x="901" y="416"/>
                    <a:pt x="830" y="402"/>
                  </a:cubicBezTo>
                  <a:cubicBezTo>
                    <a:pt x="837" y="374"/>
                    <a:pt x="837" y="338"/>
                    <a:pt x="837" y="310"/>
                  </a:cubicBezTo>
                  <a:cubicBezTo>
                    <a:pt x="837" y="267"/>
                    <a:pt x="837" y="232"/>
                    <a:pt x="830" y="189"/>
                  </a:cubicBezTo>
                  <a:cubicBezTo>
                    <a:pt x="823" y="125"/>
                    <a:pt x="809" y="33"/>
                    <a:pt x="745" y="12"/>
                  </a:cubicBezTo>
                  <a:cubicBezTo>
                    <a:pt x="728" y="4"/>
                    <a:pt x="712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4246801" y="1153828"/>
              <a:ext cx="171517" cy="167927"/>
            </a:xfrm>
            <a:custGeom>
              <a:avLst/>
              <a:gdLst/>
              <a:ahLst/>
              <a:cxnLst/>
              <a:rect l="l" t="t" r="r" b="b"/>
              <a:pathLst>
                <a:path w="1242" h="1216" extrusionOk="0">
                  <a:moveTo>
                    <a:pt x="347" y="1"/>
                  </a:moveTo>
                  <a:cubicBezTo>
                    <a:pt x="340" y="1"/>
                    <a:pt x="333" y="2"/>
                    <a:pt x="326" y="3"/>
                  </a:cubicBezTo>
                  <a:lnTo>
                    <a:pt x="305" y="3"/>
                  </a:lnTo>
                  <a:cubicBezTo>
                    <a:pt x="284" y="18"/>
                    <a:pt x="270" y="46"/>
                    <a:pt x="270" y="74"/>
                  </a:cubicBezTo>
                  <a:cubicBezTo>
                    <a:pt x="263" y="117"/>
                    <a:pt x="263" y="159"/>
                    <a:pt x="270" y="202"/>
                  </a:cubicBezTo>
                  <a:cubicBezTo>
                    <a:pt x="270" y="245"/>
                    <a:pt x="270" y="287"/>
                    <a:pt x="277" y="330"/>
                  </a:cubicBezTo>
                  <a:cubicBezTo>
                    <a:pt x="277" y="358"/>
                    <a:pt x="277" y="393"/>
                    <a:pt x="284" y="422"/>
                  </a:cubicBezTo>
                  <a:cubicBezTo>
                    <a:pt x="277" y="422"/>
                    <a:pt x="270" y="429"/>
                    <a:pt x="255" y="436"/>
                  </a:cubicBezTo>
                  <a:lnTo>
                    <a:pt x="213" y="479"/>
                  </a:lnTo>
                  <a:cubicBezTo>
                    <a:pt x="177" y="500"/>
                    <a:pt x="149" y="528"/>
                    <a:pt x="114" y="557"/>
                  </a:cubicBezTo>
                  <a:cubicBezTo>
                    <a:pt x="85" y="585"/>
                    <a:pt x="0" y="649"/>
                    <a:pt x="7" y="713"/>
                  </a:cubicBezTo>
                  <a:cubicBezTo>
                    <a:pt x="21" y="776"/>
                    <a:pt x="107" y="798"/>
                    <a:pt x="163" y="805"/>
                  </a:cubicBezTo>
                  <a:lnTo>
                    <a:pt x="199" y="805"/>
                  </a:lnTo>
                  <a:cubicBezTo>
                    <a:pt x="227" y="805"/>
                    <a:pt x="255" y="812"/>
                    <a:pt x="291" y="812"/>
                  </a:cubicBezTo>
                  <a:lnTo>
                    <a:pt x="369" y="812"/>
                  </a:lnTo>
                  <a:cubicBezTo>
                    <a:pt x="376" y="847"/>
                    <a:pt x="383" y="876"/>
                    <a:pt x="397" y="911"/>
                  </a:cubicBezTo>
                  <a:cubicBezTo>
                    <a:pt x="411" y="954"/>
                    <a:pt x="426" y="996"/>
                    <a:pt x="440" y="1039"/>
                  </a:cubicBezTo>
                  <a:cubicBezTo>
                    <a:pt x="461" y="1103"/>
                    <a:pt x="497" y="1195"/>
                    <a:pt x="567" y="1216"/>
                  </a:cubicBezTo>
                  <a:lnTo>
                    <a:pt x="617" y="1216"/>
                  </a:lnTo>
                  <a:cubicBezTo>
                    <a:pt x="645" y="1181"/>
                    <a:pt x="667" y="1145"/>
                    <a:pt x="674" y="1103"/>
                  </a:cubicBezTo>
                  <a:lnTo>
                    <a:pt x="731" y="975"/>
                  </a:lnTo>
                  <a:cubicBezTo>
                    <a:pt x="752" y="932"/>
                    <a:pt x="773" y="883"/>
                    <a:pt x="780" y="847"/>
                  </a:cubicBezTo>
                  <a:cubicBezTo>
                    <a:pt x="787" y="847"/>
                    <a:pt x="794" y="847"/>
                    <a:pt x="801" y="854"/>
                  </a:cubicBezTo>
                  <a:lnTo>
                    <a:pt x="894" y="854"/>
                  </a:lnTo>
                  <a:lnTo>
                    <a:pt x="1028" y="869"/>
                  </a:lnTo>
                  <a:cubicBezTo>
                    <a:pt x="1054" y="869"/>
                    <a:pt x="1085" y="872"/>
                    <a:pt x="1116" y="872"/>
                  </a:cubicBezTo>
                  <a:cubicBezTo>
                    <a:pt x="1162" y="872"/>
                    <a:pt x="1208" y="864"/>
                    <a:pt x="1234" y="826"/>
                  </a:cubicBezTo>
                  <a:cubicBezTo>
                    <a:pt x="1234" y="826"/>
                    <a:pt x="1241" y="826"/>
                    <a:pt x="1241" y="819"/>
                  </a:cubicBezTo>
                  <a:cubicBezTo>
                    <a:pt x="1241" y="812"/>
                    <a:pt x="1241" y="805"/>
                    <a:pt x="1241" y="798"/>
                  </a:cubicBezTo>
                  <a:cubicBezTo>
                    <a:pt x="1241" y="783"/>
                    <a:pt x="1241" y="762"/>
                    <a:pt x="1227" y="748"/>
                  </a:cubicBezTo>
                  <a:cubicBezTo>
                    <a:pt x="1206" y="713"/>
                    <a:pt x="1184" y="677"/>
                    <a:pt x="1156" y="642"/>
                  </a:cubicBezTo>
                  <a:cubicBezTo>
                    <a:pt x="1106" y="585"/>
                    <a:pt x="1057" y="528"/>
                    <a:pt x="993" y="479"/>
                  </a:cubicBezTo>
                  <a:cubicBezTo>
                    <a:pt x="1014" y="450"/>
                    <a:pt x="1035" y="429"/>
                    <a:pt x="1050" y="401"/>
                  </a:cubicBezTo>
                  <a:cubicBezTo>
                    <a:pt x="1071" y="365"/>
                    <a:pt x="1092" y="330"/>
                    <a:pt x="1106" y="294"/>
                  </a:cubicBezTo>
                  <a:cubicBezTo>
                    <a:pt x="1128" y="230"/>
                    <a:pt x="1163" y="145"/>
                    <a:pt x="1113" y="89"/>
                  </a:cubicBezTo>
                  <a:cubicBezTo>
                    <a:pt x="1098" y="78"/>
                    <a:pt x="1078" y="72"/>
                    <a:pt x="1058" y="72"/>
                  </a:cubicBezTo>
                  <a:cubicBezTo>
                    <a:pt x="1051" y="72"/>
                    <a:pt x="1043" y="72"/>
                    <a:pt x="1035" y="74"/>
                  </a:cubicBezTo>
                  <a:cubicBezTo>
                    <a:pt x="1000" y="74"/>
                    <a:pt x="957" y="89"/>
                    <a:pt x="922" y="103"/>
                  </a:cubicBezTo>
                  <a:cubicBezTo>
                    <a:pt x="887" y="117"/>
                    <a:pt x="844" y="131"/>
                    <a:pt x="809" y="145"/>
                  </a:cubicBezTo>
                  <a:lnTo>
                    <a:pt x="745" y="174"/>
                  </a:lnTo>
                  <a:cubicBezTo>
                    <a:pt x="723" y="181"/>
                    <a:pt x="702" y="195"/>
                    <a:pt x="681" y="202"/>
                  </a:cubicBezTo>
                  <a:cubicBezTo>
                    <a:pt x="681" y="195"/>
                    <a:pt x="674" y="188"/>
                    <a:pt x="667" y="188"/>
                  </a:cubicBezTo>
                  <a:cubicBezTo>
                    <a:pt x="610" y="138"/>
                    <a:pt x="546" y="96"/>
                    <a:pt x="489" y="60"/>
                  </a:cubicBezTo>
                  <a:cubicBezTo>
                    <a:pt x="447" y="36"/>
                    <a:pt x="393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4556260" y="1531035"/>
              <a:ext cx="173450" cy="171655"/>
            </a:xfrm>
            <a:custGeom>
              <a:avLst/>
              <a:gdLst/>
              <a:ahLst/>
              <a:cxnLst/>
              <a:rect l="l" t="t" r="r" b="b"/>
              <a:pathLst>
                <a:path w="1256" h="1243" extrusionOk="0">
                  <a:moveTo>
                    <a:pt x="485" y="1"/>
                  </a:moveTo>
                  <a:cubicBezTo>
                    <a:pt x="482" y="1"/>
                    <a:pt x="479" y="1"/>
                    <a:pt x="476" y="1"/>
                  </a:cubicBezTo>
                  <a:lnTo>
                    <a:pt x="447" y="1"/>
                  </a:lnTo>
                  <a:cubicBezTo>
                    <a:pt x="419" y="8"/>
                    <a:pt x="405" y="37"/>
                    <a:pt x="398" y="65"/>
                  </a:cubicBezTo>
                  <a:cubicBezTo>
                    <a:pt x="384" y="100"/>
                    <a:pt x="376" y="143"/>
                    <a:pt x="369" y="186"/>
                  </a:cubicBezTo>
                  <a:cubicBezTo>
                    <a:pt x="355" y="228"/>
                    <a:pt x="348" y="271"/>
                    <a:pt x="348" y="313"/>
                  </a:cubicBezTo>
                  <a:cubicBezTo>
                    <a:pt x="341" y="342"/>
                    <a:pt x="334" y="370"/>
                    <a:pt x="334" y="405"/>
                  </a:cubicBezTo>
                  <a:cubicBezTo>
                    <a:pt x="327" y="405"/>
                    <a:pt x="313" y="405"/>
                    <a:pt x="306" y="412"/>
                  </a:cubicBezTo>
                  <a:lnTo>
                    <a:pt x="249" y="441"/>
                  </a:lnTo>
                  <a:cubicBezTo>
                    <a:pt x="213" y="455"/>
                    <a:pt x="178" y="476"/>
                    <a:pt x="135" y="498"/>
                  </a:cubicBezTo>
                  <a:cubicBezTo>
                    <a:pt x="100" y="519"/>
                    <a:pt x="1" y="561"/>
                    <a:pt x="1" y="625"/>
                  </a:cubicBezTo>
                  <a:cubicBezTo>
                    <a:pt x="1" y="689"/>
                    <a:pt x="79" y="732"/>
                    <a:pt x="128" y="746"/>
                  </a:cubicBezTo>
                  <a:lnTo>
                    <a:pt x="164" y="760"/>
                  </a:lnTo>
                  <a:cubicBezTo>
                    <a:pt x="192" y="767"/>
                    <a:pt x="220" y="781"/>
                    <a:pt x="249" y="788"/>
                  </a:cubicBezTo>
                  <a:lnTo>
                    <a:pt x="306" y="802"/>
                  </a:lnTo>
                  <a:lnTo>
                    <a:pt x="320" y="802"/>
                  </a:lnTo>
                  <a:cubicBezTo>
                    <a:pt x="320" y="838"/>
                    <a:pt x="320" y="873"/>
                    <a:pt x="327" y="909"/>
                  </a:cubicBezTo>
                  <a:cubicBezTo>
                    <a:pt x="327" y="951"/>
                    <a:pt x="334" y="994"/>
                    <a:pt x="341" y="1044"/>
                  </a:cubicBezTo>
                  <a:cubicBezTo>
                    <a:pt x="348" y="1107"/>
                    <a:pt x="362" y="1207"/>
                    <a:pt x="426" y="1242"/>
                  </a:cubicBezTo>
                  <a:lnTo>
                    <a:pt x="483" y="1242"/>
                  </a:lnTo>
                  <a:cubicBezTo>
                    <a:pt x="518" y="1214"/>
                    <a:pt x="547" y="1185"/>
                    <a:pt x="561" y="1150"/>
                  </a:cubicBezTo>
                  <a:lnTo>
                    <a:pt x="646" y="1036"/>
                  </a:lnTo>
                  <a:cubicBezTo>
                    <a:pt x="674" y="1001"/>
                    <a:pt x="703" y="966"/>
                    <a:pt x="724" y="923"/>
                  </a:cubicBezTo>
                  <a:lnTo>
                    <a:pt x="745" y="937"/>
                  </a:lnTo>
                  <a:lnTo>
                    <a:pt x="766" y="937"/>
                  </a:lnTo>
                  <a:lnTo>
                    <a:pt x="830" y="951"/>
                  </a:lnTo>
                  <a:lnTo>
                    <a:pt x="958" y="994"/>
                  </a:lnTo>
                  <a:cubicBezTo>
                    <a:pt x="998" y="1007"/>
                    <a:pt x="1050" y="1029"/>
                    <a:pt x="1097" y="1029"/>
                  </a:cubicBezTo>
                  <a:cubicBezTo>
                    <a:pt x="1124" y="1029"/>
                    <a:pt x="1150" y="1022"/>
                    <a:pt x="1171" y="1001"/>
                  </a:cubicBezTo>
                  <a:lnTo>
                    <a:pt x="1178" y="1001"/>
                  </a:lnTo>
                  <a:cubicBezTo>
                    <a:pt x="1178" y="994"/>
                    <a:pt x="1185" y="987"/>
                    <a:pt x="1185" y="987"/>
                  </a:cubicBezTo>
                  <a:cubicBezTo>
                    <a:pt x="1192" y="966"/>
                    <a:pt x="1192" y="944"/>
                    <a:pt x="1185" y="930"/>
                  </a:cubicBezTo>
                  <a:cubicBezTo>
                    <a:pt x="1171" y="888"/>
                    <a:pt x="1156" y="852"/>
                    <a:pt x="1135" y="817"/>
                  </a:cubicBezTo>
                  <a:cubicBezTo>
                    <a:pt x="1107" y="739"/>
                    <a:pt x="1064" y="675"/>
                    <a:pt x="1015" y="611"/>
                  </a:cubicBezTo>
                  <a:cubicBezTo>
                    <a:pt x="1043" y="597"/>
                    <a:pt x="1064" y="576"/>
                    <a:pt x="1093" y="547"/>
                  </a:cubicBezTo>
                  <a:cubicBezTo>
                    <a:pt x="1114" y="519"/>
                    <a:pt x="1142" y="490"/>
                    <a:pt x="1164" y="462"/>
                  </a:cubicBezTo>
                  <a:cubicBezTo>
                    <a:pt x="1199" y="405"/>
                    <a:pt x="1256" y="334"/>
                    <a:pt x="1220" y="264"/>
                  </a:cubicBezTo>
                  <a:cubicBezTo>
                    <a:pt x="1206" y="242"/>
                    <a:pt x="1178" y="235"/>
                    <a:pt x="1149" y="228"/>
                  </a:cubicBezTo>
                  <a:lnTo>
                    <a:pt x="1036" y="228"/>
                  </a:lnTo>
                  <a:cubicBezTo>
                    <a:pt x="993" y="235"/>
                    <a:pt x="951" y="242"/>
                    <a:pt x="915" y="249"/>
                  </a:cubicBezTo>
                  <a:lnTo>
                    <a:pt x="844" y="264"/>
                  </a:lnTo>
                  <a:cubicBezTo>
                    <a:pt x="823" y="264"/>
                    <a:pt x="802" y="271"/>
                    <a:pt x="781" y="278"/>
                  </a:cubicBezTo>
                  <a:cubicBezTo>
                    <a:pt x="774" y="264"/>
                    <a:pt x="766" y="256"/>
                    <a:pt x="766" y="256"/>
                  </a:cubicBezTo>
                  <a:cubicBezTo>
                    <a:pt x="724" y="193"/>
                    <a:pt x="674" y="143"/>
                    <a:pt x="625" y="93"/>
                  </a:cubicBezTo>
                  <a:cubicBezTo>
                    <a:pt x="58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4460760" y="1083388"/>
              <a:ext cx="175384" cy="169722"/>
            </a:xfrm>
            <a:custGeom>
              <a:avLst/>
              <a:gdLst/>
              <a:ahLst/>
              <a:cxnLst/>
              <a:rect l="l" t="t" r="r" b="b"/>
              <a:pathLst>
                <a:path w="1270" h="1229" extrusionOk="0">
                  <a:moveTo>
                    <a:pt x="801" y="1"/>
                  </a:moveTo>
                  <a:cubicBezTo>
                    <a:pt x="781" y="1"/>
                    <a:pt x="761" y="9"/>
                    <a:pt x="745" y="25"/>
                  </a:cubicBezTo>
                  <a:cubicBezTo>
                    <a:pt x="709" y="46"/>
                    <a:pt x="674" y="74"/>
                    <a:pt x="645" y="103"/>
                  </a:cubicBezTo>
                  <a:cubicBezTo>
                    <a:pt x="610" y="131"/>
                    <a:pt x="582" y="159"/>
                    <a:pt x="546" y="188"/>
                  </a:cubicBezTo>
                  <a:cubicBezTo>
                    <a:pt x="525" y="209"/>
                    <a:pt x="504" y="230"/>
                    <a:pt x="482" y="252"/>
                  </a:cubicBezTo>
                  <a:cubicBezTo>
                    <a:pt x="475" y="244"/>
                    <a:pt x="461" y="244"/>
                    <a:pt x="454" y="244"/>
                  </a:cubicBezTo>
                  <a:lnTo>
                    <a:pt x="397" y="223"/>
                  </a:lnTo>
                  <a:cubicBezTo>
                    <a:pt x="355" y="216"/>
                    <a:pt x="312" y="209"/>
                    <a:pt x="270" y="202"/>
                  </a:cubicBezTo>
                  <a:cubicBezTo>
                    <a:pt x="250" y="198"/>
                    <a:pt x="208" y="187"/>
                    <a:pt x="168" y="187"/>
                  </a:cubicBezTo>
                  <a:cubicBezTo>
                    <a:pt x="135" y="187"/>
                    <a:pt x="104" y="194"/>
                    <a:pt x="85" y="216"/>
                  </a:cubicBezTo>
                  <a:cubicBezTo>
                    <a:pt x="43" y="273"/>
                    <a:pt x="85" y="344"/>
                    <a:pt x="106" y="393"/>
                  </a:cubicBezTo>
                  <a:lnTo>
                    <a:pt x="128" y="422"/>
                  </a:lnTo>
                  <a:cubicBezTo>
                    <a:pt x="142" y="450"/>
                    <a:pt x="163" y="478"/>
                    <a:pt x="177" y="500"/>
                  </a:cubicBezTo>
                  <a:cubicBezTo>
                    <a:pt x="199" y="528"/>
                    <a:pt x="199" y="535"/>
                    <a:pt x="213" y="549"/>
                  </a:cubicBezTo>
                  <a:cubicBezTo>
                    <a:pt x="213" y="556"/>
                    <a:pt x="220" y="556"/>
                    <a:pt x="220" y="564"/>
                  </a:cubicBezTo>
                  <a:cubicBezTo>
                    <a:pt x="199" y="592"/>
                    <a:pt x="177" y="620"/>
                    <a:pt x="163" y="649"/>
                  </a:cubicBezTo>
                  <a:cubicBezTo>
                    <a:pt x="142" y="684"/>
                    <a:pt x="114" y="720"/>
                    <a:pt x="92" y="762"/>
                  </a:cubicBezTo>
                  <a:cubicBezTo>
                    <a:pt x="57" y="819"/>
                    <a:pt x="0" y="904"/>
                    <a:pt x="28" y="975"/>
                  </a:cubicBezTo>
                  <a:lnTo>
                    <a:pt x="28" y="982"/>
                  </a:lnTo>
                  <a:lnTo>
                    <a:pt x="85" y="982"/>
                  </a:lnTo>
                  <a:cubicBezTo>
                    <a:pt x="121" y="982"/>
                    <a:pt x="163" y="975"/>
                    <a:pt x="206" y="961"/>
                  </a:cubicBezTo>
                  <a:lnTo>
                    <a:pt x="340" y="918"/>
                  </a:lnTo>
                  <a:cubicBezTo>
                    <a:pt x="383" y="911"/>
                    <a:pt x="426" y="897"/>
                    <a:pt x="468" y="883"/>
                  </a:cubicBezTo>
                  <a:lnTo>
                    <a:pt x="482" y="904"/>
                  </a:lnTo>
                  <a:cubicBezTo>
                    <a:pt x="482" y="904"/>
                    <a:pt x="482" y="911"/>
                    <a:pt x="489" y="911"/>
                  </a:cubicBezTo>
                  <a:lnTo>
                    <a:pt x="496" y="925"/>
                  </a:lnTo>
                  <a:cubicBezTo>
                    <a:pt x="504" y="939"/>
                    <a:pt x="518" y="961"/>
                    <a:pt x="532" y="975"/>
                  </a:cubicBezTo>
                  <a:cubicBezTo>
                    <a:pt x="553" y="1017"/>
                    <a:pt x="582" y="1053"/>
                    <a:pt x="603" y="1088"/>
                  </a:cubicBezTo>
                  <a:cubicBezTo>
                    <a:pt x="636" y="1141"/>
                    <a:pt x="687" y="1224"/>
                    <a:pt x="751" y="1224"/>
                  </a:cubicBezTo>
                  <a:cubicBezTo>
                    <a:pt x="756" y="1224"/>
                    <a:pt x="761" y="1224"/>
                    <a:pt x="766" y="1223"/>
                  </a:cubicBezTo>
                  <a:cubicBezTo>
                    <a:pt x="766" y="1227"/>
                    <a:pt x="768" y="1228"/>
                    <a:pt x="769" y="1228"/>
                  </a:cubicBezTo>
                  <a:cubicBezTo>
                    <a:pt x="771" y="1228"/>
                    <a:pt x="773" y="1227"/>
                    <a:pt x="773" y="1223"/>
                  </a:cubicBezTo>
                  <a:cubicBezTo>
                    <a:pt x="780" y="1223"/>
                    <a:pt x="787" y="1216"/>
                    <a:pt x="794" y="1216"/>
                  </a:cubicBezTo>
                  <a:cubicBezTo>
                    <a:pt x="808" y="1202"/>
                    <a:pt x="816" y="1188"/>
                    <a:pt x="830" y="1173"/>
                  </a:cubicBezTo>
                  <a:cubicBezTo>
                    <a:pt x="844" y="1131"/>
                    <a:pt x="851" y="1095"/>
                    <a:pt x="865" y="1053"/>
                  </a:cubicBezTo>
                  <a:cubicBezTo>
                    <a:pt x="879" y="975"/>
                    <a:pt x="886" y="897"/>
                    <a:pt x="894" y="819"/>
                  </a:cubicBezTo>
                  <a:cubicBezTo>
                    <a:pt x="908" y="822"/>
                    <a:pt x="924" y="824"/>
                    <a:pt x="940" y="824"/>
                  </a:cubicBezTo>
                  <a:cubicBezTo>
                    <a:pt x="956" y="824"/>
                    <a:pt x="972" y="822"/>
                    <a:pt x="986" y="819"/>
                  </a:cubicBezTo>
                  <a:cubicBezTo>
                    <a:pt x="1028" y="819"/>
                    <a:pt x="1064" y="805"/>
                    <a:pt x="1106" y="798"/>
                  </a:cubicBezTo>
                  <a:cubicBezTo>
                    <a:pt x="1163" y="776"/>
                    <a:pt x="1255" y="748"/>
                    <a:pt x="1269" y="677"/>
                  </a:cubicBezTo>
                  <a:cubicBezTo>
                    <a:pt x="1269" y="649"/>
                    <a:pt x="1255" y="620"/>
                    <a:pt x="1234" y="606"/>
                  </a:cubicBezTo>
                  <a:cubicBezTo>
                    <a:pt x="1206" y="578"/>
                    <a:pt x="1170" y="549"/>
                    <a:pt x="1142" y="535"/>
                  </a:cubicBezTo>
                  <a:cubicBezTo>
                    <a:pt x="1106" y="514"/>
                    <a:pt x="1071" y="493"/>
                    <a:pt x="1035" y="471"/>
                  </a:cubicBezTo>
                  <a:lnTo>
                    <a:pt x="972" y="436"/>
                  </a:lnTo>
                  <a:cubicBezTo>
                    <a:pt x="950" y="429"/>
                    <a:pt x="929" y="415"/>
                    <a:pt x="915" y="408"/>
                  </a:cubicBezTo>
                  <a:cubicBezTo>
                    <a:pt x="915" y="400"/>
                    <a:pt x="915" y="393"/>
                    <a:pt x="915" y="386"/>
                  </a:cubicBezTo>
                  <a:cubicBezTo>
                    <a:pt x="915" y="308"/>
                    <a:pt x="915" y="237"/>
                    <a:pt x="901" y="166"/>
                  </a:cubicBezTo>
                  <a:cubicBezTo>
                    <a:pt x="894" y="117"/>
                    <a:pt x="894" y="39"/>
                    <a:pt x="844" y="3"/>
                  </a:cubicBezTo>
                  <a:lnTo>
                    <a:pt x="823" y="3"/>
                  </a:lnTo>
                  <a:cubicBezTo>
                    <a:pt x="816" y="2"/>
                    <a:pt x="808" y="1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3355771" y="861538"/>
              <a:ext cx="748212" cy="850681"/>
            </a:xfrm>
            <a:custGeom>
              <a:avLst/>
              <a:gdLst/>
              <a:ahLst/>
              <a:cxnLst/>
              <a:rect l="l" t="t" r="r" b="b"/>
              <a:pathLst>
                <a:path w="5418" h="6160" extrusionOk="0">
                  <a:moveTo>
                    <a:pt x="1665" y="0"/>
                  </a:moveTo>
                  <a:cubicBezTo>
                    <a:pt x="1618" y="0"/>
                    <a:pt x="1582" y="28"/>
                    <a:pt x="1546" y="114"/>
                  </a:cubicBezTo>
                  <a:cubicBezTo>
                    <a:pt x="1532" y="164"/>
                    <a:pt x="1511" y="214"/>
                    <a:pt x="1489" y="263"/>
                  </a:cubicBezTo>
                  <a:cubicBezTo>
                    <a:pt x="1461" y="341"/>
                    <a:pt x="1433" y="419"/>
                    <a:pt x="1404" y="504"/>
                  </a:cubicBezTo>
                  <a:cubicBezTo>
                    <a:pt x="1277" y="831"/>
                    <a:pt x="1156" y="1157"/>
                    <a:pt x="1043" y="1490"/>
                  </a:cubicBezTo>
                  <a:cubicBezTo>
                    <a:pt x="865" y="1972"/>
                    <a:pt x="695" y="2462"/>
                    <a:pt x="539" y="2958"/>
                  </a:cubicBezTo>
                  <a:cubicBezTo>
                    <a:pt x="511" y="3036"/>
                    <a:pt x="482" y="3114"/>
                    <a:pt x="454" y="3199"/>
                  </a:cubicBezTo>
                  <a:lnTo>
                    <a:pt x="454" y="3206"/>
                  </a:lnTo>
                  <a:cubicBezTo>
                    <a:pt x="426" y="3284"/>
                    <a:pt x="404" y="3369"/>
                    <a:pt x="376" y="3447"/>
                  </a:cubicBezTo>
                  <a:cubicBezTo>
                    <a:pt x="270" y="3766"/>
                    <a:pt x="170" y="4085"/>
                    <a:pt x="78" y="4404"/>
                  </a:cubicBezTo>
                  <a:cubicBezTo>
                    <a:pt x="50" y="4511"/>
                    <a:pt x="21" y="4617"/>
                    <a:pt x="7" y="4723"/>
                  </a:cubicBezTo>
                  <a:cubicBezTo>
                    <a:pt x="0" y="4780"/>
                    <a:pt x="0" y="4844"/>
                    <a:pt x="7" y="4901"/>
                  </a:cubicBezTo>
                  <a:cubicBezTo>
                    <a:pt x="7" y="4908"/>
                    <a:pt x="7" y="4915"/>
                    <a:pt x="7" y="4922"/>
                  </a:cubicBezTo>
                  <a:lnTo>
                    <a:pt x="14" y="4936"/>
                  </a:lnTo>
                  <a:lnTo>
                    <a:pt x="14" y="4943"/>
                  </a:lnTo>
                  <a:lnTo>
                    <a:pt x="14" y="4957"/>
                  </a:lnTo>
                  <a:lnTo>
                    <a:pt x="14" y="4965"/>
                  </a:lnTo>
                  <a:cubicBezTo>
                    <a:pt x="14" y="4965"/>
                    <a:pt x="21" y="4972"/>
                    <a:pt x="21" y="4972"/>
                  </a:cubicBezTo>
                  <a:lnTo>
                    <a:pt x="21" y="4979"/>
                  </a:lnTo>
                  <a:lnTo>
                    <a:pt x="29" y="4993"/>
                  </a:lnTo>
                  <a:cubicBezTo>
                    <a:pt x="82" y="5046"/>
                    <a:pt x="149" y="5074"/>
                    <a:pt x="224" y="5074"/>
                  </a:cubicBezTo>
                  <a:cubicBezTo>
                    <a:pt x="239" y="5074"/>
                    <a:pt x="254" y="5073"/>
                    <a:pt x="270" y="5071"/>
                  </a:cubicBezTo>
                  <a:cubicBezTo>
                    <a:pt x="383" y="5057"/>
                    <a:pt x="504" y="5035"/>
                    <a:pt x="624" y="5007"/>
                  </a:cubicBezTo>
                  <a:cubicBezTo>
                    <a:pt x="872" y="4965"/>
                    <a:pt x="1128" y="4901"/>
                    <a:pt x="1383" y="4830"/>
                  </a:cubicBezTo>
                  <a:cubicBezTo>
                    <a:pt x="1511" y="4794"/>
                    <a:pt x="1645" y="4759"/>
                    <a:pt x="1773" y="4716"/>
                  </a:cubicBezTo>
                  <a:cubicBezTo>
                    <a:pt x="1901" y="4681"/>
                    <a:pt x="2028" y="4638"/>
                    <a:pt x="2149" y="4582"/>
                  </a:cubicBezTo>
                  <a:cubicBezTo>
                    <a:pt x="2213" y="4695"/>
                    <a:pt x="2291" y="4801"/>
                    <a:pt x="2369" y="4908"/>
                  </a:cubicBezTo>
                  <a:cubicBezTo>
                    <a:pt x="2447" y="5014"/>
                    <a:pt x="2532" y="5128"/>
                    <a:pt x="2617" y="5234"/>
                  </a:cubicBezTo>
                  <a:cubicBezTo>
                    <a:pt x="2780" y="5440"/>
                    <a:pt x="2950" y="5631"/>
                    <a:pt x="3127" y="5823"/>
                  </a:cubicBezTo>
                  <a:cubicBezTo>
                    <a:pt x="3205" y="5915"/>
                    <a:pt x="3290" y="6000"/>
                    <a:pt x="3375" y="6085"/>
                  </a:cubicBezTo>
                  <a:cubicBezTo>
                    <a:pt x="3422" y="6132"/>
                    <a:pt x="3489" y="6159"/>
                    <a:pt x="3559" y="6159"/>
                  </a:cubicBezTo>
                  <a:cubicBezTo>
                    <a:pt x="3573" y="6159"/>
                    <a:pt x="3588" y="6158"/>
                    <a:pt x="3602" y="6156"/>
                  </a:cubicBezTo>
                  <a:cubicBezTo>
                    <a:pt x="3687" y="6127"/>
                    <a:pt x="3744" y="6035"/>
                    <a:pt x="3787" y="5957"/>
                  </a:cubicBezTo>
                  <a:cubicBezTo>
                    <a:pt x="3843" y="5865"/>
                    <a:pt x="3886" y="5766"/>
                    <a:pt x="3921" y="5659"/>
                  </a:cubicBezTo>
                  <a:cubicBezTo>
                    <a:pt x="4099" y="5184"/>
                    <a:pt x="4255" y="4702"/>
                    <a:pt x="4411" y="4220"/>
                  </a:cubicBezTo>
                  <a:cubicBezTo>
                    <a:pt x="4574" y="3738"/>
                    <a:pt x="4730" y="3234"/>
                    <a:pt x="4879" y="2745"/>
                  </a:cubicBezTo>
                  <a:cubicBezTo>
                    <a:pt x="4893" y="2674"/>
                    <a:pt x="4914" y="2603"/>
                    <a:pt x="4935" y="2540"/>
                  </a:cubicBezTo>
                  <a:cubicBezTo>
                    <a:pt x="5020" y="2249"/>
                    <a:pt x="5106" y="1965"/>
                    <a:pt x="5191" y="1674"/>
                  </a:cubicBezTo>
                  <a:cubicBezTo>
                    <a:pt x="5233" y="1540"/>
                    <a:pt x="5418" y="1235"/>
                    <a:pt x="5205" y="1164"/>
                  </a:cubicBezTo>
                  <a:cubicBezTo>
                    <a:pt x="4084" y="802"/>
                    <a:pt x="2950" y="469"/>
                    <a:pt x="1844" y="51"/>
                  </a:cubicBezTo>
                  <a:cubicBezTo>
                    <a:pt x="1767" y="26"/>
                    <a:pt x="1711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4" name="Google Shape;1444;p20"/>
            <p:cNvGrpSpPr/>
            <p:nvPr/>
          </p:nvGrpSpPr>
          <p:grpSpPr>
            <a:xfrm>
              <a:off x="3371595" y="954980"/>
              <a:ext cx="636139" cy="640562"/>
              <a:chOff x="3371595" y="954980"/>
              <a:chExt cx="636139" cy="640562"/>
            </a:xfrm>
          </p:grpSpPr>
          <p:sp>
            <p:nvSpPr>
              <p:cNvPr id="1445" name="Google Shape;1445;p20"/>
              <p:cNvSpPr/>
              <p:nvPr/>
            </p:nvSpPr>
            <p:spPr>
              <a:xfrm>
                <a:off x="3525945" y="1350365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7" y="847"/>
                      <a:pt x="420" y="929"/>
                      <a:pt x="582" y="929"/>
                    </a:cubicBezTo>
                    <a:cubicBezTo>
                      <a:pt x="770" y="929"/>
                      <a:pt x="957" y="818"/>
                      <a:pt x="1026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3681129" y="1285587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69" y="1"/>
                    </a:moveTo>
                    <a:cubicBezTo>
                      <a:pt x="245" y="1"/>
                      <a:pt x="1" y="355"/>
                      <a:pt x="161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19" y="606"/>
                    </a:cubicBezTo>
                    <a:cubicBezTo>
                      <a:pt x="1097" y="365"/>
                      <a:pt x="963" y="103"/>
                      <a:pt x="715" y="25"/>
                    </a:cubicBezTo>
                    <a:cubicBezTo>
                      <a:pt x="665" y="8"/>
                      <a:pt x="616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3488220" y="1024360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5"/>
                      <a:pt x="168" y="677"/>
                    </a:cubicBezTo>
                    <a:cubicBezTo>
                      <a:pt x="257" y="847"/>
                      <a:pt x="420" y="930"/>
                      <a:pt x="582" y="930"/>
                    </a:cubicBezTo>
                    <a:cubicBezTo>
                      <a:pt x="770" y="930"/>
                      <a:pt x="957" y="819"/>
                      <a:pt x="1026" y="606"/>
                    </a:cubicBezTo>
                    <a:cubicBezTo>
                      <a:pt x="1104" y="365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3856241" y="1024361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3" y="0"/>
                      <a:pt x="0" y="354"/>
                      <a:pt x="167" y="676"/>
                    </a:cubicBezTo>
                    <a:cubicBezTo>
                      <a:pt x="252" y="847"/>
                      <a:pt x="414" y="929"/>
                      <a:pt x="575" y="929"/>
                    </a:cubicBezTo>
                    <a:cubicBezTo>
                      <a:pt x="762" y="929"/>
                      <a:pt x="949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3838220" y="1199125"/>
                <a:ext cx="151493" cy="12774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5" extrusionOk="0">
                    <a:moveTo>
                      <a:pt x="573" y="1"/>
                    </a:moveTo>
                    <a:cubicBezTo>
                      <a:pt x="244" y="1"/>
                      <a:pt x="1" y="355"/>
                      <a:pt x="168" y="677"/>
                    </a:cubicBezTo>
                    <a:cubicBezTo>
                      <a:pt x="256" y="844"/>
                      <a:pt x="418" y="925"/>
                      <a:pt x="578" y="925"/>
                    </a:cubicBezTo>
                    <a:cubicBezTo>
                      <a:pt x="765" y="925"/>
                      <a:pt x="950" y="815"/>
                      <a:pt x="1019" y="606"/>
                    </a:cubicBezTo>
                    <a:cubicBezTo>
                      <a:pt x="1097" y="358"/>
                      <a:pt x="962" y="95"/>
                      <a:pt x="721" y="24"/>
                    </a:cubicBezTo>
                    <a:cubicBezTo>
                      <a:pt x="671" y="8"/>
                      <a:pt x="621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3745777" y="1467388"/>
                <a:ext cx="151493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572" y="1"/>
                    </a:moveTo>
                    <a:cubicBezTo>
                      <a:pt x="243" y="1"/>
                      <a:pt x="0" y="355"/>
                      <a:pt x="167" y="677"/>
                    </a:cubicBezTo>
                    <a:cubicBezTo>
                      <a:pt x="252" y="847"/>
                      <a:pt x="412" y="928"/>
                      <a:pt x="573" y="928"/>
                    </a:cubicBezTo>
                    <a:cubicBezTo>
                      <a:pt x="761" y="928"/>
                      <a:pt x="949" y="816"/>
                      <a:pt x="1018" y="606"/>
                    </a:cubicBezTo>
                    <a:cubicBezTo>
                      <a:pt x="1096" y="358"/>
                      <a:pt x="961" y="102"/>
                      <a:pt x="720" y="24"/>
                    </a:cubicBezTo>
                    <a:cubicBezTo>
                      <a:pt x="670" y="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489173" y="1187305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65"/>
                      <a:pt x="963" y="103"/>
                      <a:pt x="722" y="25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371595" y="1387108"/>
                <a:ext cx="151631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0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7"/>
                      <a:pt x="414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58"/>
                      <a:pt x="963" y="102"/>
                      <a:pt x="722" y="24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695905" y="1104172"/>
                <a:ext cx="152460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28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6" y="846"/>
                      <a:pt x="418" y="927"/>
                      <a:pt x="579" y="927"/>
                    </a:cubicBezTo>
                    <a:cubicBezTo>
                      <a:pt x="767" y="927"/>
                      <a:pt x="954" y="816"/>
                      <a:pt x="1019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3654614" y="954980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4" y="0"/>
                      <a:pt x="0" y="354"/>
                      <a:pt x="167" y="676"/>
                    </a:cubicBezTo>
                    <a:cubicBezTo>
                      <a:pt x="256" y="847"/>
                      <a:pt x="418" y="929"/>
                      <a:pt x="578" y="929"/>
                    </a:cubicBezTo>
                    <a:cubicBezTo>
                      <a:pt x="765" y="929"/>
                      <a:pt x="950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5" name="Google Shape;1455;p20"/>
            <p:cNvSpPr/>
            <p:nvPr/>
          </p:nvSpPr>
          <p:spPr>
            <a:xfrm>
              <a:off x="4947896" y="918295"/>
              <a:ext cx="717002" cy="838390"/>
            </a:xfrm>
            <a:custGeom>
              <a:avLst/>
              <a:gdLst/>
              <a:ahLst/>
              <a:cxnLst/>
              <a:rect l="l" t="t" r="r" b="b"/>
              <a:pathLst>
                <a:path w="5192" h="6071" extrusionOk="0">
                  <a:moveTo>
                    <a:pt x="3707" y="1"/>
                  </a:moveTo>
                  <a:cubicBezTo>
                    <a:pt x="3692" y="1"/>
                    <a:pt x="3677" y="3"/>
                    <a:pt x="3660" y="8"/>
                  </a:cubicBezTo>
                  <a:cubicBezTo>
                    <a:pt x="2532" y="335"/>
                    <a:pt x="1398" y="696"/>
                    <a:pt x="256" y="973"/>
                  </a:cubicBezTo>
                  <a:cubicBezTo>
                    <a:pt x="93" y="1015"/>
                    <a:pt x="1" y="1008"/>
                    <a:pt x="43" y="1185"/>
                  </a:cubicBezTo>
                  <a:cubicBezTo>
                    <a:pt x="50" y="1242"/>
                    <a:pt x="65" y="1292"/>
                    <a:pt x="79" y="1341"/>
                  </a:cubicBezTo>
                  <a:cubicBezTo>
                    <a:pt x="100" y="1427"/>
                    <a:pt x="121" y="1512"/>
                    <a:pt x="143" y="1590"/>
                  </a:cubicBezTo>
                  <a:cubicBezTo>
                    <a:pt x="221" y="1930"/>
                    <a:pt x="313" y="2270"/>
                    <a:pt x="398" y="2611"/>
                  </a:cubicBezTo>
                  <a:cubicBezTo>
                    <a:pt x="525" y="3107"/>
                    <a:pt x="660" y="3610"/>
                    <a:pt x="802" y="4107"/>
                  </a:cubicBezTo>
                  <a:lnTo>
                    <a:pt x="873" y="4348"/>
                  </a:lnTo>
                  <a:lnTo>
                    <a:pt x="873" y="4362"/>
                  </a:lnTo>
                  <a:cubicBezTo>
                    <a:pt x="894" y="4440"/>
                    <a:pt x="915" y="4525"/>
                    <a:pt x="944" y="4610"/>
                  </a:cubicBezTo>
                  <a:cubicBezTo>
                    <a:pt x="1029" y="4929"/>
                    <a:pt x="1128" y="5248"/>
                    <a:pt x="1227" y="5568"/>
                  </a:cubicBezTo>
                  <a:cubicBezTo>
                    <a:pt x="1263" y="5674"/>
                    <a:pt x="1305" y="5773"/>
                    <a:pt x="1355" y="5865"/>
                  </a:cubicBezTo>
                  <a:cubicBezTo>
                    <a:pt x="1376" y="5922"/>
                    <a:pt x="1412" y="5972"/>
                    <a:pt x="1447" y="6021"/>
                  </a:cubicBezTo>
                  <a:lnTo>
                    <a:pt x="1461" y="6028"/>
                  </a:lnTo>
                  <a:lnTo>
                    <a:pt x="1476" y="6043"/>
                  </a:lnTo>
                  <a:lnTo>
                    <a:pt x="1483" y="6050"/>
                  </a:lnTo>
                  <a:lnTo>
                    <a:pt x="1490" y="6050"/>
                  </a:lnTo>
                  <a:lnTo>
                    <a:pt x="1504" y="6057"/>
                  </a:lnTo>
                  <a:lnTo>
                    <a:pt x="1518" y="6064"/>
                  </a:lnTo>
                  <a:cubicBezTo>
                    <a:pt x="1537" y="6069"/>
                    <a:pt x="1557" y="6071"/>
                    <a:pt x="1575" y="6071"/>
                  </a:cubicBezTo>
                  <a:cubicBezTo>
                    <a:pt x="1640" y="6071"/>
                    <a:pt x="1701" y="6044"/>
                    <a:pt x="1745" y="6000"/>
                  </a:cubicBezTo>
                  <a:cubicBezTo>
                    <a:pt x="1837" y="5922"/>
                    <a:pt x="1929" y="5837"/>
                    <a:pt x="2015" y="5752"/>
                  </a:cubicBezTo>
                  <a:cubicBezTo>
                    <a:pt x="2199" y="5568"/>
                    <a:pt x="2376" y="5376"/>
                    <a:pt x="2546" y="5185"/>
                  </a:cubicBezTo>
                  <a:cubicBezTo>
                    <a:pt x="2631" y="5078"/>
                    <a:pt x="2724" y="4972"/>
                    <a:pt x="2809" y="4866"/>
                  </a:cubicBezTo>
                  <a:cubicBezTo>
                    <a:pt x="2894" y="4766"/>
                    <a:pt x="2972" y="4653"/>
                    <a:pt x="3043" y="4546"/>
                  </a:cubicBezTo>
                  <a:cubicBezTo>
                    <a:pt x="3163" y="4603"/>
                    <a:pt x="3284" y="4653"/>
                    <a:pt x="3404" y="4688"/>
                  </a:cubicBezTo>
                  <a:cubicBezTo>
                    <a:pt x="3539" y="4738"/>
                    <a:pt x="3667" y="4780"/>
                    <a:pt x="3794" y="4823"/>
                  </a:cubicBezTo>
                  <a:cubicBezTo>
                    <a:pt x="4042" y="4901"/>
                    <a:pt x="4298" y="4965"/>
                    <a:pt x="4546" y="5029"/>
                  </a:cubicBezTo>
                  <a:cubicBezTo>
                    <a:pt x="4666" y="5057"/>
                    <a:pt x="4787" y="5078"/>
                    <a:pt x="4900" y="5100"/>
                  </a:cubicBezTo>
                  <a:cubicBezTo>
                    <a:pt x="4917" y="5102"/>
                    <a:pt x="4935" y="5104"/>
                    <a:pt x="4951" y="5104"/>
                  </a:cubicBezTo>
                  <a:cubicBezTo>
                    <a:pt x="5018" y="5104"/>
                    <a:pt x="5082" y="5081"/>
                    <a:pt x="5127" y="5036"/>
                  </a:cubicBezTo>
                  <a:cubicBezTo>
                    <a:pt x="5177" y="4951"/>
                    <a:pt x="5191" y="4858"/>
                    <a:pt x="5177" y="4766"/>
                  </a:cubicBezTo>
                  <a:cubicBezTo>
                    <a:pt x="5163" y="4653"/>
                    <a:pt x="5149" y="4546"/>
                    <a:pt x="5120" y="4440"/>
                  </a:cubicBezTo>
                  <a:cubicBezTo>
                    <a:pt x="5000" y="3951"/>
                    <a:pt x="4851" y="3462"/>
                    <a:pt x="4716" y="2972"/>
                  </a:cubicBezTo>
                  <a:cubicBezTo>
                    <a:pt x="4581" y="2483"/>
                    <a:pt x="4425" y="1994"/>
                    <a:pt x="4269" y="1497"/>
                  </a:cubicBezTo>
                  <a:cubicBezTo>
                    <a:pt x="4248" y="1434"/>
                    <a:pt x="4220" y="1363"/>
                    <a:pt x="4198" y="1292"/>
                  </a:cubicBezTo>
                  <a:cubicBezTo>
                    <a:pt x="4113" y="1008"/>
                    <a:pt x="4021" y="725"/>
                    <a:pt x="3936" y="441"/>
                  </a:cubicBezTo>
                  <a:cubicBezTo>
                    <a:pt x="3897" y="317"/>
                    <a:pt x="3876" y="1"/>
                    <a:pt x="3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4947896" y="1030981"/>
              <a:ext cx="120559" cy="144174"/>
            </a:xfrm>
            <a:custGeom>
              <a:avLst/>
              <a:gdLst/>
              <a:ahLst/>
              <a:cxnLst/>
              <a:rect l="l" t="t" r="r" b="b"/>
              <a:pathLst>
                <a:path w="873" h="1044" extrusionOk="0">
                  <a:moveTo>
                    <a:pt x="873" y="1"/>
                  </a:moveTo>
                  <a:cubicBezTo>
                    <a:pt x="667" y="50"/>
                    <a:pt x="455" y="107"/>
                    <a:pt x="249" y="157"/>
                  </a:cubicBezTo>
                  <a:cubicBezTo>
                    <a:pt x="93" y="199"/>
                    <a:pt x="1" y="192"/>
                    <a:pt x="36" y="369"/>
                  </a:cubicBezTo>
                  <a:cubicBezTo>
                    <a:pt x="50" y="419"/>
                    <a:pt x="65" y="476"/>
                    <a:pt x="72" y="525"/>
                  </a:cubicBezTo>
                  <a:cubicBezTo>
                    <a:pt x="93" y="611"/>
                    <a:pt x="114" y="696"/>
                    <a:pt x="143" y="774"/>
                  </a:cubicBezTo>
                  <a:cubicBezTo>
                    <a:pt x="164" y="859"/>
                    <a:pt x="178" y="951"/>
                    <a:pt x="199" y="1043"/>
                  </a:cubicBezTo>
                  <a:cubicBezTo>
                    <a:pt x="440" y="788"/>
                    <a:pt x="639" y="504"/>
                    <a:pt x="788" y="185"/>
                  </a:cubicBezTo>
                  <a:cubicBezTo>
                    <a:pt x="809" y="135"/>
                    <a:pt x="830" y="86"/>
                    <a:pt x="852" y="36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4992915" y="968286"/>
              <a:ext cx="295943" cy="384049"/>
            </a:xfrm>
            <a:custGeom>
              <a:avLst/>
              <a:gdLst/>
              <a:ahLst/>
              <a:cxnLst/>
              <a:rect l="l" t="t" r="r" b="b"/>
              <a:pathLst>
                <a:path w="2143" h="2781" extrusionOk="0">
                  <a:moveTo>
                    <a:pt x="2142" y="1"/>
                  </a:moveTo>
                  <a:lnTo>
                    <a:pt x="2142" y="1"/>
                  </a:lnTo>
                  <a:cubicBezTo>
                    <a:pt x="1788" y="100"/>
                    <a:pt x="1433" y="207"/>
                    <a:pt x="1079" y="306"/>
                  </a:cubicBezTo>
                  <a:cubicBezTo>
                    <a:pt x="873" y="958"/>
                    <a:pt x="504" y="1540"/>
                    <a:pt x="1" y="2008"/>
                  </a:cubicBezTo>
                  <a:cubicBezTo>
                    <a:pt x="22" y="2086"/>
                    <a:pt x="43" y="2164"/>
                    <a:pt x="65" y="2249"/>
                  </a:cubicBezTo>
                  <a:cubicBezTo>
                    <a:pt x="107" y="2426"/>
                    <a:pt x="150" y="2603"/>
                    <a:pt x="199" y="2780"/>
                  </a:cubicBezTo>
                  <a:cubicBezTo>
                    <a:pt x="256" y="2731"/>
                    <a:pt x="313" y="2681"/>
                    <a:pt x="370" y="2632"/>
                  </a:cubicBezTo>
                  <a:cubicBezTo>
                    <a:pt x="604" y="2426"/>
                    <a:pt x="816" y="2213"/>
                    <a:pt x="1022" y="1979"/>
                  </a:cubicBezTo>
                  <a:cubicBezTo>
                    <a:pt x="1228" y="1752"/>
                    <a:pt x="1419" y="1504"/>
                    <a:pt x="1582" y="1249"/>
                  </a:cubicBezTo>
                  <a:cubicBezTo>
                    <a:pt x="1674" y="1114"/>
                    <a:pt x="1752" y="972"/>
                    <a:pt x="1823" y="831"/>
                  </a:cubicBezTo>
                  <a:cubicBezTo>
                    <a:pt x="1859" y="760"/>
                    <a:pt x="1894" y="689"/>
                    <a:pt x="1930" y="618"/>
                  </a:cubicBezTo>
                  <a:cubicBezTo>
                    <a:pt x="1944" y="582"/>
                    <a:pt x="1958" y="547"/>
                    <a:pt x="1972" y="511"/>
                  </a:cubicBezTo>
                  <a:lnTo>
                    <a:pt x="1993" y="455"/>
                  </a:lnTo>
                  <a:cubicBezTo>
                    <a:pt x="1993" y="455"/>
                    <a:pt x="2008" y="433"/>
                    <a:pt x="2008" y="426"/>
                  </a:cubicBezTo>
                  <a:cubicBezTo>
                    <a:pt x="2064" y="285"/>
                    <a:pt x="2107" y="143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095798" y="1100581"/>
              <a:ext cx="491765" cy="624891"/>
            </a:xfrm>
            <a:custGeom>
              <a:avLst/>
              <a:gdLst/>
              <a:ahLst/>
              <a:cxnLst/>
              <a:rect l="l" t="t" r="r" b="b"/>
              <a:pathLst>
                <a:path w="3561" h="4525" extrusionOk="0">
                  <a:moveTo>
                    <a:pt x="3135" y="0"/>
                  </a:moveTo>
                  <a:cubicBezTo>
                    <a:pt x="2823" y="823"/>
                    <a:pt x="2369" y="1581"/>
                    <a:pt x="1787" y="2248"/>
                  </a:cubicBezTo>
                  <a:cubicBezTo>
                    <a:pt x="1497" y="2574"/>
                    <a:pt x="1185" y="2879"/>
                    <a:pt x="851" y="3156"/>
                  </a:cubicBezTo>
                  <a:cubicBezTo>
                    <a:pt x="589" y="3382"/>
                    <a:pt x="305" y="3581"/>
                    <a:pt x="0" y="3744"/>
                  </a:cubicBezTo>
                  <a:cubicBezTo>
                    <a:pt x="50" y="3914"/>
                    <a:pt x="107" y="4077"/>
                    <a:pt x="156" y="4248"/>
                  </a:cubicBezTo>
                  <a:cubicBezTo>
                    <a:pt x="192" y="4340"/>
                    <a:pt x="227" y="4432"/>
                    <a:pt x="270" y="4524"/>
                  </a:cubicBezTo>
                  <a:cubicBezTo>
                    <a:pt x="539" y="4418"/>
                    <a:pt x="802" y="4283"/>
                    <a:pt x="1050" y="4134"/>
                  </a:cubicBezTo>
                  <a:cubicBezTo>
                    <a:pt x="1234" y="4021"/>
                    <a:pt x="1404" y="3893"/>
                    <a:pt x="1575" y="3758"/>
                  </a:cubicBezTo>
                  <a:cubicBezTo>
                    <a:pt x="1631" y="3694"/>
                    <a:pt x="1688" y="3624"/>
                    <a:pt x="1738" y="3553"/>
                  </a:cubicBezTo>
                  <a:cubicBezTo>
                    <a:pt x="1830" y="3453"/>
                    <a:pt x="1908" y="3347"/>
                    <a:pt x="1972" y="3234"/>
                  </a:cubicBezTo>
                  <a:cubicBezTo>
                    <a:pt x="2021" y="3255"/>
                    <a:pt x="2064" y="3276"/>
                    <a:pt x="2106" y="3297"/>
                  </a:cubicBezTo>
                  <a:cubicBezTo>
                    <a:pt x="2376" y="3042"/>
                    <a:pt x="2617" y="2773"/>
                    <a:pt x="2844" y="2482"/>
                  </a:cubicBezTo>
                  <a:cubicBezTo>
                    <a:pt x="2872" y="2439"/>
                    <a:pt x="2901" y="2404"/>
                    <a:pt x="2929" y="2361"/>
                  </a:cubicBezTo>
                  <a:lnTo>
                    <a:pt x="2971" y="2312"/>
                  </a:lnTo>
                  <a:lnTo>
                    <a:pt x="2993" y="2283"/>
                  </a:lnTo>
                  <a:cubicBezTo>
                    <a:pt x="3049" y="2198"/>
                    <a:pt x="3106" y="2120"/>
                    <a:pt x="3163" y="2035"/>
                  </a:cubicBezTo>
                  <a:cubicBezTo>
                    <a:pt x="3269" y="1865"/>
                    <a:pt x="3376" y="1695"/>
                    <a:pt x="3468" y="1518"/>
                  </a:cubicBezTo>
                  <a:cubicBezTo>
                    <a:pt x="3503" y="1468"/>
                    <a:pt x="3532" y="1411"/>
                    <a:pt x="3560" y="1362"/>
                  </a:cubicBezTo>
                  <a:cubicBezTo>
                    <a:pt x="3439" y="965"/>
                    <a:pt x="3319" y="567"/>
                    <a:pt x="3191" y="177"/>
                  </a:cubicBezTo>
                  <a:cubicBezTo>
                    <a:pt x="3177" y="121"/>
                    <a:pt x="3156" y="57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453194" y="1373734"/>
              <a:ext cx="212670" cy="250923"/>
            </a:xfrm>
            <a:custGeom>
              <a:avLst/>
              <a:gdLst/>
              <a:ahLst/>
              <a:cxnLst/>
              <a:rect l="l" t="t" r="r" b="b"/>
              <a:pathLst>
                <a:path w="1540" h="1817" extrusionOk="0">
                  <a:moveTo>
                    <a:pt x="1156" y="0"/>
                  </a:moveTo>
                  <a:cubicBezTo>
                    <a:pt x="830" y="539"/>
                    <a:pt x="440" y="1036"/>
                    <a:pt x="1" y="1490"/>
                  </a:cubicBezTo>
                  <a:lnTo>
                    <a:pt x="150" y="1539"/>
                  </a:lnTo>
                  <a:cubicBezTo>
                    <a:pt x="391" y="1610"/>
                    <a:pt x="646" y="1681"/>
                    <a:pt x="901" y="1738"/>
                  </a:cubicBezTo>
                  <a:cubicBezTo>
                    <a:pt x="1015" y="1773"/>
                    <a:pt x="1135" y="1794"/>
                    <a:pt x="1256" y="1809"/>
                  </a:cubicBezTo>
                  <a:cubicBezTo>
                    <a:pt x="1275" y="1814"/>
                    <a:pt x="1295" y="1817"/>
                    <a:pt x="1315" y="1817"/>
                  </a:cubicBezTo>
                  <a:cubicBezTo>
                    <a:pt x="1374" y="1817"/>
                    <a:pt x="1433" y="1793"/>
                    <a:pt x="1475" y="1745"/>
                  </a:cubicBezTo>
                  <a:cubicBezTo>
                    <a:pt x="1525" y="1667"/>
                    <a:pt x="1539" y="1568"/>
                    <a:pt x="1525" y="1475"/>
                  </a:cubicBezTo>
                  <a:cubicBezTo>
                    <a:pt x="1511" y="1369"/>
                    <a:pt x="1497" y="1263"/>
                    <a:pt x="1468" y="1156"/>
                  </a:cubicBezTo>
                  <a:cubicBezTo>
                    <a:pt x="1369" y="766"/>
                    <a:pt x="1263" y="383"/>
                    <a:pt x="1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039040" y="918572"/>
              <a:ext cx="457379" cy="638425"/>
            </a:xfrm>
            <a:custGeom>
              <a:avLst/>
              <a:gdLst/>
              <a:ahLst/>
              <a:cxnLst/>
              <a:rect l="l" t="t" r="r" b="b"/>
              <a:pathLst>
                <a:path w="3312" h="4623" extrusionOk="0">
                  <a:moveTo>
                    <a:pt x="3043" y="0"/>
                  </a:moveTo>
                  <a:cubicBezTo>
                    <a:pt x="3030" y="0"/>
                    <a:pt x="3015" y="2"/>
                    <a:pt x="3000" y="6"/>
                  </a:cubicBezTo>
                  <a:lnTo>
                    <a:pt x="2305" y="212"/>
                  </a:lnTo>
                  <a:cubicBezTo>
                    <a:pt x="2255" y="496"/>
                    <a:pt x="2170" y="779"/>
                    <a:pt x="2064" y="1049"/>
                  </a:cubicBezTo>
                  <a:cubicBezTo>
                    <a:pt x="1794" y="1673"/>
                    <a:pt x="1418" y="2247"/>
                    <a:pt x="943" y="2743"/>
                  </a:cubicBezTo>
                  <a:cubicBezTo>
                    <a:pt x="723" y="2985"/>
                    <a:pt x="489" y="3211"/>
                    <a:pt x="234" y="3424"/>
                  </a:cubicBezTo>
                  <a:cubicBezTo>
                    <a:pt x="163" y="3488"/>
                    <a:pt x="85" y="3552"/>
                    <a:pt x="0" y="3616"/>
                  </a:cubicBezTo>
                  <a:cubicBezTo>
                    <a:pt x="50" y="3779"/>
                    <a:pt x="92" y="3942"/>
                    <a:pt x="142" y="4105"/>
                  </a:cubicBezTo>
                  <a:lnTo>
                    <a:pt x="213" y="4353"/>
                  </a:lnTo>
                  <a:lnTo>
                    <a:pt x="213" y="4360"/>
                  </a:lnTo>
                  <a:cubicBezTo>
                    <a:pt x="234" y="4445"/>
                    <a:pt x="255" y="4530"/>
                    <a:pt x="277" y="4608"/>
                  </a:cubicBezTo>
                  <a:lnTo>
                    <a:pt x="277" y="4622"/>
                  </a:lnTo>
                  <a:cubicBezTo>
                    <a:pt x="575" y="4445"/>
                    <a:pt x="851" y="4240"/>
                    <a:pt x="1106" y="4013"/>
                  </a:cubicBezTo>
                  <a:cubicBezTo>
                    <a:pt x="1418" y="3743"/>
                    <a:pt x="1709" y="3445"/>
                    <a:pt x="1979" y="3126"/>
                  </a:cubicBezTo>
                  <a:cubicBezTo>
                    <a:pt x="2241" y="2814"/>
                    <a:pt x="2475" y="2474"/>
                    <a:pt x="2681" y="2119"/>
                  </a:cubicBezTo>
                  <a:cubicBezTo>
                    <a:pt x="2886" y="1765"/>
                    <a:pt x="3049" y="1389"/>
                    <a:pt x="3184" y="1006"/>
                  </a:cubicBezTo>
                  <a:cubicBezTo>
                    <a:pt x="3234" y="857"/>
                    <a:pt x="3276" y="715"/>
                    <a:pt x="3312" y="567"/>
                  </a:cubicBezTo>
                  <a:cubicBezTo>
                    <a:pt x="3304" y="524"/>
                    <a:pt x="3290" y="481"/>
                    <a:pt x="3276" y="439"/>
                  </a:cubicBezTo>
                  <a:cubicBezTo>
                    <a:pt x="3237" y="314"/>
                    <a:pt x="3216" y="0"/>
                    <a:pt x="3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20"/>
          <p:cNvGrpSpPr/>
          <p:nvPr/>
        </p:nvGrpSpPr>
        <p:grpSpPr>
          <a:xfrm>
            <a:off x="796436" y="5393663"/>
            <a:ext cx="815113" cy="1461484"/>
            <a:chOff x="597326" y="4045247"/>
            <a:chExt cx="611335" cy="1096113"/>
          </a:xfrm>
        </p:grpSpPr>
        <p:sp>
          <p:nvSpPr>
            <p:cNvPr id="1462" name="Google Shape;1462;p20"/>
            <p:cNvSpPr/>
            <p:nvPr/>
          </p:nvSpPr>
          <p:spPr>
            <a:xfrm rot="1016968">
              <a:off x="743378" y="4068689"/>
              <a:ext cx="317157" cy="1049230"/>
            </a:xfrm>
            <a:custGeom>
              <a:avLst/>
              <a:gdLst/>
              <a:ahLst/>
              <a:cxnLst/>
              <a:rect l="l" t="t" r="r" b="b"/>
              <a:pathLst>
                <a:path w="6057" h="20038" extrusionOk="0">
                  <a:moveTo>
                    <a:pt x="4274" y="1"/>
                  </a:moveTo>
                  <a:cubicBezTo>
                    <a:pt x="4259" y="1"/>
                    <a:pt x="4243" y="2"/>
                    <a:pt x="4227" y="6"/>
                  </a:cubicBezTo>
                  <a:lnTo>
                    <a:pt x="4212" y="6"/>
                  </a:lnTo>
                  <a:cubicBezTo>
                    <a:pt x="4198" y="6"/>
                    <a:pt x="4184" y="13"/>
                    <a:pt x="4170" y="13"/>
                  </a:cubicBezTo>
                  <a:lnTo>
                    <a:pt x="4156" y="20"/>
                  </a:lnTo>
                  <a:lnTo>
                    <a:pt x="4120" y="41"/>
                  </a:lnTo>
                  <a:lnTo>
                    <a:pt x="4106" y="49"/>
                  </a:lnTo>
                  <a:lnTo>
                    <a:pt x="4092" y="63"/>
                  </a:lnTo>
                  <a:lnTo>
                    <a:pt x="4078" y="77"/>
                  </a:lnTo>
                  <a:lnTo>
                    <a:pt x="4064" y="84"/>
                  </a:lnTo>
                  <a:lnTo>
                    <a:pt x="4049" y="98"/>
                  </a:lnTo>
                  <a:lnTo>
                    <a:pt x="4035" y="105"/>
                  </a:lnTo>
                  <a:lnTo>
                    <a:pt x="4021" y="119"/>
                  </a:lnTo>
                  <a:lnTo>
                    <a:pt x="4007" y="127"/>
                  </a:lnTo>
                  <a:lnTo>
                    <a:pt x="4000" y="141"/>
                  </a:lnTo>
                  <a:cubicBezTo>
                    <a:pt x="3681" y="467"/>
                    <a:pt x="3354" y="793"/>
                    <a:pt x="3050" y="1133"/>
                  </a:cubicBezTo>
                  <a:cubicBezTo>
                    <a:pt x="2723" y="1488"/>
                    <a:pt x="2411" y="1850"/>
                    <a:pt x="2106" y="2218"/>
                  </a:cubicBezTo>
                  <a:cubicBezTo>
                    <a:pt x="1986" y="2360"/>
                    <a:pt x="1872" y="2502"/>
                    <a:pt x="1752" y="2644"/>
                  </a:cubicBezTo>
                  <a:cubicBezTo>
                    <a:pt x="1660" y="2757"/>
                    <a:pt x="1575" y="2871"/>
                    <a:pt x="1490" y="2984"/>
                  </a:cubicBezTo>
                  <a:cubicBezTo>
                    <a:pt x="1397" y="3083"/>
                    <a:pt x="1326" y="3204"/>
                    <a:pt x="1270" y="3324"/>
                  </a:cubicBezTo>
                  <a:cubicBezTo>
                    <a:pt x="1192" y="3537"/>
                    <a:pt x="1192" y="3771"/>
                    <a:pt x="1270" y="3984"/>
                  </a:cubicBezTo>
                  <a:cubicBezTo>
                    <a:pt x="1319" y="4147"/>
                    <a:pt x="1397" y="4303"/>
                    <a:pt x="1511" y="4438"/>
                  </a:cubicBezTo>
                  <a:cubicBezTo>
                    <a:pt x="1454" y="4707"/>
                    <a:pt x="1412" y="4984"/>
                    <a:pt x="1362" y="5260"/>
                  </a:cubicBezTo>
                  <a:cubicBezTo>
                    <a:pt x="1312" y="5551"/>
                    <a:pt x="1263" y="5849"/>
                    <a:pt x="1213" y="6139"/>
                  </a:cubicBezTo>
                  <a:cubicBezTo>
                    <a:pt x="1121" y="6714"/>
                    <a:pt x="1022" y="7295"/>
                    <a:pt x="922" y="7870"/>
                  </a:cubicBezTo>
                  <a:lnTo>
                    <a:pt x="341" y="11337"/>
                  </a:lnTo>
                  <a:cubicBezTo>
                    <a:pt x="284" y="11663"/>
                    <a:pt x="227" y="11996"/>
                    <a:pt x="171" y="12323"/>
                  </a:cubicBezTo>
                  <a:cubicBezTo>
                    <a:pt x="121" y="12642"/>
                    <a:pt x="43" y="12961"/>
                    <a:pt x="8" y="13280"/>
                  </a:cubicBezTo>
                  <a:cubicBezTo>
                    <a:pt x="1" y="13379"/>
                    <a:pt x="43" y="13471"/>
                    <a:pt x="128" y="13528"/>
                  </a:cubicBezTo>
                  <a:lnTo>
                    <a:pt x="199" y="13578"/>
                  </a:lnTo>
                  <a:lnTo>
                    <a:pt x="235" y="13606"/>
                  </a:lnTo>
                  <a:lnTo>
                    <a:pt x="277" y="13634"/>
                  </a:lnTo>
                  <a:lnTo>
                    <a:pt x="327" y="13663"/>
                  </a:lnTo>
                  <a:lnTo>
                    <a:pt x="355" y="13677"/>
                  </a:lnTo>
                  <a:lnTo>
                    <a:pt x="412" y="13712"/>
                  </a:lnTo>
                  <a:lnTo>
                    <a:pt x="433" y="13719"/>
                  </a:lnTo>
                  <a:lnTo>
                    <a:pt x="497" y="13755"/>
                  </a:lnTo>
                  <a:lnTo>
                    <a:pt x="511" y="13762"/>
                  </a:lnTo>
                  <a:cubicBezTo>
                    <a:pt x="532" y="13776"/>
                    <a:pt x="561" y="13790"/>
                    <a:pt x="582" y="13797"/>
                  </a:cubicBezTo>
                  <a:lnTo>
                    <a:pt x="589" y="13797"/>
                  </a:lnTo>
                  <a:lnTo>
                    <a:pt x="667" y="13833"/>
                  </a:lnTo>
                  <a:lnTo>
                    <a:pt x="752" y="13868"/>
                  </a:lnTo>
                  <a:lnTo>
                    <a:pt x="788" y="13883"/>
                  </a:lnTo>
                  <a:cubicBezTo>
                    <a:pt x="1085" y="13996"/>
                    <a:pt x="1397" y="14088"/>
                    <a:pt x="1709" y="14152"/>
                  </a:cubicBezTo>
                  <a:cubicBezTo>
                    <a:pt x="1518" y="14244"/>
                    <a:pt x="1376" y="14421"/>
                    <a:pt x="1326" y="14634"/>
                  </a:cubicBezTo>
                  <a:cubicBezTo>
                    <a:pt x="1305" y="14762"/>
                    <a:pt x="1326" y="14904"/>
                    <a:pt x="1404" y="15017"/>
                  </a:cubicBezTo>
                  <a:cubicBezTo>
                    <a:pt x="1468" y="15131"/>
                    <a:pt x="1582" y="15251"/>
                    <a:pt x="1546" y="15393"/>
                  </a:cubicBezTo>
                  <a:cubicBezTo>
                    <a:pt x="1511" y="15535"/>
                    <a:pt x="1369" y="15599"/>
                    <a:pt x="1277" y="15691"/>
                  </a:cubicBezTo>
                  <a:cubicBezTo>
                    <a:pt x="1178" y="15776"/>
                    <a:pt x="1121" y="15889"/>
                    <a:pt x="1100" y="16017"/>
                  </a:cubicBezTo>
                  <a:cubicBezTo>
                    <a:pt x="1078" y="16137"/>
                    <a:pt x="1092" y="16265"/>
                    <a:pt x="1149" y="16371"/>
                  </a:cubicBezTo>
                  <a:cubicBezTo>
                    <a:pt x="1220" y="16499"/>
                    <a:pt x="1397" y="16605"/>
                    <a:pt x="1326" y="16768"/>
                  </a:cubicBezTo>
                  <a:cubicBezTo>
                    <a:pt x="1263" y="16924"/>
                    <a:pt x="1064" y="16988"/>
                    <a:pt x="979" y="17144"/>
                  </a:cubicBezTo>
                  <a:cubicBezTo>
                    <a:pt x="929" y="17251"/>
                    <a:pt x="922" y="17414"/>
                    <a:pt x="1050" y="17463"/>
                  </a:cubicBezTo>
                  <a:cubicBezTo>
                    <a:pt x="1053" y="17464"/>
                    <a:pt x="1056" y="17465"/>
                    <a:pt x="1058" y="17465"/>
                  </a:cubicBezTo>
                  <a:cubicBezTo>
                    <a:pt x="1076" y="17465"/>
                    <a:pt x="1091" y="17446"/>
                    <a:pt x="1078" y="17428"/>
                  </a:cubicBezTo>
                  <a:cubicBezTo>
                    <a:pt x="993" y="17300"/>
                    <a:pt x="1071" y="17166"/>
                    <a:pt x="1170" y="17073"/>
                  </a:cubicBezTo>
                  <a:cubicBezTo>
                    <a:pt x="1270" y="16988"/>
                    <a:pt x="1383" y="16903"/>
                    <a:pt x="1426" y="16776"/>
                  </a:cubicBezTo>
                  <a:cubicBezTo>
                    <a:pt x="1454" y="16655"/>
                    <a:pt x="1419" y="16534"/>
                    <a:pt x="1334" y="16456"/>
                  </a:cubicBezTo>
                  <a:cubicBezTo>
                    <a:pt x="1241" y="16364"/>
                    <a:pt x="1192" y="16244"/>
                    <a:pt x="1185" y="16109"/>
                  </a:cubicBezTo>
                  <a:cubicBezTo>
                    <a:pt x="1185" y="15981"/>
                    <a:pt x="1241" y="15854"/>
                    <a:pt x="1334" y="15769"/>
                  </a:cubicBezTo>
                  <a:cubicBezTo>
                    <a:pt x="1426" y="15698"/>
                    <a:pt x="1518" y="15613"/>
                    <a:pt x="1596" y="15521"/>
                  </a:cubicBezTo>
                  <a:cubicBezTo>
                    <a:pt x="1752" y="15287"/>
                    <a:pt x="1532" y="15102"/>
                    <a:pt x="1447" y="14904"/>
                  </a:cubicBezTo>
                  <a:cubicBezTo>
                    <a:pt x="1383" y="14748"/>
                    <a:pt x="1412" y="14570"/>
                    <a:pt x="1511" y="14436"/>
                  </a:cubicBezTo>
                  <a:cubicBezTo>
                    <a:pt x="1610" y="14329"/>
                    <a:pt x="1738" y="14237"/>
                    <a:pt x="1872" y="14187"/>
                  </a:cubicBezTo>
                  <a:cubicBezTo>
                    <a:pt x="2135" y="14230"/>
                    <a:pt x="2397" y="14258"/>
                    <a:pt x="2660" y="14258"/>
                  </a:cubicBezTo>
                  <a:lnTo>
                    <a:pt x="2957" y="14258"/>
                  </a:lnTo>
                  <a:cubicBezTo>
                    <a:pt x="3028" y="14258"/>
                    <a:pt x="3099" y="14258"/>
                    <a:pt x="3163" y="14251"/>
                  </a:cubicBezTo>
                  <a:lnTo>
                    <a:pt x="3163" y="14251"/>
                  </a:lnTo>
                  <a:cubicBezTo>
                    <a:pt x="3135" y="14429"/>
                    <a:pt x="3106" y="14606"/>
                    <a:pt x="3078" y="14783"/>
                  </a:cubicBezTo>
                  <a:cubicBezTo>
                    <a:pt x="3050" y="14925"/>
                    <a:pt x="3028" y="15067"/>
                    <a:pt x="3000" y="15216"/>
                  </a:cubicBezTo>
                  <a:lnTo>
                    <a:pt x="2950" y="15499"/>
                  </a:lnTo>
                  <a:lnTo>
                    <a:pt x="2950" y="15535"/>
                  </a:lnTo>
                  <a:cubicBezTo>
                    <a:pt x="2943" y="15577"/>
                    <a:pt x="2936" y="15620"/>
                    <a:pt x="2929" y="15662"/>
                  </a:cubicBezTo>
                  <a:cubicBezTo>
                    <a:pt x="2830" y="16237"/>
                    <a:pt x="2730" y="16811"/>
                    <a:pt x="2638" y="17385"/>
                  </a:cubicBezTo>
                  <a:cubicBezTo>
                    <a:pt x="2553" y="17882"/>
                    <a:pt x="2468" y="18371"/>
                    <a:pt x="2383" y="18867"/>
                  </a:cubicBezTo>
                  <a:cubicBezTo>
                    <a:pt x="2355" y="19045"/>
                    <a:pt x="2326" y="19222"/>
                    <a:pt x="2298" y="19399"/>
                  </a:cubicBezTo>
                  <a:lnTo>
                    <a:pt x="2255" y="19661"/>
                  </a:lnTo>
                  <a:cubicBezTo>
                    <a:pt x="2241" y="19747"/>
                    <a:pt x="2206" y="19832"/>
                    <a:pt x="2255" y="19910"/>
                  </a:cubicBezTo>
                  <a:cubicBezTo>
                    <a:pt x="2262" y="19931"/>
                    <a:pt x="2284" y="19952"/>
                    <a:pt x="2305" y="19966"/>
                  </a:cubicBezTo>
                  <a:cubicBezTo>
                    <a:pt x="2305" y="19966"/>
                    <a:pt x="2312" y="19973"/>
                    <a:pt x="2319" y="19973"/>
                  </a:cubicBezTo>
                  <a:cubicBezTo>
                    <a:pt x="2362" y="20002"/>
                    <a:pt x="2411" y="20023"/>
                    <a:pt x="2468" y="20030"/>
                  </a:cubicBezTo>
                  <a:cubicBezTo>
                    <a:pt x="2484" y="20035"/>
                    <a:pt x="2501" y="20037"/>
                    <a:pt x="2517" y="20037"/>
                  </a:cubicBezTo>
                  <a:cubicBezTo>
                    <a:pt x="2570" y="20037"/>
                    <a:pt x="2621" y="20012"/>
                    <a:pt x="2660" y="19973"/>
                  </a:cubicBezTo>
                  <a:cubicBezTo>
                    <a:pt x="2695" y="19924"/>
                    <a:pt x="2709" y="19874"/>
                    <a:pt x="2709" y="19817"/>
                  </a:cubicBezTo>
                  <a:lnTo>
                    <a:pt x="2773" y="19442"/>
                  </a:lnTo>
                  <a:lnTo>
                    <a:pt x="3305" y="16272"/>
                  </a:lnTo>
                  <a:lnTo>
                    <a:pt x="3354" y="15967"/>
                  </a:lnTo>
                  <a:cubicBezTo>
                    <a:pt x="3411" y="15641"/>
                    <a:pt x="3468" y="15315"/>
                    <a:pt x="3518" y="14989"/>
                  </a:cubicBezTo>
                  <a:cubicBezTo>
                    <a:pt x="3567" y="14712"/>
                    <a:pt x="3617" y="14436"/>
                    <a:pt x="3652" y="14159"/>
                  </a:cubicBezTo>
                  <a:lnTo>
                    <a:pt x="3681" y="14152"/>
                  </a:lnTo>
                  <a:cubicBezTo>
                    <a:pt x="3759" y="14131"/>
                    <a:pt x="3815" y="14088"/>
                    <a:pt x="3858" y="14024"/>
                  </a:cubicBezTo>
                  <a:cubicBezTo>
                    <a:pt x="3886" y="13961"/>
                    <a:pt x="3908" y="13883"/>
                    <a:pt x="3915" y="13812"/>
                  </a:cubicBezTo>
                  <a:cubicBezTo>
                    <a:pt x="3943" y="13649"/>
                    <a:pt x="3971" y="13485"/>
                    <a:pt x="4000" y="13322"/>
                  </a:cubicBezTo>
                  <a:lnTo>
                    <a:pt x="4120" y="12628"/>
                  </a:lnTo>
                  <a:cubicBezTo>
                    <a:pt x="4127" y="12628"/>
                    <a:pt x="4127" y="12620"/>
                    <a:pt x="4120" y="12620"/>
                  </a:cubicBezTo>
                  <a:cubicBezTo>
                    <a:pt x="4142" y="12528"/>
                    <a:pt x="4156" y="12429"/>
                    <a:pt x="4170" y="12337"/>
                  </a:cubicBezTo>
                  <a:cubicBezTo>
                    <a:pt x="4191" y="12230"/>
                    <a:pt x="4212" y="12124"/>
                    <a:pt x="4234" y="12011"/>
                  </a:cubicBezTo>
                  <a:lnTo>
                    <a:pt x="4843" y="8550"/>
                  </a:lnTo>
                  <a:cubicBezTo>
                    <a:pt x="4943" y="7969"/>
                    <a:pt x="5042" y="7395"/>
                    <a:pt x="5148" y="6820"/>
                  </a:cubicBezTo>
                  <a:cubicBezTo>
                    <a:pt x="5198" y="6529"/>
                    <a:pt x="5248" y="6239"/>
                    <a:pt x="5304" y="5941"/>
                  </a:cubicBezTo>
                  <a:cubicBezTo>
                    <a:pt x="5347" y="5664"/>
                    <a:pt x="5404" y="5395"/>
                    <a:pt x="5439" y="5111"/>
                  </a:cubicBezTo>
                  <a:cubicBezTo>
                    <a:pt x="5588" y="5040"/>
                    <a:pt x="5723" y="4927"/>
                    <a:pt x="5829" y="4799"/>
                  </a:cubicBezTo>
                  <a:cubicBezTo>
                    <a:pt x="5978" y="4622"/>
                    <a:pt x="6056" y="4409"/>
                    <a:pt x="6056" y="4182"/>
                  </a:cubicBezTo>
                  <a:cubicBezTo>
                    <a:pt x="6042" y="4048"/>
                    <a:pt x="6013" y="3913"/>
                    <a:pt x="5964" y="3785"/>
                  </a:cubicBezTo>
                  <a:cubicBezTo>
                    <a:pt x="5921" y="3651"/>
                    <a:pt x="5872" y="3516"/>
                    <a:pt x="5822" y="3381"/>
                  </a:cubicBezTo>
                  <a:cubicBezTo>
                    <a:pt x="5666" y="2927"/>
                    <a:pt x="5496" y="2474"/>
                    <a:pt x="5319" y="2027"/>
                  </a:cubicBezTo>
                  <a:cubicBezTo>
                    <a:pt x="5297" y="1963"/>
                    <a:pt x="5276" y="1906"/>
                    <a:pt x="5248" y="1850"/>
                  </a:cubicBezTo>
                  <a:cubicBezTo>
                    <a:pt x="5241" y="1835"/>
                    <a:pt x="5241" y="1821"/>
                    <a:pt x="5233" y="1807"/>
                  </a:cubicBezTo>
                  <a:lnTo>
                    <a:pt x="5170" y="1665"/>
                  </a:lnTo>
                  <a:lnTo>
                    <a:pt x="5163" y="1637"/>
                  </a:lnTo>
                  <a:lnTo>
                    <a:pt x="5092" y="1474"/>
                  </a:lnTo>
                  <a:lnTo>
                    <a:pt x="5092" y="1467"/>
                  </a:lnTo>
                  <a:cubicBezTo>
                    <a:pt x="4978" y="1204"/>
                    <a:pt x="4865" y="949"/>
                    <a:pt x="4744" y="687"/>
                  </a:cubicBezTo>
                  <a:cubicBezTo>
                    <a:pt x="4687" y="566"/>
                    <a:pt x="4638" y="446"/>
                    <a:pt x="4581" y="325"/>
                  </a:cubicBezTo>
                  <a:cubicBezTo>
                    <a:pt x="4546" y="219"/>
                    <a:pt x="4482" y="127"/>
                    <a:pt x="4404" y="49"/>
                  </a:cubicBezTo>
                  <a:cubicBezTo>
                    <a:pt x="4367" y="17"/>
                    <a:pt x="4321" y="1"/>
                    <a:pt x="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0"/>
            <p:cNvSpPr/>
            <p:nvPr/>
          </p:nvSpPr>
          <p:spPr>
            <a:xfrm rot="1016968">
              <a:off x="750856" y="4793233"/>
              <a:ext cx="76187" cy="307260"/>
            </a:xfrm>
            <a:custGeom>
              <a:avLst/>
              <a:gdLst/>
              <a:ahLst/>
              <a:cxnLst/>
              <a:rect l="l" t="t" r="r" b="b"/>
              <a:pathLst>
                <a:path w="1455" h="5868" extrusionOk="0">
                  <a:moveTo>
                    <a:pt x="1433" y="0"/>
                  </a:moveTo>
                  <a:cubicBezTo>
                    <a:pt x="1369" y="7"/>
                    <a:pt x="1305" y="22"/>
                    <a:pt x="1242" y="36"/>
                  </a:cubicBezTo>
                  <a:lnTo>
                    <a:pt x="1050" y="71"/>
                  </a:lnTo>
                  <a:cubicBezTo>
                    <a:pt x="1015" y="78"/>
                    <a:pt x="986" y="92"/>
                    <a:pt x="951" y="92"/>
                  </a:cubicBezTo>
                  <a:cubicBezTo>
                    <a:pt x="923" y="263"/>
                    <a:pt x="894" y="440"/>
                    <a:pt x="866" y="610"/>
                  </a:cubicBezTo>
                  <a:cubicBezTo>
                    <a:pt x="837" y="752"/>
                    <a:pt x="816" y="901"/>
                    <a:pt x="795" y="1043"/>
                  </a:cubicBezTo>
                  <a:lnTo>
                    <a:pt x="745" y="1326"/>
                  </a:lnTo>
                  <a:lnTo>
                    <a:pt x="738" y="1362"/>
                  </a:lnTo>
                  <a:cubicBezTo>
                    <a:pt x="731" y="1404"/>
                    <a:pt x="724" y="1447"/>
                    <a:pt x="717" y="1489"/>
                  </a:cubicBezTo>
                  <a:cubicBezTo>
                    <a:pt x="618" y="2064"/>
                    <a:pt x="518" y="2638"/>
                    <a:pt x="426" y="3219"/>
                  </a:cubicBezTo>
                  <a:cubicBezTo>
                    <a:pt x="341" y="3709"/>
                    <a:pt x="256" y="4198"/>
                    <a:pt x="178" y="4694"/>
                  </a:cubicBezTo>
                  <a:cubicBezTo>
                    <a:pt x="143" y="4872"/>
                    <a:pt x="114" y="5049"/>
                    <a:pt x="86" y="5226"/>
                  </a:cubicBezTo>
                  <a:lnTo>
                    <a:pt x="43" y="5488"/>
                  </a:lnTo>
                  <a:cubicBezTo>
                    <a:pt x="29" y="5574"/>
                    <a:pt x="1" y="5666"/>
                    <a:pt x="43" y="5737"/>
                  </a:cubicBezTo>
                  <a:cubicBezTo>
                    <a:pt x="57" y="5758"/>
                    <a:pt x="72" y="5779"/>
                    <a:pt x="93" y="5793"/>
                  </a:cubicBezTo>
                  <a:cubicBezTo>
                    <a:pt x="100" y="5793"/>
                    <a:pt x="100" y="5800"/>
                    <a:pt x="107" y="5800"/>
                  </a:cubicBezTo>
                  <a:cubicBezTo>
                    <a:pt x="150" y="5836"/>
                    <a:pt x="206" y="5850"/>
                    <a:pt x="256" y="5864"/>
                  </a:cubicBezTo>
                  <a:cubicBezTo>
                    <a:pt x="268" y="5867"/>
                    <a:pt x="281" y="5868"/>
                    <a:pt x="294" y="5868"/>
                  </a:cubicBezTo>
                  <a:cubicBezTo>
                    <a:pt x="353" y="5868"/>
                    <a:pt x="414" y="5841"/>
                    <a:pt x="455" y="5800"/>
                  </a:cubicBezTo>
                  <a:cubicBezTo>
                    <a:pt x="483" y="5751"/>
                    <a:pt x="497" y="5701"/>
                    <a:pt x="497" y="5644"/>
                  </a:cubicBezTo>
                  <a:lnTo>
                    <a:pt x="568" y="5276"/>
                  </a:lnTo>
                  <a:lnTo>
                    <a:pt x="1100" y="2099"/>
                  </a:lnTo>
                  <a:lnTo>
                    <a:pt x="1149" y="1801"/>
                  </a:lnTo>
                  <a:cubicBezTo>
                    <a:pt x="1206" y="1475"/>
                    <a:pt x="1263" y="1142"/>
                    <a:pt x="1320" y="816"/>
                  </a:cubicBezTo>
                  <a:cubicBezTo>
                    <a:pt x="1362" y="546"/>
                    <a:pt x="1412" y="27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64" name="Google Shape;1464;p20"/>
            <p:cNvGrpSpPr/>
            <p:nvPr/>
          </p:nvGrpSpPr>
          <p:grpSpPr>
            <a:xfrm>
              <a:off x="736455" y="4328999"/>
              <a:ext cx="318366" cy="446803"/>
              <a:chOff x="736455" y="4328999"/>
              <a:chExt cx="318366" cy="446803"/>
            </a:xfrm>
          </p:grpSpPr>
          <p:sp>
            <p:nvSpPr>
              <p:cNvPr id="1465" name="Google Shape;1465;p20"/>
              <p:cNvSpPr/>
              <p:nvPr/>
            </p:nvSpPr>
            <p:spPr>
              <a:xfrm rot="1016968">
                <a:off x="981750" y="4410605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6" y="0"/>
                    </a:moveTo>
                    <a:cubicBezTo>
                      <a:pt x="896" y="0"/>
                      <a:pt x="887" y="2"/>
                      <a:pt x="880" y="6"/>
                    </a:cubicBezTo>
                    <a:cubicBezTo>
                      <a:pt x="838" y="20"/>
                      <a:pt x="802" y="41"/>
                      <a:pt x="767" y="55"/>
                    </a:cubicBezTo>
                    <a:cubicBezTo>
                      <a:pt x="696" y="98"/>
                      <a:pt x="632" y="147"/>
                      <a:pt x="575" y="197"/>
                    </a:cubicBezTo>
                    <a:cubicBezTo>
                      <a:pt x="554" y="169"/>
                      <a:pt x="533" y="147"/>
                      <a:pt x="511" y="126"/>
                    </a:cubicBezTo>
                    <a:cubicBezTo>
                      <a:pt x="476" y="105"/>
                      <a:pt x="448" y="76"/>
                      <a:pt x="412" y="62"/>
                    </a:cubicBezTo>
                    <a:cubicBezTo>
                      <a:pt x="371" y="37"/>
                      <a:pt x="319" y="3"/>
                      <a:pt x="269" y="3"/>
                    </a:cubicBezTo>
                    <a:cubicBezTo>
                      <a:pt x="250" y="3"/>
                      <a:pt x="231" y="8"/>
                      <a:pt x="214" y="20"/>
                    </a:cubicBezTo>
                    <a:cubicBezTo>
                      <a:pt x="192" y="34"/>
                      <a:pt x="185" y="62"/>
                      <a:pt x="185" y="91"/>
                    </a:cubicBezTo>
                    <a:cubicBezTo>
                      <a:pt x="185" y="126"/>
                      <a:pt x="185" y="169"/>
                      <a:pt x="192" y="204"/>
                    </a:cubicBezTo>
                    <a:cubicBezTo>
                      <a:pt x="206" y="247"/>
                      <a:pt x="214" y="289"/>
                      <a:pt x="221" y="325"/>
                    </a:cubicBezTo>
                    <a:lnTo>
                      <a:pt x="242" y="396"/>
                    </a:lnTo>
                    <a:cubicBezTo>
                      <a:pt x="249" y="417"/>
                      <a:pt x="249" y="438"/>
                      <a:pt x="263" y="452"/>
                    </a:cubicBezTo>
                    <a:cubicBezTo>
                      <a:pt x="249" y="459"/>
                      <a:pt x="242" y="466"/>
                      <a:pt x="242" y="474"/>
                    </a:cubicBezTo>
                    <a:cubicBezTo>
                      <a:pt x="185" y="516"/>
                      <a:pt x="136" y="573"/>
                      <a:pt x="86" y="630"/>
                    </a:cubicBezTo>
                    <a:cubicBezTo>
                      <a:pt x="51" y="665"/>
                      <a:pt x="1" y="722"/>
                      <a:pt x="8" y="778"/>
                    </a:cubicBezTo>
                    <a:cubicBezTo>
                      <a:pt x="8" y="786"/>
                      <a:pt x="8" y="786"/>
                      <a:pt x="8" y="786"/>
                    </a:cubicBezTo>
                    <a:cubicBezTo>
                      <a:pt x="8" y="786"/>
                      <a:pt x="8" y="793"/>
                      <a:pt x="8" y="793"/>
                    </a:cubicBezTo>
                    <a:cubicBezTo>
                      <a:pt x="8" y="793"/>
                      <a:pt x="8" y="800"/>
                      <a:pt x="8" y="800"/>
                    </a:cubicBezTo>
                    <a:cubicBezTo>
                      <a:pt x="22" y="821"/>
                      <a:pt x="43" y="842"/>
                      <a:pt x="72" y="842"/>
                    </a:cubicBezTo>
                    <a:cubicBezTo>
                      <a:pt x="114" y="856"/>
                      <a:pt x="157" y="856"/>
                      <a:pt x="199" y="864"/>
                    </a:cubicBezTo>
                    <a:cubicBezTo>
                      <a:pt x="242" y="871"/>
                      <a:pt x="284" y="871"/>
                      <a:pt x="327" y="878"/>
                    </a:cubicBezTo>
                    <a:lnTo>
                      <a:pt x="419" y="878"/>
                    </a:lnTo>
                    <a:cubicBezTo>
                      <a:pt x="419" y="885"/>
                      <a:pt x="426" y="899"/>
                      <a:pt x="433" y="906"/>
                    </a:cubicBezTo>
                    <a:lnTo>
                      <a:pt x="462" y="956"/>
                    </a:lnTo>
                    <a:cubicBezTo>
                      <a:pt x="483" y="991"/>
                      <a:pt x="504" y="1027"/>
                      <a:pt x="526" y="1062"/>
                    </a:cubicBezTo>
                    <a:cubicBezTo>
                      <a:pt x="546" y="1096"/>
                      <a:pt x="600" y="1190"/>
                      <a:pt x="661" y="1190"/>
                    </a:cubicBezTo>
                    <a:cubicBezTo>
                      <a:pt x="663" y="1190"/>
                      <a:pt x="665" y="1190"/>
                      <a:pt x="667" y="1190"/>
                    </a:cubicBezTo>
                    <a:cubicBezTo>
                      <a:pt x="731" y="1190"/>
                      <a:pt x="760" y="1112"/>
                      <a:pt x="781" y="1055"/>
                    </a:cubicBezTo>
                    <a:lnTo>
                      <a:pt x="788" y="1027"/>
                    </a:lnTo>
                    <a:cubicBezTo>
                      <a:pt x="795" y="991"/>
                      <a:pt x="802" y="963"/>
                      <a:pt x="809" y="934"/>
                    </a:cubicBezTo>
                    <a:lnTo>
                      <a:pt x="823" y="878"/>
                    </a:lnTo>
                    <a:cubicBezTo>
                      <a:pt x="823" y="871"/>
                      <a:pt x="823" y="864"/>
                      <a:pt x="823" y="856"/>
                    </a:cubicBezTo>
                    <a:cubicBezTo>
                      <a:pt x="852" y="856"/>
                      <a:pt x="887" y="856"/>
                      <a:pt x="923" y="849"/>
                    </a:cubicBezTo>
                    <a:lnTo>
                      <a:pt x="1057" y="821"/>
                    </a:lnTo>
                    <a:cubicBezTo>
                      <a:pt x="1121" y="807"/>
                      <a:pt x="1220" y="786"/>
                      <a:pt x="1249" y="722"/>
                    </a:cubicBezTo>
                    <a:lnTo>
                      <a:pt x="1249" y="715"/>
                    </a:lnTo>
                    <a:lnTo>
                      <a:pt x="1249" y="708"/>
                    </a:lnTo>
                    <a:lnTo>
                      <a:pt x="1249" y="686"/>
                    </a:lnTo>
                    <a:cubicBezTo>
                      <a:pt x="1249" y="686"/>
                      <a:pt x="1249" y="686"/>
                      <a:pt x="1249" y="679"/>
                    </a:cubicBezTo>
                    <a:cubicBezTo>
                      <a:pt x="1220" y="651"/>
                      <a:pt x="1185" y="630"/>
                      <a:pt x="1150" y="608"/>
                    </a:cubicBezTo>
                    <a:lnTo>
                      <a:pt x="1029" y="537"/>
                    </a:lnTo>
                    <a:cubicBezTo>
                      <a:pt x="994" y="516"/>
                      <a:pt x="958" y="488"/>
                      <a:pt x="916" y="466"/>
                    </a:cubicBezTo>
                    <a:cubicBezTo>
                      <a:pt x="916" y="459"/>
                      <a:pt x="923" y="452"/>
                      <a:pt x="923" y="445"/>
                    </a:cubicBezTo>
                    <a:cubicBezTo>
                      <a:pt x="923" y="445"/>
                      <a:pt x="923" y="438"/>
                      <a:pt x="923" y="431"/>
                    </a:cubicBezTo>
                    <a:lnTo>
                      <a:pt x="923" y="424"/>
                    </a:lnTo>
                    <a:cubicBezTo>
                      <a:pt x="930" y="403"/>
                      <a:pt x="930" y="381"/>
                      <a:pt x="937" y="360"/>
                    </a:cubicBezTo>
                    <a:lnTo>
                      <a:pt x="965" y="225"/>
                    </a:lnTo>
                    <a:cubicBezTo>
                      <a:pt x="979" y="169"/>
                      <a:pt x="1015" y="69"/>
                      <a:pt x="958" y="20"/>
                    </a:cubicBezTo>
                    <a:cubicBezTo>
                      <a:pt x="958" y="13"/>
                      <a:pt x="958" y="13"/>
                      <a:pt x="951" y="13"/>
                    </a:cubicBezTo>
                    <a:cubicBezTo>
                      <a:pt x="944" y="6"/>
                      <a:pt x="937" y="6"/>
                      <a:pt x="937" y="6"/>
                    </a:cubicBezTo>
                    <a:cubicBezTo>
                      <a:pt x="926" y="2"/>
                      <a:pt x="916" y="0"/>
                      <a:pt x="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 rot="1016968">
                <a:off x="744124" y="4705261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4" y="1"/>
                    </a:moveTo>
                    <a:cubicBezTo>
                      <a:pt x="895" y="1"/>
                      <a:pt x="887" y="2"/>
                      <a:pt x="879" y="6"/>
                    </a:cubicBezTo>
                    <a:cubicBezTo>
                      <a:pt x="837" y="20"/>
                      <a:pt x="801" y="41"/>
                      <a:pt x="766" y="63"/>
                    </a:cubicBezTo>
                    <a:cubicBezTo>
                      <a:pt x="695" y="98"/>
                      <a:pt x="631" y="148"/>
                      <a:pt x="575" y="197"/>
                    </a:cubicBezTo>
                    <a:cubicBezTo>
                      <a:pt x="553" y="176"/>
                      <a:pt x="532" y="148"/>
                      <a:pt x="504" y="134"/>
                    </a:cubicBezTo>
                    <a:cubicBezTo>
                      <a:pt x="475" y="105"/>
                      <a:pt x="447" y="84"/>
                      <a:pt x="411" y="63"/>
                    </a:cubicBezTo>
                    <a:cubicBezTo>
                      <a:pt x="370" y="37"/>
                      <a:pt x="317" y="7"/>
                      <a:pt x="266" y="7"/>
                    </a:cubicBezTo>
                    <a:cubicBezTo>
                      <a:pt x="248" y="7"/>
                      <a:pt x="230" y="11"/>
                      <a:pt x="213" y="20"/>
                    </a:cubicBezTo>
                    <a:cubicBezTo>
                      <a:pt x="199" y="34"/>
                      <a:pt x="185" y="63"/>
                      <a:pt x="185" y="84"/>
                    </a:cubicBezTo>
                    <a:cubicBezTo>
                      <a:pt x="185" y="126"/>
                      <a:pt x="185" y="162"/>
                      <a:pt x="192" y="204"/>
                    </a:cubicBezTo>
                    <a:cubicBezTo>
                      <a:pt x="199" y="247"/>
                      <a:pt x="213" y="282"/>
                      <a:pt x="220" y="318"/>
                    </a:cubicBezTo>
                    <a:lnTo>
                      <a:pt x="241" y="389"/>
                    </a:lnTo>
                    <a:cubicBezTo>
                      <a:pt x="241" y="410"/>
                      <a:pt x="248" y="431"/>
                      <a:pt x="255" y="453"/>
                    </a:cubicBezTo>
                    <a:cubicBezTo>
                      <a:pt x="248" y="460"/>
                      <a:pt x="241" y="460"/>
                      <a:pt x="241" y="467"/>
                    </a:cubicBezTo>
                    <a:cubicBezTo>
                      <a:pt x="185" y="516"/>
                      <a:pt x="135" y="566"/>
                      <a:pt x="85" y="623"/>
                    </a:cubicBezTo>
                    <a:cubicBezTo>
                      <a:pt x="50" y="665"/>
                      <a:pt x="0" y="722"/>
                      <a:pt x="7" y="779"/>
                    </a:cubicBezTo>
                    <a:cubicBezTo>
                      <a:pt x="7" y="779"/>
                      <a:pt x="7" y="779"/>
                      <a:pt x="7" y="786"/>
                    </a:cubicBezTo>
                    <a:lnTo>
                      <a:pt x="7" y="793"/>
                    </a:lnTo>
                    <a:cubicBezTo>
                      <a:pt x="21" y="821"/>
                      <a:pt x="43" y="836"/>
                      <a:pt x="71" y="836"/>
                    </a:cubicBezTo>
                    <a:cubicBezTo>
                      <a:pt x="114" y="850"/>
                      <a:pt x="156" y="857"/>
                      <a:pt x="199" y="857"/>
                    </a:cubicBezTo>
                    <a:cubicBezTo>
                      <a:pt x="241" y="864"/>
                      <a:pt x="284" y="871"/>
                      <a:pt x="326" y="871"/>
                    </a:cubicBezTo>
                    <a:lnTo>
                      <a:pt x="419" y="871"/>
                    </a:lnTo>
                    <a:cubicBezTo>
                      <a:pt x="419" y="885"/>
                      <a:pt x="426" y="892"/>
                      <a:pt x="433" y="899"/>
                    </a:cubicBezTo>
                    <a:cubicBezTo>
                      <a:pt x="440" y="921"/>
                      <a:pt x="447" y="935"/>
                      <a:pt x="461" y="956"/>
                    </a:cubicBezTo>
                    <a:cubicBezTo>
                      <a:pt x="482" y="992"/>
                      <a:pt x="504" y="1027"/>
                      <a:pt x="525" y="1055"/>
                    </a:cubicBezTo>
                    <a:cubicBezTo>
                      <a:pt x="546" y="1091"/>
                      <a:pt x="603" y="1190"/>
                      <a:pt x="667" y="1190"/>
                    </a:cubicBezTo>
                    <a:cubicBezTo>
                      <a:pt x="731" y="1183"/>
                      <a:pt x="759" y="1098"/>
                      <a:pt x="773" y="1048"/>
                    </a:cubicBezTo>
                    <a:lnTo>
                      <a:pt x="787" y="1020"/>
                    </a:lnTo>
                    <a:cubicBezTo>
                      <a:pt x="787" y="984"/>
                      <a:pt x="801" y="956"/>
                      <a:pt x="809" y="928"/>
                    </a:cubicBezTo>
                    <a:lnTo>
                      <a:pt x="823" y="871"/>
                    </a:lnTo>
                    <a:cubicBezTo>
                      <a:pt x="823" y="864"/>
                      <a:pt x="823" y="857"/>
                      <a:pt x="823" y="850"/>
                    </a:cubicBezTo>
                    <a:cubicBezTo>
                      <a:pt x="851" y="850"/>
                      <a:pt x="887" y="850"/>
                      <a:pt x="922" y="843"/>
                    </a:cubicBezTo>
                    <a:lnTo>
                      <a:pt x="1050" y="814"/>
                    </a:lnTo>
                    <a:cubicBezTo>
                      <a:pt x="1121" y="800"/>
                      <a:pt x="1213" y="779"/>
                      <a:pt x="1248" y="715"/>
                    </a:cubicBezTo>
                    <a:lnTo>
                      <a:pt x="1248" y="708"/>
                    </a:lnTo>
                    <a:lnTo>
                      <a:pt x="1248" y="687"/>
                    </a:lnTo>
                    <a:cubicBezTo>
                      <a:pt x="1220" y="651"/>
                      <a:pt x="1184" y="630"/>
                      <a:pt x="1149" y="609"/>
                    </a:cubicBezTo>
                    <a:lnTo>
                      <a:pt x="1028" y="538"/>
                    </a:lnTo>
                    <a:cubicBezTo>
                      <a:pt x="993" y="516"/>
                      <a:pt x="950" y="488"/>
                      <a:pt x="915" y="467"/>
                    </a:cubicBezTo>
                    <a:cubicBezTo>
                      <a:pt x="915" y="460"/>
                      <a:pt x="915" y="453"/>
                      <a:pt x="922" y="453"/>
                    </a:cubicBezTo>
                    <a:cubicBezTo>
                      <a:pt x="922" y="446"/>
                      <a:pt x="922" y="438"/>
                      <a:pt x="922" y="438"/>
                    </a:cubicBezTo>
                    <a:lnTo>
                      <a:pt x="922" y="424"/>
                    </a:lnTo>
                    <a:cubicBezTo>
                      <a:pt x="922" y="403"/>
                      <a:pt x="929" y="382"/>
                      <a:pt x="936" y="360"/>
                    </a:cubicBezTo>
                    <a:lnTo>
                      <a:pt x="965" y="226"/>
                    </a:lnTo>
                    <a:cubicBezTo>
                      <a:pt x="979" y="169"/>
                      <a:pt x="1014" y="70"/>
                      <a:pt x="957" y="20"/>
                    </a:cubicBezTo>
                    <a:cubicBezTo>
                      <a:pt x="957" y="13"/>
                      <a:pt x="957" y="13"/>
                      <a:pt x="950" y="13"/>
                    </a:cubicBezTo>
                    <a:cubicBezTo>
                      <a:pt x="943" y="6"/>
                      <a:pt x="936" y="6"/>
                      <a:pt x="929" y="6"/>
                    </a:cubicBezTo>
                    <a:cubicBezTo>
                      <a:pt x="922" y="2"/>
                      <a:pt x="913" y="1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 rot="1016968">
                <a:off x="859086" y="4390106"/>
                <a:ext cx="64667" cy="64353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29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0" y="2"/>
                      <a:pt x="440" y="9"/>
                      <a:pt x="433" y="16"/>
                    </a:cubicBezTo>
                    <a:cubicBezTo>
                      <a:pt x="419" y="24"/>
                      <a:pt x="405" y="45"/>
                      <a:pt x="398" y="59"/>
                    </a:cubicBezTo>
                    <a:cubicBezTo>
                      <a:pt x="390" y="102"/>
                      <a:pt x="383" y="137"/>
                      <a:pt x="376" y="180"/>
                    </a:cubicBezTo>
                    <a:cubicBezTo>
                      <a:pt x="362" y="258"/>
                      <a:pt x="362" y="336"/>
                      <a:pt x="369" y="414"/>
                    </a:cubicBezTo>
                    <a:cubicBezTo>
                      <a:pt x="334" y="414"/>
                      <a:pt x="298" y="421"/>
                      <a:pt x="270" y="428"/>
                    </a:cubicBezTo>
                    <a:cubicBezTo>
                      <a:pt x="227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2"/>
                      <a:pt x="8" y="640"/>
                      <a:pt x="22" y="662"/>
                    </a:cubicBezTo>
                    <a:cubicBezTo>
                      <a:pt x="50" y="683"/>
                      <a:pt x="86" y="704"/>
                      <a:pt x="121" y="726"/>
                    </a:cubicBezTo>
                    <a:cubicBezTo>
                      <a:pt x="156" y="747"/>
                      <a:pt x="192" y="761"/>
                      <a:pt x="227" y="775"/>
                    </a:cubicBezTo>
                    <a:lnTo>
                      <a:pt x="298" y="804"/>
                    </a:lnTo>
                    <a:cubicBezTo>
                      <a:pt x="312" y="811"/>
                      <a:pt x="334" y="825"/>
                      <a:pt x="355" y="832"/>
                    </a:cubicBezTo>
                    <a:cubicBezTo>
                      <a:pt x="355" y="839"/>
                      <a:pt x="355" y="846"/>
                      <a:pt x="355" y="853"/>
                    </a:cubicBezTo>
                    <a:cubicBezTo>
                      <a:pt x="362" y="924"/>
                      <a:pt x="369" y="1002"/>
                      <a:pt x="383" y="1073"/>
                    </a:cubicBezTo>
                    <a:cubicBezTo>
                      <a:pt x="390" y="1123"/>
                      <a:pt x="405" y="1201"/>
                      <a:pt x="454" y="1229"/>
                    </a:cubicBezTo>
                    <a:lnTo>
                      <a:pt x="476" y="1229"/>
                    </a:lnTo>
                    <a:cubicBezTo>
                      <a:pt x="504" y="1229"/>
                      <a:pt x="532" y="1222"/>
                      <a:pt x="554" y="1201"/>
                    </a:cubicBezTo>
                    <a:cubicBezTo>
                      <a:pt x="589" y="1172"/>
                      <a:pt x="617" y="1151"/>
                      <a:pt x="646" y="1116"/>
                    </a:cubicBezTo>
                    <a:cubicBezTo>
                      <a:pt x="674" y="1087"/>
                      <a:pt x="710" y="1052"/>
                      <a:pt x="731" y="1023"/>
                    </a:cubicBezTo>
                    <a:cubicBezTo>
                      <a:pt x="752" y="1002"/>
                      <a:pt x="773" y="981"/>
                      <a:pt x="788" y="952"/>
                    </a:cubicBezTo>
                    <a:cubicBezTo>
                      <a:pt x="802" y="960"/>
                      <a:pt x="809" y="960"/>
                      <a:pt x="823" y="960"/>
                    </a:cubicBezTo>
                    <a:lnTo>
                      <a:pt x="880" y="974"/>
                    </a:lnTo>
                    <a:cubicBezTo>
                      <a:pt x="922" y="981"/>
                      <a:pt x="965" y="981"/>
                      <a:pt x="1007" y="988"/>
                    </a:cubicBezTo>
                    <a:cubicBezTo>
                      <a:pt x="1026" y="988"/>
                      <a:pt x="1056" y="992"/>
                      <a:pt x="1087" y="992"/>
                    </a:cubicBezTo>
                    <a:cubicBezTo>
                      <a:pt x="1128" y="992"/>
                      <a:pt x="1171" y="985"/>
                      <a:pt x="1192" y="952"/>
                    </a:cubicBezTo>
                    <a:cubicBezTo>
                      <a:pt x="1234" y="903"/>
                      <a:pt x="1185" y="825"/>
                      <a:pt x="1149" y="775"/>
                    </a:cubicBezTo>
                    <a:lnTo>
                      <a:pt x="1135" y="754"/>
                    </a:lnTo>
                    <a:cubicBezTo>
                      <a:pt x="1114" y="726"/>
                      <a:pt x="1092" y="704"/>
                      <a:pt x="1071" y="676"/>
                    </a:cubicBezTo>
                    <a:cubicBezTo>
                      <a:pt x="1057" y="655"/>
                      <a:pt x="1050" y="648"/>
                      <a:pt x="1036" y="633"/>
                    </a:cubicBezTo>
                    <a:lnTo>
                      <a:pt x="1029" y="619"/>
                    </a:lnTo>
                    <a:cubicBezTo>
                      <a:pt x="1043" y="591"/>
                      <a:pt x="1064" y="562"/>
                      <a:pt x="1078" y="527"/>
                    </a:cubicBezTo>
                    <a:cubicBezTo>
                      <a:pt x="1100" y="492"/>
                      <a:pt x="1121" y="449"/>
                      <a:pt x="1142" y="414"/>
                    </a:cubicBezTo>
                    <a:cubicBezTo>
                      <a:pt x="1170" y="350"/>
                      <a:pt x="1213" y="265"/>
                      <a:pt x="1185" y="194"/>
                    </a:cubicBezTo>
                    <a:lnTo>
                      <a:pt x="1185" y="187"/>
                    </a:lnTo>
                    <a:lnTo>
                      <a:pt x="1163" y="187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08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73" y="307"/>
                      <a:pt x="773" y="300"/>
                    </a:cubicBezTo>
                    <a:cubicBezTo>
                      <a:pt x="773" y="300"/>
                      <a:pt x="766" y="293"/>
                      <a:pt x="766" y="293"/>
                    </a:cubicBezTo>
                    <a:lnTo>
                      <a:pt x="759" y="279"/>
                    </a:lnTo>
                    <a:lnTo>
                      <a:pt x="717" y="229"/>
                    </a:lnTo>
                    <a:cubicBezTo>
                      <a:pt x="688" y="194"/>
                      <a:pt x="660" y="158"/>
                      <a:pt x="624" y="123"/>
                    </a:cubicBez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 rot="1016968">
                <a:off x="922601" y="4476314"/>
                <a:ext cx="65034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3" extrusionOk="0">
                    <a:moveTo>
                      <a:pt x="455" y="0"/>
                    </a:moveTo>
                    <a:cubicBezTo>
                      <a:pt x="453" y="0"/>
                      <a:pt x="451" y="2"/>
                      <a:pt x="447" y="6"/>
                    </a:cubicBezTo>
                    <a:cubicBezTo>
                      <a:pt x="447" y="6"/>
                      <a:pt x="440" y="13"/>
                      <a:pt x="433" y="13"/>
                    </a:cubicBezTo>
                    <a:cubicBezTo>
                      <a:pt x="419" y="27"/>
                      <a:pt x="405" y="41"/>
                      <a:pt x="405" y="62"/>
                    </a:cubicBezTo>
                    <a:cubicBezTo>
                      <a:pt x="391" y="98"/>
                      <a:pt x="384" y="140"/>
                      <a:pt x="377" y="183"/>
                    </a:cubicBezTo>
                    <a:cubicBezTo>
                      <a:pt x="362" y="261"/>
                      <a:pt x="362" y="339"/>
                      <a:pt x="369" y="417"/>
                    </a:cubicBezTo>
                    <a:cubicBezTo>
                      <a:pt x="334" y="417"/>
                      <a:pt x="306" y="417"/>
                      <a:pt x="270" y="431"/>
                    </a:cubicBezTo>
                    <a:cubicBezTo>
                      <a:pt x="235" y="438"/>
                      <a:pt x="192" y="445"/>
                      <a:pt x="157" y="460"/>
                    </a:cubicBezTo>
                    <a:cubicBezTo>
                      <a:pt x="100" y="488"/>
                      <a:pt x="8" y="516"/>
                      <a:pt x="1" y="594"/>
                    </a:cubicBezTo>
                    <a:cubicBezTo>
                      <a:pt x="1" y="616"/>
                      <a:pt x="8" y="644"/>
                      <a:pt x="29" y="665"/>
                    </a:cubicBezTo>
                    <a:cubicBezTo>
                      <a:pt x="57" y="686"/>
                      <a:pt x="93" y="715"/>
                      <a:pt x="128" y="729"/>
                    </a:cubicBezTo>
                    <a:cubicBezTo>
                      <a:pt x="164" y="750"/>
                      <a:pt x="199" y="764"/>
                      <a:pt x="235" y="779"/>
                    </a:cubicBezTo>
                    <a:lnTo>
                      <a:pt x="306" y="807"/>
                    </a:lnTo>
                    <a:cubicBezTo>
                      <a:pt x="320" y="821"/>
                      <a:pt x="341" y="828"/>
                      <a:pt x="362" y="835"/>
                    </a:cubicBezTo>
                    <a:cubicBezTo>
                      <a:pt x="362" y="842"/>
                      <a:pt x="362" y="850"/>
                      <a:pt x="362" y="857"/>
                    </a:cubicBezTo>
                    <a:cubicBezTo>
                      <a:pt x="369" y="935"/>
                      <a:pt x="377" y="1006"/>
                      <a:pt x="391" y="1076"/>
                    </a:cubicBezTo>
                    <a:cubicBezTo>
                      <a:pt x="398" y="1126"/>
                      <a:pt x="412" y="1204"/>
                      <a:pt x="462" y="1232"/>
                    </a:cubicBezTo>
                    <a:lnTo>
                      <a:pt x="490" y="1232"/>
                    </a:lnTo>
                    <a:cubicBezTo>
                      <a:pt x="518" y="1232"/>
                      <a:pt x="547" y="1225"/>
                      <a:pt x="568" y="1204"/>
                    </a:cubicBezTo>
                    <a:cubicBezTo>
                      <a:pt x="596" y="1176"/>
                      <a:pt x="632" y="1147"/>
                      <a:pt x="653" y="1119"/>
                    </a:cubicBezTo>
                    <a:cubicBezTo>
                      <a:pt x="689" y="1091"/>
                      <a:pt x="717" y="1055"/>
                      <a:pt x="745" y="1020"/>
                    </a:cubicBezTo>
                    <a:cubicBezTo>
                      <a:pt x="767" y="998"/>
                      <a:pt x="788" y="977"/>
                      <a:pt x="802" y="956"/>
                    </a:cubicBezTo>
                    <a:cubicBezTo>
                      <a:pt x="809" y="956"/>
                      <a:pt x="823" y="963"/>
                      <a:pt x="830" y="963"/>
                    </a:cubicBezTo>
                    <a:lnTo>
                      <a:pt x="894" y="970"/>
                    </a:lnTo>
                    <a:cubicBezTo>
                      <a:pt x="937" y="977"/>
                      <a:pt x="972" y="984"/>
                      <a:pt x="1015" y="984"/>
                    </a:cubicBezTo>
                    <a:cubicBezTo>
                      <a:pt x="1033" y="987"/>
                      <a:pt x="1063" y="992"/>
                      <a:pt x="1095" y="992"/>
                    </a:cubicBezTo>
                    <a:cubicBezTo>
                      <a:pt x="1137" y="992"/>
                      <a:pt x="1182" y="984"/>
                      <a:pt x="1206" y="956"/>
                    </a:cubicBezTo>
                    <a:cubicBezTo>
                      <a:pt x="1242" y="899"/>
                      <a:pt x="1199" y="828"/>
                      <a:pt x="1164" y="779"/>
                    </a:cubicBezTo>
                    <a:cubicBezTo>
                      <a:pt x="1157" y="772"/>
                      <a:pt x="1149" y="757"/>
                      <a:pt x="1142" y="750"/>
                    </a:cubicBezTo>
                    <a:cubicBezTo>
                      <a:pt x="1121" y="729"/>
                      <a:pt x="1107" y="701"/>
                      <a:pt x="1086" y="679"/>
                    </a:cubicBezTo>
                    <a:cubicBezTo>
                      <a:pt x="1064" y="658"/>
                      <a:pt x="1057" y="651"/>
                      <a:pt x="1050" y="630"/>
                    </a:cubicBezTo>
                    <a:lnTo>
                      <a:pt x="1036" y="616"/>
                    </a:lnTo>
                    <a:cubicBezTo>
                      <a:pt x="1057" y="587"/>
                      <a:pt x="1071" y="559"/>
                      <a:pt x="1086" y="530"/>
                    </a:cubicBezTo>
                    <a:cubicBezTo>
                      <a:pt x="1114" y="488"/>
                      <a:pt x="1135" y="452"/>
                      <a:pt x="1149" y="410"/>
                    </a:cubicBezTo>
                    <a:cubicBezTo>
                      <a:pt x="1185" y="353"/>
                      <a:pt x="1227" y="261"/>
                      <a:pt x="1199" y="190"/>
                    </a:cubicBezTo>
                    <a:lnTo>
                      <a:pt x="1164" y="190"/>
                    </a:lnTo>
                    <a:cubicBezTo>
                      <a:pt x="1121" y="190"/>
                      <a:pt x="1079" y="204"/>
                      <a:pt x="1043" y="226"/>
                    </a:cubicBezTo>
                    <a:lnTo>
                      <a:pt x="915" y="268"/>
                    </a:lnTo>
                    <a:cubicBezTo>
                      <a:pt x="873" y="289"/>
                      <a:pt x="823" y="304"/>
                      <a:pt x="781" y="318"/>
                    </a:cubicBezTo>
                    <a:cubicBezTo>
                      <a:pt x="781" y="311"/>
                      <a:pt x="781" y="311"/>
                      <a:pt x="774" y="304"/>
                    </a:cubicBezTo>
                    <a:cubicBezTo>
                      <a:pt x="774" y="296"/>
                      <a:pt x="767" y="296"/>
                      <a:pt x="767" y="289"/>
                    </a:cubicBezTo>
                    <a:lnTo>
                      <a:pt x="759" y="282"/>
                    </a:lnTo>
                    <a:lnTo>
                      <a:pt x="717" y="233"/>
                    </a:lnTo>
                    <a:cubicBezTo>
                      <a:pt x="689" y="197"/>
                      <a:pt x="660" y="162"/>
                      <a:pt x="632" y="126"/>
                    </a:cubicBezTo>
                    <a:cubicBezTo>
                      <a:pt x="592" y="80"/>
                      <a:pt x="541" y="4"/>
                      <a:pt x="477" y="4"/>
                    </a:cubicBezTo>
                    <a:cubicBezTo>
                      <a:pt x="472" y="4"/>
                      <a:pt x="467" y="5"/>
                      <a:pt x="462" y="6"/>
                    </a:cubicBezTo>
                    <a:cubicBezTo>
                      <a:pt x="458" y="2"/>
                      <a:pt x="456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1016968">
                <a:off x="900690" y="4569673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6" y="0"/>
                    </a:moveTo>
                    <a:cubicBezTo>
                      <a:pt x="471" y="0"/>
                      <a:pt x="466" y="1"/>
                      <a:pt x="461" y="2"/>
                    </a:cubicBezTo>
                    <a:lnTo>
                      <a:pt x="447" y="2"/>
                    </a:lnTo>
                    <a:cubicBezTo>
                      <a:pt x="440" y="9"/>
                      <a:pt x="440" y="9"/>
                      <a:pt x="433" y="16"/>
                    </a:cubicBezTo>
                    <a:cubicBezTo>
                      <a:pt x="418" y="30"/>
                      <a:pt x="404" y="44"/>
                      <a:pt x="404" y="65"/>
                    </a:cubicBezTo>
                    <a:cubicBezTo>
                      <a:pt x="390" y="101"/>
                      <a:pt x="383" y="143"/>
                      <a:pt x="376" y="186"/>
                    </a:cubicBezTo>
                    <a:cubicBezTo>
                      <a:pt x="362" y="257"/>
                      <a:pt x="362" y="342"/>
                      <a:pt x="369" y="420"/>
                    </a:cubicBezTo>
                    <a:cubicBezTo>
                      <a:pt x="333" y="420"/>
                      <a:pt x="298" y="420"/>
                      <a:pt x="270" y="427"/>
                    </a:cubicBezTo>
                    <a:cubicBezTo>
                      <a:pt x="234" y="434"/>
                      <a:pt x="192" y="448"/>
                      <a:pt x="156" y="463"/>
                    </a:cubicBezTo>
                    <a:cubicBezTo>
                      <a:pt x="99" y="484"/>
                      <a:pt x="7" y="519"/>
                      <a:pt x="0" y="590"/>
                    </a:cubicBezTo>
                    <a:cubicBezTo>
                      <a:pt x="7" y="619"/>
                      <a:pt x="21" y="647"/>
                      <a:pt x="50" y="661"/>
                    </a:cubicBezTo>
                    <a:cubicBezTo>
                      <a:pt x="78" y="689"/>
                      <a:pt x="114" y="711"/>
                      <a:pt x="149" y="732"/>
                    </a:cubicBezTo>
                    <a:cubicBezTo>
                      <a:pt x="184" y="746"/>
                      <a:pt x="220" y="767"/>
                      <a:pt x="255" y="782"/>
                    </a:cubicBezTo>
                    <a:lnTo>
                      <a:pt x="326" y="810"/>
                    </a:lnTo>
                    <a:cubicBezTo>
                      <a:pt x="340" y="817"/>
                      <a:pt x="362" y="824"/>
                      <a:pt x="383" y="831"/>
                    </a:cubicBezTo>
                    <a:cubicBezTo>
                      <a:pt x="383" y="838"/>
                      <a:pt x="383" y="853"/>
                      <a:pt x="383" y="860"/>
                    </a:cubicBezTo>
                    <a:cubicBezTo>
                      <a:pt x="383" y="931"/>
                      <a:pt x="397" y="1001"/>
                      <a:pt x="411" y="1072"/>
                    </a:cubicBezTo>
                    <a:cubicBezTo>
                      <a:pt x="418" y="1122"/>
                      <a:pt x="433" y="1200"/>
                      <a:pt x="482" y="1228"/>
                    </a:cubicBezTo>
                    <a:lnTo>
                      <a:pt x="496" y="1228"/>
                    </a:lnTo>
                    <a:cubicBezTo>
                      <a:pt x="502" y="1230"/>
                      <a:pt x="507" y="1230"/>
                      <a:pt x="512" y="1230"/>
                    </a:cubicBezTo>
                    <a:cubicBezTo>
                      <a:pt x="535" y="1230"/>
                      <a:pt x="557" y="1219"/>
                      <a:pt x="574" y="1207"/>
                    </a:cubicBezTo>
                    <a:cubicBezTo>
                      <a:pt x="603" y="1179"/>
                      <a:pt x="631" y="1150"/>
                      <a:pt x="659" y="1115"/>
                    </a:cubicBezTo>
                    <a:cubicBezTo>
                      <a:pt x="695" y="1087"/>
                      <a:pt x="723" y="1051"/>
                      <a:pt x="752" y="1023"/>
                    </a:cubicBezTo>
                    <a:cubicBezTo>
                      <a:pt x="773" y="1001"/>
                      <a:pt x="794" y="980"/>
                      <a:pt x="808" y="959"/>
                    </a:cubicBezTo>
                    <a:lnTo>
                      <a:pt x="837" y="959"/>
                    </a:lnTo>
                    <a:lnTo>
                      <a:pt x="901" y="973"/>
                    </a:lnTo>
                    <a:cubicBezTo>
                      <a:pt x="943" y="980"/>
                      <a:pt x="979" y="980"/>
                      <a:pt x="1021" y="987"/>
                    </a:cubicBezTo>
                    <a:cubicBezTo>
                      <a:pt x="1039" y="987"/>
                      <a:pt x="1069" y="991"/>
                      <a:pt x="1101" y="991"/>
                    </a:cubicBezTo>
                    <a:cubicBezTo>
                      <a:pt x="1143" y="991"/>
                      <a:pt x="1188" y="984"/>
                      <a:pt x="1213" y="952"/>
                    </a:cubicBezTo>
                    <a:cubicBezTo>
                      <a:pt x="1248" y="902"/>
                      <a:pt x="1205" y="824"/>
                      <a:pt x="1170" y="775"/>
                    </a:cubicBezTo>
                    <a:cubicBezTo>
                      <a:pt x="1163" y="767"/>
                      <a:pt x="1156" y="760"/>
                      <a:pt x="1149" y="753"/>
                    </a:cubicBezTo>
                    <a:cubicBezTo>
                      <a:pt x="1127" y="725"/>
                      <a:pt x="1113" y="704"/>
                      <a:pt x="1092" y="675"/>
                    </a:cubicBezTo>
                    <a:lnTo>
                      <a:pt x="1057" y="633"/>
                    </a:lnTo>
                    <a:cubicBezTo>
                      <a:pt x="1049" y="626"/>
                      <a:pt x="1049" y="626"/>
                      <a:pt x="1042" y="619"/>
                    </a:cubicBezTo>
                    <a:cubicBezTo>
                      <a:pt x="1064" y="590"/>
                      <a:pt x="1078" y="562"/>
                      <a:pt x="1092" y="533"/>
                    </a:cubicBezTo>
                    <a:cubicBezTo>
                      <a:pt x="1120" y="491"/>
                      <a:pt x="1142" y="448"/>
                      <a:pt x="1156" y="413"/>
                    </a:cubicBezTo>
                    <a:cubicBezTo>
                      <a:pt x="1191" y="349"/>
                      <a:pt x="1234" y="264"/>
                      <a:pt x="1198" y="193"/>
                    </a:cubicBezTo>
                    <a:cubicBezTo>
                      <a:pt x="1205" y="193"/>
                      <a:pt x="1205" y="193"/>
                      <a:pt x="1198" y="186"/>
                    </a:cubicBezTo>
                    <a:lnTo>
                      <a:pt x="1163" y="186"/>
                    </a:lnTo>
                    <a:cubicBezTo>
                      <a:pt x="1120" y="193"/>
                      <a:pt x="1078" y="207"/>
                      <a:pt x="1042" y="221"/>
                    </a:cubicBezTo>
                    <a:lnTo>
                      <a:pt x="908" y="271"/>
                    </a:lnTo>
                    <a:cubicBezTo>
                      <a:pt x="865" y="285"/>
                      <a:pt x="823" y="299"/>
                      <a:pt x="780" y="321"/>
                    </a:cubicBezTo>
                    <a:cubicBezTo>
                      <a:pt x="780" y="314"/>
                      <a:pt x="780" y="307"/>
                      <a:pt x="773" y="307"/>
                    </a:cubicBezTo>
                    <a:cubicBezTo>
                      <a:pt x="773" y="299"/>
                      <a:pt x="766" y="292"/>
                      <a:pt x="766" y="292"/>
                    </a:cubicBezTo>
                    <a:lnTo>
                      <a:pt x="759" y="285"/>
                    </a:lnTo>
                    <a:cubicBezTo>
                      <a:pt x="745" y="264"/>
                      <a:pt x="730" y="250"/>
                      <a:pt x="716" y="236"/>
                    </a:cubicBezTo>
                    <a:lnTo>
                      <a:pt x="631" y="129"/>
                    </a:lnTo>
                    <a:cubicBezTo>
                      <a:pt x="592" y="83"/>
                      <a:pt x="540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 rot="1016968">
                <a:off x="846134" y="4681494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7" y="2"/>
                      <a:pt x="440" y="9"/>
                      <a:pt x="433" y="16"/>
                    </a:cubicBezTo>
                    <a:cubicBezTo>
                      <a:pt x="419" y="23"/>
                      <a:pt x="405" y="45"/>
                      <a:pt x="405" y="59"/>
                    </a:cubicBezTo>
                    <a:cubicBezTo>
                      <a:pt x="390" y="101"/>
                      <a:pt x="383" y="137"/>
                      <a:pt x="376" y="179"/>
                    </a:cubicBezTo>
                    <a:cubicBezTo>
                      <a:pt x="362" y="257"/>
                      <a:pt x="362" y="335"/>
                      <a:pt x="369" y="413"/>
                    </a:cubicBezTo>
                    <a:cubicBezTo>
                      <a:pt x="334" y="413"/>
                      <a:pt x="305" y="420"/>
                      <a:pt x="270" y="428"/>
                    </a:cubicBezTo>
                    <a:cubicBezTo>
                      <a:pt x="234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9"/>
                      <a:pt x="15" y="647"/>
                      <a:pt x="36" y="662"/>
                    </a:cubicBezTo>
                    <a:cubicBezTo>
                      <a:pt x="71" y="690"/>
                      <a:pt x="100" y="711"/>
                      <a:pt x="142" y="725"/>
                    </a:cubicBezTo>
                    <a:cubicBezTo>
                      <a:pt x="178" y="747"/>
                      <a:pt x="213" y="761"/>
                      <a:pt x="249" y="782"/>
                    </a:cubicBezTo>
                    <a:lnTo>
                      <a:pt x="312" y="810"/>
                    </a:lnTo>
                    <a:cubicBezTo>
                      <a:pt x="334" y="818"/>
                      <a:pt x="355" y="825"/>
                      <a:pt x="376" y="832"/>
                    </a:cubicBezTo>
                    <a:cubicBezTo>
                      <a:pt x="376" y="839"/>
                      <a:pt x="376" y="853"/>
                      <a:pt x="376" y="860"/>
                    </a:cubicBezTo>
                    <a:cubicBezTo>
                      <a:pt x="376" y="931"/>
                      <a:pt x="390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7" y="1229"/>
                    </a:lnTo>
                    <a:cubicBezTo>
                      <a:pt x="502" y="1230"/>
                      <a:pt x="507" y="1231"/>
                      <a:pt x="512" y="1231"/>
                    </a:cubicBezTo>
                    <a:cubicBezTo>
                      <a:pt x="535" y="1231"/>
                      <a:pt x="557" y="1219"/>
                      <a:pt x="575" y="1207"/>
                    </a:cubicBezTo>
                    <a:cubicBezTo>
                      <a:pt x="603" y="1179"/>
                      <a:pt x="639" y="1151"/>
                      <a:pt x="660" y="1115"/>
                    </a:cubicBezTo>
                    <a:cubicBezTo>
                      <a:pt x="695" y="1087"/>
                      <a:pt x="724" y="1051"/>
                      <a:pt x="752" y="1023"/>
                    </a:cubicBezTo>
                    <a:cubicBezTo>
                      <a:pt x="773" y="1002"/>
                      <a:pt x="795" y="981"/>
                      <a:pt x="809" y="952"/>
                    </a:cubicBezTo>
                    <a:cubicBezTo>
                      <a:pt x="823" y="959"/>
                      <a:pt x="830" y="959"/>
                      <a:pt x="837" y="959"/>
                    </a:cubicBezTo>
                    <a:lnTo>
                      <a:pt x="901" y="966"/>
                    </a:lnTo>
                    <a:cubicBezTo>
                      <a:pt x="944" y="974"/>
                      <a:pt x="986" y="981"/>
                      <a:pt x="1022" y="981"/>
                    </a:cubicBezTo>
                    <a:cubicBezTo>
                      <a:pt x="1042" y="984"/>
                      <a:pt x="1077" y="990"/>
                      <a:pt x="1113" y="990"/>
                    </a:cubicBezTo>
                    <a:cubicBezTo>
                      <a:pt x="1154" y="990"/>
                      <a:pt x="1194" y="982"/>
                      <a:pt x="1213" y="952"/>
                    </a:cubicBezTo>
                    <a:cubicBezTo>
                      <a:pt x="1248" y="896"/>
                      <a:pt x="1206" y="825"/>
                      <a:pt x="1170" y="775"/>
                    </a:cubicBezTo>
                    <a:cubicBezTo>
                      <a:pt x="1163" y="768"/>
                      <a:pt x="1156" y="761"/>
                      <a:pt x="1149" y="754"/>
                    </a:cubicBezTo>
                    <a:cubicBezTo>
                      <a:pt x="1135" y="725"/>
                      <a:pt x="1114" y="704"/>
                      <a:pt x="1092" y="676"/>
                    </a:cubicBezTo>
                    <a:lnTo>
                      <a:pt x="1057" y="633"/>
                    </a:lnTo>
                    <a:lnTo>
                      <a:pt x="1043" y="619"/>
                    </a:lnTo>
                    <a:cubicBezTo>
                      <a:pt x="1064" y="591"/>
                      <a:pt x="1085" y="555"/>
                      <a:pt x="1100" y="527"/>
                    </a:cubicBezTo>
                    <a:cubicBezTo>
                      <a:pt x="1121" y="491"/>
                      <a:pt x="1142" y="449"/>
                      <a:pt x="1156" y="406"/>
                    </a:cubicBezTo>
                    <a:cubicBezTo>
                      <a:pt x="1192" y="350"/>
                      <a:pt x="1234" y="257"/>
                      <a:pt x="1206" y="194"/>
                    </a:cubicBezTo>
                    <a:cubicBezTo>
                      <a:pt x="1206" y="186"/>
                      <a:pt x="1206" y="186"/>
                      <a:pt x="1206" y="186"/>
                    </a:cubicBezTo>
                    <a:lnTo>
                      <a:pt x="1163" y="186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15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80" y="307"/>
                      <a:pt x="773" y="300"/>
                    </a:cubicBezTo>
                    <a:cubicBezTo>
                      <a:pt x="773" y="293"/>
                      <a:pt x="766" y="293"/>
                      <a:pt x="766" y="293"/>
                    </a:cubicBezTo>
                    <a:lnTo>
                      <a:pt x="759" y="279"/>
                    </a:lnTo>
                    <a:cubicBezTo>
                      <a:pt x="745" y="264"/>
                      <a:pt x="731" y="250"/>
                      <a:pt x="717" y="229"/>
                    </a:cubicBezTo>
                    <a:lnTo>
                      <a:pt x="632" y="123"/>
                    </a:ln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 rot="1016968">
                <a:off x="822162" y="4503682"/>
                <a:ext cx="65034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72" extrusionOk="0">
                    <a:moveTo>
                      <a:pt x="398" y="1"/>
                    </a:moveTo>
                    <a:cubicBezTo>
                      <a:pt x="386" y="1"/>
                      <a:pt x="374" y="3"/>
                      <a:pt x="362" y="8"/>
                    </a:cubicBezTo>
                    <a:cubicBezTo>
                      <a:pt x="334" y="22"/>
                      <a:pt x="312" y="50"/>
                      <a:pt x="305" y="79"/>
                    </a:cubicBezTo>
                    <a:cubicBezTo>
                      <a:pt x="298" y="121"/>
                      <a:pt x="291" y="157"/>
                      <a:pt x="291" y="199"/>
                    </a:cubicBezTo>
                    <a:cubicBezTo>
                      <a:pt x="291" y="242"/>
                      <a:pt x="291" y="277"/>
                      <a:pt x="298" y="320"/>
                    </a:cubicBezTo>
                    <a:lnTo>
                      <a:pt x="305" y="390"/>
                    </a:lnTo>
                    <a:cubicBezTo>
                      <a:pt x="305" y="412"/>
                      <a:pt x="305" y="433"/>
                      <a:pt x="305" y="454"/>
                    </a:cubicBezTo>
                    <a:cubicBezTo>
                      <a:pt x="298" y="461"/>
                      <a:pt x="291" y="461"/>
                      <a:pt x="284" y="468"/>
                    </a:cubicBezTo>
                    <a:cubicBezTo>
                      <a:pt x="220" y="504"/>
                      <a:pt x="163" y="546"/>
                      <a:pt x="107" y="589"/>
                    </a:cubicBezTo>
                    <a:cubicBezTo>
                      <a:pt x="64" y="624"/>
                      <a:pt x="0" y="667"/>
                      <a:pt x="0" y="724"/>
                    </a:cubicBezTo>
                    <a:lnTo>
                      <a:pt x="0" y="738"/>
                    </a:lnTo>
                    <a:lnTo>
                      <a:pt x="0" y="745"/>
                    </a:lnTo>
                    <a:lnTo>
                      <a:pt x="0" y="752"/>
                    </a:lnTo>
                    <a:cubicBezTo>
                      <a:pt x="0" y="752"/>
                      <a:pt x="0" y="752"/>
                      <a:pt x="0" y="759"/>
                    </a:cubicBezTo>
                    <a:cubicBezTo>
                      <a:pt x="7" y="780"/>
                      <a:pt x="29" y="802"/>
                      <a:pt x="57" y="816"/>
                    </a:cubicBezTo>
                    <a:cubicBezTo>
                      <a:pt x="100" y="830"/>
                      <a:pt x="135" y="844"/>
                      <a:pt x="178" y="858"/>
                    </a:cubicBezTo>
                    <a:cubicBezTo>
                      <a:pt x="213" y="873"/>
                      <a:pt x="263" y="887"/>
                      <a:pt x="298" y="894"/>
                    </a:cubicBezTo>
                    <a:cubicBezTo>
                      <a:pt x="334" y="901"/>
                      <a:pt x="362" y="908"/>
                      <a:pt x="390" y="915"/>
                    </a:cubicBezTo>
                    <a:cubicBezTo>
                      <a:pt x="390" y="922"/>
                      <a:pt x="390" y="936"/>
                      <a:pt x="397" y="944"/>
                    </a:cubicBezTo>
                    <a:cubicBezTo>
                      <a:pt x="404" y="965"/>
                      <a:pt x="412" y="986"/>
                      <a:pt x="419" y="1007"/>
                    </a:cubicBezTo>
                    <a:cubicBezTo>
                      <a:pt x="433" y="1043"/>
                      <a:pt x="447" y="1078"/>
                      <a:pt x="461" y="1121"/>
                    </a:cubicBezTo>
                    <a:cubicBezTo>
                      <a:pt x="475" y="1156"/>
                      <a:pt x="511" y="1263"/>
                      <a:pt x="575" y="1270"/>
                    </a:cubicBezTo>
                    <a:cubicBezTo>
                      <a:pt x="580" y="1271"/>
                      <a:pt x="585" y="1271"/>
                      <a:pt x="590" y="1271"/>
                    </a:cubicBezTo>
                    <a:cubicBezTo>
                      <a:pt x="645" y="1271"/>
                      <a:pt x="683" y="1202"/>
                      <a:pt x="709" y="1156"/>
                    </a:cubicBezTo>
                    <a:cubicBezTo>
                      <a:pt x="709" y="1149"/>
                      <a:pt x="716" y="1135"/>
                      <a:pt x="724" y="1128"/>
                    </a:cubicBezTo>
                    <a:cubicBezTo>
                      <a:pt x="738" y="1100"/>
                      <a:pt x="752" y="1071"/>
                      <a:pt x="759" y="1043"/>
                    </a:cubicBezTo>
                    <a:cubicBezTo>
                      <a:pt x="773" y="1007"/>
                      <a:pt x="780" y="1000"/>
                      <a:pt x="787" y="986"/>
                    </a:cubicBezTo>
                    <a:cubicBezTo>
                      <a:pt x="787" y="979"/>
                      <a:pt x="794" y="972"/>
                      <a:pt x="794" y="972"/>
                    </a:cubicBezTo>
                    <a:cubicBezTo>
                      <a:pt x="830" y="972"/>
                      <a:pt x="858" y="979"/>
                      <a:pt x="894" y="979"/>
                    </a:cubicBezTo>
                    <a:lnTo>
                      <a:pt x="1028" y="979"/>
                    </a:lnTo>
                    <a:cubicBezTo>
                      <a:pt x="1099" y="979"/>
                      <a:pt x="1199" y="979"/>
                      <a:pt x="1241" y="915"/>
                    </a:cubicBezTo>
                    <a:lnTo>
                      <a:pt x="1241" y="908"/>
                    </a:lnTo>
                    <a:lnTo>
                      <a:pt x="1241" y="901"/>
                    </a:lnTo>
                    <a:lnTo>
                      <a:pt x="1241" y="894"/>
                    </a:lnTo>
                    <a:lnTo>
                      <a:pt x="1241" y="887"/>
                    </a:lnTo>
                    <a:lnTo>
                      <a:pt x="1241" y="880"/>
                    </a:lnTo>
                    <a:cubicBezTo>
                      <a:pt x="1220" y="844"/>
                      <a:pt x="1184" y="816"/>
                      <a:pt x="1156" y="788"/>
                    </a:cubicBezTo>
                    <a:lnTo>
                      <a:pt x="1064" y="667"/>
                    </a:lnTo>
                    <a:cubicBezTo>
                      <a:pt x="1028" y="632"/>
                      <a:pt x="993" y="596"/>
                      <a:pt x="958" y="575"/>
                    </a:cubicBezTo>
                    <a:cubicBezTo>
                      <a:pt x="965" y="568"/>
                      <a:pt x="965" y="568"/>
                      <a:pt x="972" y="561"/>
                    </a:cubicBezTo>
                    <a:cubicBezTo>
                      <a:pt x="972" y="554"/>
                      <a:pt x="972" y="554"/>
                      <a:pt x="979" y="546"/>
                    </a:cubicBezTo>
                    <a:cubicBezTo>
                      <a:pt x="979" y="539"/>
                      <a:pt x="979" y="539"/>
                      <a:pt x="979" y="532"/>
                    </a:cubicBezTo>
                    <a:lnTo>
                      <a:pt x="1007" y="476"/>
                    </a:lnTo>
                    <a:lnTo>
                      <a:pt x="1064" y="348"/>
                    </a:lnTo>
                    <a:cubicBezTo>
                      <a:pt x="1085" y="291"/>
                      <a:pt x="1142" y="206"/>
                      <a:pt x="1092" y="142"/>
                    </a:cubicBezTo>
                    <a:cubicBezTo>
                      <a:pt x="1092" y="142"/>
                      <a:pt x="1092" y="135"/>
                      <a:pt x="1092" y="135"/>
                    </a:cubicBezTo>
                    <a:cubicBezTo>
                      <a:pt x="1085" y="135"/>
                      <a:pt x="1078" y="128"/>
                      <a:pt x="1071" y="128"/>
                    </a:cubicBezTo>
                    <a:cubicBezTo>
                      <a:pt x="1050" y="121"/>
                      <a:pt x="1036" y="121"/>
                      <a:pt x="1014" y="121"/>
                    </a:cubicBezTo>
                    <a:cubicBezTo>
                      <a:pt x="972" y="128"/>
                      <a:pt x="936" y="135"/>
                      <a:pt x="894" y="157"/>
                    </a:cubicBezTo>
                    <a:cubicBezTo>
                      <a:pt x="823" y="178"/>
                      <a:pt x="752" y="213"/>
                      <a:pt x="681" y="256"/>
                    </a:cubicBezTo>
                    <a:cubicBezTo>
                      <a:pt x="667" y="227"/>
                      <a:pt x="653" y="199"/>
                      <a:pt x="631" y="171"/>
                    </a:cubicBezTo>
                    <a:cubicBezTo>
                      <a:pt x="603" y="142"/>
                      <a:pt x="575" y="107"/>
                      <a:pt x="546" y="86"/>
                    </a:cubicBezTo>
                    <a:cubicBezTo>
                      <a:pt x="505" y="50"/>
                      <a:pt x="454" y="1"/>
                      <a:pt x="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1016968">
                <a:off x="756252" y="4597332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2" y="0"/>
                    </a:moveTo>
                    <a:cubicBezTo>
                      <a:pt x="466" y="0"/>
                      <a:pt x="460" y="1"/>
                      <a:pt x="455" y="2"/>
                    </a:cubicBezTo>
                    <a:lnTo>
                      <a:pt x="447" y="2"/>
                    </a:lnTo>
                    <a:cubicBezTo>
                      <a:pt x="440" y="2"/>
                      <a:pt x="433" y="9"/>
                      <a:pt x="426" y="16"/>
                    </a:cubicBezTo>
                    <a:cubicBezTo>
                      <a:pt x="412" y="23"/>
                      <a:pt x="405" y="44"/>
                      <a:pt x="398" y="59"/>
                    </a:cubicBezTo>
                    <a:cubicBezTo>
                      <a:pt x="384" y="101"/>
                      <a:pt x="377" y="137"/>
                      <a:pt x="369" y="179"/>
                    </a:cubicBezTo>
                    <a:cubicBezTo>
                      <a:pt x="362" y="257"/>
                      <a:pt x="355" y="335"/>
                      <a:pt x="362" y="420"/>
                    </a:cubicBezTo>
                    <a:cubicBezTo>
                      <a:pt x="352" y="418"/>
                      <a:pt x="342" y="417"/>
                      <a:pt x="333" y="417"/>
                    </a:cubicBezTo>
                    <a:cubicBezTo>
                      <a:pt x="310" y="417"/>
                      <a:pt x="288" y="422"/>
                      <a:pt x="263" y="427"/>
                    </a:cubicBezTo>
                    <a:cubicBezTo>
                      <a:pt x="228" y="434"/>
                      <a:pt x="192" y="449"/>
                      <a:pt x="150" y="463"/>
                    </a:cubicBezTo>
                    <a:cubicBezTo>
                      <a:pt x="93" y="484"/>
                      <a:pt x="8" y="519"/>
                      <a:pt x="1" y="590"/>
                    </a:cubicBezTo>
                    <a:cubicBezTo>
                      <a:pt x="1" y="619"/>
                      <a:pt x="15" y="647"/>
                      <a:pt x="43" y="661"/>
                    </a:cubicBezTo>
                    <a:cubicBezTo>
                      <a:pt x="72" y="690"/>
                      <a:pt x="107" y="711"/>
                      <a:pt x="143" y="732"/>
                    </a:cubicBezTo>
                    <a:cubicBezTo>
                      <a:pt x="178" y="746"/>
                      <a:pt x="213" y="761"/>
                      <a:pt x="249" y="782"/>
                    </a:cubicBezTo>
                    <a:lnTo>
                      <a:pt x="320" y="810"/>
                    </a:lnTo>
                    <a:cubicBezTo>
                      <a:pt x="334" y="817"/>
                      <a:pt x="355" y="824"/>
                      <a:pt x="377" y="831"/>
                    </a:cubicBezTo>
                    <a:cubicBezTo>
                      <a:pt x="377" y="839"/>
                      <a:pt x="377" y="853"/>
                      <a:pt x="377" y="860"/>
                    </a:cubicBezTo>
                    <a:cubicBezTo>
                      <a:pt x="384" y="931"/>
                      <a:pt x="391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0" y="1229"/>
                    </a:lnTo>
                    <a:cubicBezTo>
                      <a:pt x="495" y="1230"/>
                      <a:pt x="500" y="1230"/>
                      <a:pt x="506" y="1230"/>
                    </a:cubicBezTo>
                    <a:cubicBezTo>
                      <a:pt x="528" y="1230"/>
                      <a:pt x="551" y="1219"/>
                      <a:pt x="568" y="1207"/>
                    </a:cubicBezTo>
                    <a:cubicBezTo>
                      <a:pt x="603" y="1179"/>
                      <a:pt x="632" y="1151"/>
                      <a:pt x="660" y="1115"/>
                    </a:cubicBezTo>
                    <a:cubicBezTo>
                      <a:pt x="688" y="1087"/>
                      <a:pt x="724" y="1051"/>
                      <a:pt x="745" y="1023"/>
                    </a:cubicBezTo>
                    <a:cubicBezTo>
                      <a:pt x="766" y="1002"/>
                      <a:pt x="788" y="980"/>
                      <a:pt x="809" y="952"/>
                    </a:cubicBezTo>
                    <a:cubicBezTo>
                      <a:pt x="816" y="959"/>
                      <a:pt x="823" y="959"/>
                      <a:pt x="837" y="959"/>
                    </a:cubicBezTo>
                    <a:lnTo>
                      <a:pt x="894" y="966"/>
                    </a:lnTo>
                    <a:cubicBezTo>
                      <a:pt x="937" y="973"/>
                      <a:pt x="979" y="980"/>
                      <a:pt x="1022" y="980"/>
                    </a:cubicBezTo>
                    <a:cubicBezTo>
                      <a:pt x="1042" y="984"/>
                      <a:pt x="1076" y="990"/>
                      <a:pt x="1110" y="990"/>
                    </a:cubicBezTo>
                    <a:cubicBezTo>
                      <a:pt x="1149" y="990"/>
                      <a:pt x="1187" y="982"/>
                      <a:pt x="1206" y="952"/>
                    </a:cubicBezTo>
                    <a:cubicBezTo>
                      <a:pt x="1249" y="895"/>
                      <a:pt x="1199" y="824"/>
                      <a:pt x="1164" y="775"/>
                    </a:cubicBezTo>
                    <a:cubicBezTo>
                      <a:pt x="1164" y="768"/>
                      <a:pt x="1156" y="761"/>
                      <a:pt x="1149" y="753"/>
                    </a:cubicBezTo>
                    <a:cubicBezTo>
                      <a:pt x="1128" y="725"/>
                      <a:pt x="1107" y="704"/>
                      <a:pt x="1086" y="675"/>
                    </a:cubicBezTo>
                    <a:lnTo>
                      <a:pt x="1050" y="633"/>
                    </a:lnTo>
                    <a:cubicBezTo>
                      <a:pt x="1050" y="626"/>
                      <a:pt x="1043" y="619"/>
                      <a:pt x="1043" y="619"/>
                    </a:cubicBezTo>
                    <a:cubicBezTo>
                      <a:pt x="1057" y="590"/>
                      <a:pt x="1078" y="562"/>
                      <a:pt x="1093" y="527"/>
                    </a:cubicBezTo>
                    <a:cubicBezTo>
                      <a:pt x="1114" y="491"/>
                      <a:pt x="1135" y="449"/>
                      <a:pt x="1156" y="413"/>
                    </a:cubicBezTo>
                    <a:cubicBezTo>
                      <a:pt x="1185" y="349"/>
                      <a:pt x="1227" y="257"/>
                      <a:pt x="1199" y="193"/>
                    </a:cubicBezTo>
                    <a:cubicBezTo>
                      <a:pt x="1199" y="193"/>
                      <a:pt x="1199" y="186"/>
                      <a:pt x="1199" y="186"/>
                    </a:cubicBezTo>
                    <a:lnTo>
                      <a:pt x="1156" y="186"/>
                    </a:lnTo>
                    <a:cubicBezTo>
                      <a:pt x="1114" y="193"/>
                      <a:pt x="1078" y="207"/>
                      <a:pt x="1036" y="222"/>
                    </a:cubicBezTo>
                    <a:lnTo>
                      <a:pt x="908" y="271"/>
                    </a:lnTo>
                    <a:cubicBezTo>
                      <a:pt x="866" y="285"/>
                      <a:pt x="816" y="300"/>
                      <a:pt x="781" y="321"/>
                    </a:cubicBezTo>
                    <a:cubicBezTo>
                      <a:pt x="774" y="314"/>
                      <a:pt x="774" y="307"/>
                      <a:pt x="766" y="300"/>
                    </a:cubicBezTo>
                    <a:cubicBezTo>
                      <a:pt x="766" y="300"/>
                      <a:pt x="766" y="293"/>
                      <a:pt x="759" y="293"/>
                    </a:cubicBezTo>
                    <a:lnTo>
                      <a:pt x="752" y="278"/>
                    </a:lnTo>
                    <a:cubicBezTo>
                      <a:pt x="738" y="264"/>
                      <a:pt x="724" y="250"/>
                      <a:pt x="717" y="229"/>
                    </a:cubicBezTo>
                    <a:lnTo>
                      <a:pt x="625" y="122"/>
                    </a:lnTo>
                    <a:cubicBezTo>
                      <a:pt x="592" y="76"/>
                      <a:pt x="541" y="0"/>
                      <a:pt x="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 rot="1016968">
                <a:off x="939252" y="4337146"/>
                <a:ext cx="65034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72" extrusionOk="0">
                    <a:moveTo>
                      <a:pt x="653" y="0"/>
                    </a:moveTo>
                    <a:cubicBezTo>
                      <a:pt x="632" y="7"/>
                      <a:pt x="618" y="14"/>
                      <a:pt x="603" y="36"/>
                    </a:cubicBezTo>
                    <a:cubicBezTo>
                      <a:pt x="575" y="64"/>
                      <a:pt x="554" y="100"/>
                      <a:pt x="532" y="135"/>
                    </a:cubicBezTo>
                    <a:cubicBezTo>
                      <a:pt x="490" y="199"/>
                      <a:pt x="454" y="270"/>
                      <a:pt x="433" y="348"/>
                    </a:cubicBezTo>
                    <a:cubicBezTo>
                      <a:pt x="398" y="334"/>
                      <a:pt x="369" y="319"/>
                      <a:pt x="334" y="319"/>
                    </a:cubicBezTo>
                    <a:cubicBezTo>
                      <a:pt x="298" y="305"/>
                      <a:pt x="256" y="305"/>
                      <a:pt x="220" y="305"/>
                    </a:cubicBezTo>
                    <a:cubicBezTo>
                      <a:pt x="209" y="305"/>
                      <a:pt x="196" y="305"/>
                      <a:pt x="183" y="305"/>
                    </a:cubicBezTo>
                    <a:cubicBezTo>
                      <a:pt x="125" y="305"/>
                      <a:pt x="58" y="310"/>
                      <a:pt x="29" y="362"/>
                    </a:cubicBezTo>
                    <a:cubicBezTo>
                      <a:pt x="8" y="376"/>
                      <a:pt x="1" y="404"/>
                      <a:pt x="8" y="426"/>
                    </a:cubicBezTo>
                    <a:cubicBezTo>
                      <a:pt x="22" y="461"/>
                      <a:pt x="43" y="497"/>
                      <a:pt x="72" y="525"/>
                    </a:cubicBezTo>
                    <a:cubicBezTo>
                      <a:pt x="93" y="553"/>
                      <a:pt x="121" y="589"/>
                      <a:pt x="150" y="610"/>
                    </a:cubicBezTo>
                    <a:lnTo>
                      <a:pt x="199" y="667"/>
                    </a:lnTo>
                    <a:cubicBezTo>
                      <a:pt x="213" y="681"/>
                      <a:pt x="228" y="695"/>
                      <a:pt x="242" y="709"/>
                    </a:cubicBezTo>
                    <a:cubicBezTo>
                      <a:pt x="242" y="716"/>
                      <a:pt x="235" y="731"/>
                      <a:pt x="235" y="738"/>
                    </a:cubicBezTo>
                    <a:cubicBezTo>
                      <a:pt x="206" y="802"/>
                      <a:pt x="192" y="872"/>
                      <a:pt x="178" y="943"/>
                    </a:cubicBezTo>
                    <a:cubicBezTo>
                      <a:pt x="164" y="993"/>
                      <a:pt x="142" y="1071"/>
                      <a:pt x="178" y="1121"/>
                    </a:cubicBezTo>
                    <a:lnTo>
                      <a:pt x="178" y="1128"/>
                    </a:lnTo>
                    <a:cubicBezTo>
                      <a:pt x="198" y="1133"/>
                      <a:pt x="218" y="1138"/>
                      <a:pt x="238" y="1138"/>
                    </a:cubicBezTo>
                    <a:cubicBezTo>
                      <a:pt x="246" y="1138"/>
                      <a:pt x="255" y="1137"/>
                      <a:pt x="263" y="1135"/>
                    </a:cubicBezTo>
                    <a:cubicBezTo>
                      <a:pt x="306" y="1121"/>
                      <a:pt x="341" y="1106"/>
                      <a:pt x="376" y="1092"/>
                    </a:cubicBezTo>
                    <a:cubicBezTo>
                      <a:pt x="419" y="1078"/>
                      <a:pt x="462" y="1057"/>
                      <a:pt x="504" y="1043"/>
                    </a:cubicBezTo>
                    <a:cubicBezTo>
                      <a:pt x="532" y="1028"/>
                      <a:pt x="554" y="1014"/>
                      <a:pt x="582" y="1000"/>
                    </a:cubicBezTo>
                    <a:cubicBezTo>
                      <a:pt x="589" y="1007"/>
                      <a:pt x="596" y="1014"/>
                      <a:pt x="603" y="1021"/>
                    </a:cubicBezTo>
                    <a:lnTo>
                      <a:pt x="660" y="1050"/>
                    </a:lnTo>
                    <a:cubicBezTo>
                      <a:pt x="696" y="1078"/>
                      <a:pt x="731" y="1092"/>
                      <a:pt x="766" y="1113"/>
                    </a:cubicBezTo>
                    <a:cubicBezTo>
                      <a:pt x="806" y="1136"/>
                      <a:pt x="863" y="1172"/>
                      <a:pt x="913" y="1172"/>
                    </a:cubicBezTo>
                    <a:cubicBezTo>
                      <a:pt x="926" y="1172"/>
                      <a:pt x="939" y="1169"/>
                      <a:pt x="951" y="1163"/>
                    </a:cubicBezTo>
                    <a:cubicBezTo>
                      <a:pt x="1008" y="1128"/>
                      <a:pt x="993" y="1043"/>
                      <a:pt x="979" y="986"/>
                    </a:cubicBezTo>
                    <a:lnTo>
                      <a:pt x="972" y="950"/>
                    </a:lnTo>
                    <a:cubicBezTo>
                      <a:pt x="965" y="922"/>
                      <a:pt x="958" y="894"/>
                      <a:pt x="951" y="865"/>
                    </a:cubicBezTo>
                    <a:cubicBezTo>
                      <a:pt x="944" y="837"/>
                      <a:pt x="937" y="823"/>
                      <a:pt x="937" y="809"/>
                    </a:cubicBezTo>
                    <a:cubicBezTo>
                      <a:pt x="937" y="802"/>
                      <a:pt x="930" y="794"/>
                      <a:pt x="930" y="787"/>
                    </a:cubicBezTo>
                    <a:cubicBezTo>
                      <a:pt x="958" y="773"/>
                      <a:pt x="986" y="752"/>
                      <a:pt x="1008" y="731"/>
                    </a:cubicBezTo>
                    <a:cubicBezTo>
                      <a:pt x="1050" y="702"/>
                      <a:pt x="1086" y="674"/>
                      <a:pt x="1114" y="646"/>
                    </a:cubicBezTo>
                    <a:cubicBezTo>
                      <a:pt x="1171" y="596"/>
                      <a:pt x="1242" y="532"/>
                      <a:pt x="1242" y="468"/>
                    </a:cubicBezTo>
                    <a:cubicBezTo>
                      <a:pt x="1242" y="461"/>
                      <a:pt x="1242" y="461"/>
                      <a:pt x="1242" y="461"/>
                    </a:cubicBezTo>
                    <a:lnTo>
                      <a:pt x="1242" y="454"/>
                    </a:lnTo>
                    <a:cubicBezTo>
                      <a:pt x="1242" y="454"/>
                      <a:pt x="1242" y="447"/>
                      <a:pt x="1242" y="447"/>
                    </a:cubicBezTo>
                    <a:cubicBezTo>
                      <a:pt x="1199" y="440"/>
                      <a:pt x="1156" y="433"/>
                      <a:pt x="1114" y="433"/>
                    </a:cubicBezTo>
                    <a:lnTo>
                      <a:pt x="979" y="426"/>
                    </a:lnTo>
                    <a:cubicBezTo>
                      <a:pt x="930" y="426"/>
                      <a:pt x="887" y="419"/>
                      <a:pt x="837" y="419"/>
                    </a:cubicBezTo>
                    <a:cubicBezTo>
                      <a:pt x="837" y="412"/>
                      <a:pt x="837" y="404"/>
                      <a:pt x="837" y="397"/>
                    </a:cubicBezTo>
                    <a:cubicBezTo>
                      <a:pt x="837" y="390"/>
                      <a:pt x="837" y="390"/>
                      <a:pt x="837" y="383"/>
                    </a:cubicBezTo>
                    <a:lnTo>
                      <a:pt x="837" y="376"/>
                    </a:lnTo>
                    <a:lnTo>
                      <a:pt x="823" y="312"/>
                    </a:lnTo>
                    <a:cubicBezTo>
                      <a:pt x="809" y="270"/>
                      <a:pt x="802" y="227"/>
                      <a:pt x="788" y="178"/>
                    </a:cubicBezTo>
                    <a:cubicBezTo>
                      <a:pt x="766" y="121"/>
                      <a:pt x="752" y="14"/>
                      <a:pt x="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20"/>
            <p:cNvSpPr/>
            <p:nvPr/>
          </p:nvSpPr>
          <p:spPr>
            <a:xfrm rot="1016968">
              <a:off x="916752" y="4093695"/>
              <a:ext cx="257359" cy="275372"/>
            </a:xfrm>
            <a:custGeom>
              <a:avLst/>
              <a:gdLst/>
              <a:ahLst/>
              <a:cxnLst/>
              <a:rect l="l" t="t" r="r" b="b"/>
              <a:pathLst>
                <a:path w="4915" h="5259" extrusionOk="0">
                  <a:moveTo>
                    <a:pt x="3105" y="0"/>
                  </a:moveTo>
                  <a:cubicBezTo>
                    <a:pt x="3089" y="0"/>
                    <a:pt x="3073" y="2"/>
                    <a:pt x="3057" y="6"/>
                  </a:cubicBezTo>
                  <a:lnTo>
                    <a:pt x="3043" y="6"/>
                  </a:lnTo>
                  <a:lnTo>
                    <a:pt x="3007" y="13"/>
                  </a:lnTo>
                  <a:lnTo>
                    <a:pt x="2986" y="27"/>
                  </a:lnTo>
                  <a:lnTo>
                    <a:pt x="2950" y="41"/>
                  </a:lnTo>
                  <a:lnTo>
                    <a:pt x="2936" y="55"/>
                  </a:lnTo>
                  <a:lnTo>
                    <a:pt x="2922" y="62"/>
                  </a:lnTo>
                  <a:lnTo>
                    <a:pt x="2908" y="77"/>
                  </a:lnTo>
                  <a:lnTo>
                    <a:pt x="2894" y="91"/>
                  </a:lnTo>
                  <a:lnTo>
                    <a:pt x="2879" y="98"/>
                  </a:lnTo>
                  <a:lnTo>
                    <a:pt x="2865" y="112"/>
                  </a:lnTo>
                  <a:lnTo>
                    <a:pt x="2851" y="119"/>
                  </a:lnTo>
                  <a:lnTo>
                    <a:pt x="2844" y="133"/>
                  </a:lnTo>
                  <a:lnTo>
                    <a:pt x="2830" y="148"/>
                  </a:lnTo>
                  <a:cubicBezTo>
                    <a:pt x="2511" y="481"/>
                    <a:pt x="2185" y="800"/>
                    <a:pt x="1873" y="1147"/>
                  </a:cubicBezTo>
                  <a:cubicBezTo>
                    <a:pt x="1546" y="1502"/>
                    <a:pt x="1227" y="1871"/>
                    <a:pt x="922" y="2239"/>
                  </a:cubicBezTo>
                  <a:cubicBezTo>
                    <a:pt x="802" y="2388"/>
                    <a:pt x="681" y="2530"/>
                    <a:pt x="568" y="2679"/>
                  </a:cubicBezTo>
                  <a:cubicBezTo>
                    <a:pt x="476" y="2785"/>
                    <a:pt x="383" y="2899"/>
                    <a:pt x="298" y="3012"/>
                  </a:cubicBezTo>
                  <a:cubicBezTo>
                    <a:pt x="213" y="3119"/>
                    <a:pt x="135" y="3239"/>
                    <a:pt x="79" y="3367"/>
                  </a:cubicBezTo>
                  <a:cubicBezTo>
                    <a:pt x="1" y="3579"/>
                    <a:pt x="1" y="3813"/>
                    <a:pt x="79" y="4026"/>
                  </a:cubicBezTo>
                  <a:cubicBezTo>
                    <a:pt x="220" y="4430"/>
                    <a:pt x="547" y="4622"/>
                    <a:pt x="929" y="4792"/>
                  </a:cubicBezTo>
                  <a:cubicBezTo>
                    <a:pt x="1334" y="4955"/>
                    <a:pt x="1759" y="5076"/>
                    <a:pt x="2192" y="5154"/>
                  </a:cubicBezTo>
                  <a:cubicBezTo>
                    <a:pt x="2549" y="5223"/>
                    <a:pt x="2913" y="5258"/>
                    <a:pt x="3276" y="5258"/>
                  </a:cubicBezTo>
                  <a:cubicBezTo>
                    <a:pt x="3503" y="5258"/>
                    <a:pt x="3731" y="5245"/>
                    <a:pt x="3957" y="5217"/>
                  </a:cubicBezTo>
                  <a:cubicBezTo>
                    <a:pt x="4255" y="5196"/>
                    <a:pt x="4532" y="5054"/>
                    <a:pt x="4716" y="4827"/>
                  </a:cubicBezTo>
                  <a:cubicBezTo>
                    <a:pt x="4844" y="4650"/>
                    <a:pt x="4914" y="4437"/>
                    <a:pt x="4907" y="4225"/>
                  </a:cubicBezTo>
                  <a:cubicBezTo>
                    <a:pt x="4893" y="4083"/>
                    <a:pt x="4865" y="3948"/>
                    <a:pt x="4815" y="3821"/>
                  </a:cubicBezTo>
                  <a:cubicBezTo>
                    <a:pt x="4773" y="3686"/>
                    <a:pt x="4723" y="3544"/>
                    <a:pt x="4673" y="3409"/>
                  </a:cubicBezTo>
                  <a:cubicBezTo>
                    <a:pt x="4510" y="2955"/>
                    <a:pt x="4347" y="2495"/>
                    <a:pt x="4163" y="2041"/>
                  </a:cubicBezTo>
                  <a:cubicBezTo>
                    <a:pt x="4142" y="1984"/>
                    <a:pt x="4120" y="1920"/>
                    <a:pt x="4092" y="1864"/>
                  </a:cubicBezTo>
                  <a:lnTo>
                    <a:pt x="4078" y="1828"/>
                  </a:lnTo>
                  <a:cubicBezTo>
                    <a:pt x="4056" y="1778"/>
                    <a:pt x="4035" y="1729"/>
                    <a:pt x="4014" y="1679"/>
                  </a:cubicBezTo>
                  <a:cubicBezTo>
                    <a:pt x="4014" y="1672"/>
                    <a:pt x="4007" y="1658"/>
                    <a:pt x="4007" y="1651"/>
                  </a:cubicBezTo>
                  <a:cubicBezTo>
                    <a:pt x="3978" y="1601"/>
                    <a:pt x="3957" y="1544"/>
                    <a:pt x="3936" y="1495"/>
                  </a:cubicBezTo>
                  <a:lnTo>
                    <a:pt x="3929" y="1481"/>
                  </a:lnTo>
                  <a:cubicBezTo>
                    <a:pt x="3815" y="1218"/>
                    <a:pt x="3702" y="956"/>
                    <a:pt x="3581" y="694"/>
                  </a:cubicBezTo>
                  <a:cubicBezTo>
                    <a:pt x="3525" y="573"/>
                    <a:pt x="3475" y="452"/>
                    <a:pt x="3418" y="325"/>
                  </a:cubicBezTo>
                  <a:cubicBezTo>
                    <a:pt x="3383" y="218"/>
                    <a:pt x="3319" y="126"/>
                    <a:pt x="3241" y="48"/>
                  </a:cubicBezTo>
                  <a:cubicBezTo>
                    <a:pt x="3204" y="16"/>
                    <a:pt x="3155" y="0"/>
                    <a:pt x="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5" name="Google Shape;1475;p20"/>
          <p:cNvGrpSpPr/>
          <p:nvPr/>
        </p:nvGrpSpPr>
        <p:grpSpPr>
          <a:xfrm>
            <a:off x="167138" y="13451"/>
            <a:ext cx="12009673" cy="6654167"/>
            <a:chOff x="125353" y="10088"/>
            <a:chExt cx="9007255" cy="4990625"/>
          </a:xfrm>
        </p:grpSpPr>
        <p:sp>
          <p:nvSpPr>
            <p:cNvPr id="1476" name="Google Shape;1476;p20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52500" y="1886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1311975" y="309072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591838" y="20468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0"/>
            <p:cNvSpPr/>
            <p:nvPr/>
          </p:nvSpPr>
          <p:spPr>
            <a:xfrm rot="10800000">
              <a:off x="1048325" y="22093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0"/>
            <p:cNvSpPr/>
            <p:nvPr/>
          </p:nvSpPr>
          <p:spPr>
            <a:xfrm rot="10800000">
              <a:off x="7846413" y="2262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0"/>
            <p:cNvSpPr/>
            <p:nvPr/>
          </p:nvSpPr>
          <p:spPr>
            <a:xfrm rot="10800000">
              <a:off x="2435163" y="12414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0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0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0"/>
            <p:cNvSpPr/>
            <p:nvPr/>
          </p:nvSpPr>
          <p:spPr>
            <a:xfrm rot="10800000">
              <a:off x="4973375" y="724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0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8517325" y="33132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419263" y="1464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0"/>
            <p:cNvSpPr/>
            <p:nvPr/>
          </p:nvSpPr>
          <p:spPr>
            <a:xfrm rot="10800000" flipH="1">
              <a:off x="7874863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0"/>
            <p:cNvSpPr/>
            <p:nvPr/>
          </p:nvSpPr>
          <p:spPr>
            <a:xfrm rot="10800000" flipH="1">
              <a:off x="2323338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0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0"/>
            <p:cNvSpPr/>
            <p:nvPr/>
          </p:nvSpPr>
          <p:spPr>
            <a:xfrm rot="10800000">
              <a:off x="83728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1590350" y="451557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129850" y="41995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185600" y="36268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702388" y="1099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0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0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0"/>
            <p:cNvSpPr/>
            <p:nvPr/>
          </p:nvSpPr>
          <p:spPr>
            <a:xfrm rot="-6201734">
              <a:off x="8788722" y="230872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0"/>
            <p:cNvSpPr/>
            <p:nvPr/>
          </p:nvSpPr>
          <p:spPr>
            <a:xfrm rot="-8100000">
              <a:off x="8275420" y="1778746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0"/>
            <p:cNvSpPr/>
            <p:nvPr/>
          </p:nvSpPr>
          <p:spPr>
            <a:xfrm rot="4429393">
              <a:off x="4700737" y="41451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0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0"/>
            <p:cNvSpPr/>
            <p:nvPr/>
          </p:nvSpPr>
          <p:spPr>
            <a:xfrm rot="6793631">
              <a:off x="4759130" y="579825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6951075" y="91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0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0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0"/>
            <p:cNvSpPr/>
            <p:nvPr/>
          </p:nvSpPr>
          <p:spPr>
            <a:xfrm rot="4732326">
              <a:off x="3860525" y="24297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0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0"/>
            <p:cNvSpPr/>
            <p:nvPr/>
          </p:nvSpPr>
          <p:spPr>
            <a:xfrm rot="3532624">
              <a:off x="6165035" y="4149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0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0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24213" y="42631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045750" y="38738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4575338" y="21962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5" name="Google Shape;1525;p20"/>
          <p:cNvGrpSpPr/>
          <p:nvPr/>
        </p:nvGrpSpPr>
        <p:grpSpPr>
          <a:xfrm>
            <a:off x="405635" y="5150311"/>
            <a:ext cx="850475" cy="1445524"/>
            <a:chOff x="304226" y="3862733"/>
            <a:chExt cx="637856" cy="1084143"/>
          </a:xfrm>
        </p:grpSpPr>
        <p:grpSp>
          <p:nvGrpSpPr>
            <p:cNvPr id="1526" name="Google Shape;1526;p20"/>
            <p:cNvGrpSpPr/>
            <p:nvPr/>
          </p:nvGrpSpPr>
          <p:grpSpPr>
            <a:xfrm>
              <a:off x="304226" y="3862733"/>
              <a:ext cx="637856" cy="1084143"/>
              <a:chOff x="353001" y="3862733"/>
              <a:chExt cx="637856" cy="1084143"/>
            </a:xfrm>
          </p:grpSpPr>
          <p:sp>
            <p:nvSpPr>
              <p:cNvPr id="1527" name="Google Shape;1527;p20"/>
              <p:cNvSpPr/>
              <p:nvPr/>
            </p:nvSpPr>
            <p:spPr>
              <a:xfrm rot="1016968">
                <a:off x="494421" y="3893984"/>
                <a:ext cx="355014" cy="102310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9539" extrusionOk="0">
                    <a:moveTo>
                      <a:pt x="1810" y="0"/>
                    </a:moveTo>
                    <a:cubicBezTo>
                      <a:pt x="1770" y="0"/>
                      <a:pt x="1733" y="10"/>
                      <a:pt x="1703" y="27"/>
                    </a:cubicBezTo>
                    <a:lnTo>
                      <a:pt x="1688" y="41"/>
                    </a:lnTo>
                    <a:lnTo>
                      <a:pt x="1653" y="62"/>
                    </a:lnTo>
                    <a:lnTo>
                      <a:pt x="1646" y="77"/>
                    </a:lnTo>
                    <a:lnTo>
                      <a:pt x="1617" y="105"/>
                    </a:lnTo>
                    <a:lnTo>
                      <a:pt x="1603" y="119"/>
                    </a:lnTo>
                    <a:lnTo>
                      <a:pt x="1596" y="133"/>
                    </a:lnTo>
                    <a:cubicBezTo>
                      <a:pt x="1589" y="140"/>
                      <a:pt x="1582" y="148"/>
                      <a:pt x="1582" y="155"/>
                    </a:cubicBezTo>
                    <a:lnTo>
                      <a:pt x="1575" y="169"/>
                    </a:lnTo>
                    <a:lnTo>
                      <a:pt x="1568" y="183"/>
                    </a:lnTo>
                    <a:lnTo>
                      <a:pt x="1554" y="197"/>
                    </a:lnTo>
                    <a:lnTo>
                      <a:pt x="1547" y="211"/>
                    </a:lnTo>
                    <a:lnTo>
                      <a:pt x="1547" y="218"/>
                    </a:lnTo>
                    <a:lnTo>
                      <a:pt x="1539" y="233"/>
                    </a:lnTo>
                    <a:lnTo>
                      <a:pt x="1532" y="247"/>
                    </a:lnTo>
                    <a:cubicBezTo>
                      <a:pt x="1341" y="658"/>
                      <a:pt x="1142" y="1069"/>
                      <a:pt x="958" y="1495"/>
                    </a:cubicBezTo>
                    <a:cubicBezTo>
                      <a:pt x="774" y="1934"/>
                      <a:pt x="596" y="2381"/>
                      <a:pt x="426" y="2821"/>
                    </a:cubicBezTo>
                    <a:cubicBezTo>
                      <a:pt x="362" y="2998"/>
                      <a:pt x="299" y="3168"/>
                      <a:pt x="235" y="3345"/>
                    </a:cubicBezTo>
                    <a:cubicBezTo>
                      <a:pt x="185" y="3480"/>
                      <a:pt x="135" y="3615"/>
                      <a:pt x="93" y="3750"/>
                    </a:cubicBezTo>
                    <a:cubicBezTo>
                      <a:pt x="43" y="3877"/>
                      <a:pt x="15" y="4012"/>
                      <a:pt x="1" y="4147"/>
                    </a:cubicBezTo>
                    <a:cubicBezTo>
                      <a:pt x="1" y="4374"/>
                      <a:pt x="72" y="4593"/>
                      <a:pt x="221" y="4771"/>
                    </a:cubicBezTo>
                    <a:cubicBezTo>
                      <a:pt x="313" y="4905"/>
                      <a:pt x="440" y="5026"/>
                      <a:pt x="589" y="5111"/>
                    </a:cubicBezTo>
                    <a:cubicBezTo>
                      <a:pt x="618" y="5388"/>
                      <a:pt x="674" y="5664"/>
                      <a:pt x="717" y="5941"/>
                    </a:cubicBezTo>
                    <a:cubicBezTo>
                      <a:pt x="767" y="6231"/>
                      <a:pt x="816" y="6529"/>
                      <a:pt x="866" y="6820"/>
                    </a:cubicBezTo>
                    <a:lnTo>
                      <a:pt x="1157" y="8550"/>
                    </a:lnTo>
                    <a:cubicBezTo>
                      <a:pt x="1348" y="9706"/>
                      <a:pt x="1547" y="10862"/>
                      <a:pt x="1738" y="12017"/>
                    </a:cubicBezTo>
                    <a:cubicBezTo>
                      <a:pt x="1795" y="12344"/>
                      <a:pt x="1851" y="12677"/>
                      <a:pt x="1908" y="13003"/>
                    </a:cubicBezTo>
                    <a:cubicBezTo>
                      <a:pt x="1958" y="13322"/>
                      <a:pt x="1993" y="13648"/>
                      <a:pt x="2064" y="13960"/>
                    </a:cubicBezTo>
                    <a:cubicBezTo>
                      <a:pt x="2085" y="14060"/>
                      <a:pt x="2156" y="14138"/>
                      <a:pt x="2256" y="14159"/>
                    </a:cubicBezTo>
                    <a:lnTo>
                      <a:pt x="2348" y="14180"/>
                    </a:lnTo>
                    <a:lnTo>
                      <a:pt x="2383" y="14194"/>
                    </a:lnTo>
                    <a:lnTo>
                      <a:pt x="2433" y="14208"/>
                    </a:lnTo>
                    <a:lnTo>
                      <a:pt x="2490" y="14223"/>
                    </a:lnTo>
                    <a:lnTo>
                      <a:pt x="2518" y="14223"/>
                    </a:lnTo>
                    <a:lnTo>
                      <a:pt x="2589" y="14237"/>
                    </a:lnTo>
                    <a:lnTo>
                      <a:pt x="2610" y="14237"/>
                    </a:lnTo>
                    <a:lnTo>
                      <a:pt x="2681" y="14251"/>
                    </a:lnTo>
                    <a:lnTo>
                      <a:pt x="2695" y="14251"/>
                    </a:lnTo>
                    <a:lnTo>
                      <a:pt x="2780" y="14258"/>
                    </a:lnTo>
                    <a:lnTo>
                      <a:pt x="2872" y="14265"/>
                    </a:lnTo>
                    <a:lnTo>
                      <a:pt x="3000" y="14265"/>
                    </a:lnTo>
                    <a:cubicBezTo>
                      <a:pt x="3078" y="14269"/>
                      <a:pt x="3155" y="14270"/>
                      <a:pt x="3233" y="14270"/>
                    </a:cubicBezTo>
                    <a:cubicBezTo>
                      <a:pt x="3477" y="14270"/>
                      <a:pt x="3721" y="14253"/>
                      <a:pt x="3957" y="14216"/>
                    </a:cubicBezTo>
                    <a:lnTo>
                      <a:pt x="3957" y="14216"/>
                    </a:lnTo>
                    <a:cubicBezTo>
                      <a:pt x="3808" y="14372"/>
                      <a:pt x="3730" y="14584"/>
                      <a:pt x="3759" y="14804"/>
                    </a:cubicBezTo>
                    <a:cubicBezTo>
                      <a:pt x="3780" y="14932"/>
                      <a:pt x="3851" y="15052"/>
                      <a:pt x="3950" y="15137"/>
                    </a:cubicBezTo>
                    <a:cubicBezTo>
                      <a:pt x="4050" y="15229"/>
                      <a:pt x="4206" y="15300"/>
                      <a:pt x="4220" y="15442"/>
                    </a:cubicBezTo>
                    <a:cubicBezTo>
                      <a:pt x="4234" y="15591"/>
                      <a:pt x="4113" y="15705"/>
                      <a:pt x="4057" y="15811"/>
                    </a:cubicBezTo>
                    <a:cubicBezTo>
                      <a:pt x="3993" y="15924"/>
                      <a:pt x="3972" y="16052"/>
                      <a:pt x="3993" y="16180"/>
                    </a:cubicBezTo>
                    <a:cubicBezTo>
                      <a:pt x="4014" y="16300"/>
                      <a:pt x="4071" y="16414"/>
                      <a:pt x="4163" y="16506"/>
                    </a:cubicBezTo>
                    <a:cubicBezTo>
                      <a:pt x="4269" y="16598"/>
                      <a:pt x="4475" y="16641"/>
                      <a:pt x="4454" y="16818"/>
                    </a:cubicBezTo>
                    <a:cubicBezTo>
                      <a:pt x="4440" y="16995"/>
                      <a:pt x="4276" y="17116"/>
                      <a:pt x="4255" y="17293"/>
                    </a:cubicBezTo>
                    <a:cubicBezTo>
                      <a:pt x="4234" y="17406"/>
                      <a:pt x="4284" y="17562"/>
                      <a:pt x="4418" y="17569"/>
                    </a:cubicBezTo>
                    <a:cubicBezTo>
                      <a:pt x="4447" y="17569"/>
                      <a:pt x="4454" y="17541"/>
                      <a:pt x="4440" y="17527"/>
                    </a:cubicBezTo>
                    <a:cubicBezTo>
                      <a:pt x="4319" y="17428"/>
                      <a:pt x="4340" y="17279"/>
                      <a:pt x="4411" y="17158"/>
                    </a:cubicBezTo>
                    <a:cubicBezTo>
                      <a:pt x="4475" y="17038"/>
                      <a:pt x="4560" y="16931"/>
                      <a:pt x="4553" y="16789"/>
                    </a:cubicBezTo>
                    <a:cubicBezTo>
                      <a:pt x="4553" y="16648"/>
                      <a:pt x="4468" y="16584"/>
                      <a:pt x="4362" y="16527"/>
                    </a:cubicBezTo>
                    <a:cubicBezTo>
                      <a:pt x="4241" y="16463"/>
                      <a:pt x="4156" y="16364"/>
                      <a:pt x="4113" y="16243"/>
                    </a:cubicBezTo>
                    <a:cubicBezTo>
                      <a:pt x="4064" y="16123"/>
                      <a:pt x="4078" y="15988"/>
                      <a:pt x="4135" y="15868"/>
                    </a:cubicBezTo>
                    <a:cubicBezTo>
                      <a:pt x="4206" y="15768"/>
                      <a:pt x="4255" y="15669"/>
                      <a:pt x="4305" y="15556"/>
                    </a:cubicBezTo>
                    <a:cubicBezTo>
                      <a:pt x="4376" y="15286"/>
                      <a:pt x="4113" y="15180"/>
                      <a:pt x="3957" y="15017"/>
                    </a:cubicBezTo>
                    <a:cubicBezTo>
                      <a:pt x="3851" y="14889"/>
                      <a:pt x="3816" y="14712"/>
                      <a:pt x="3872" y="14556"/>
                    </a:cubicBezTo>
                    <a:cubicBezTo>
                      <a:pt x="3922" y="14414"/>
                      <a:pt x="4014" y="14294"/>
                      <a:pt x="4128" y="14201"/>
                    </a:cubicBezTo>
                    <a:cubicBezTo>
                      <a:pt x="4390" y="14159"/>
                      <a:pt x="4645" y="14095"/>
                      <a:pt x="4893" y="14017"/>
                    </a:cubicBezTo>
                    <a:lnTo>
                      <a:pt x="4908" y="14010"/>
                    </a:lnTo>
                    <a:cubicBezTo>
                      <a:pt x="4957" y="13996"/>
                      <a:pt x="5000" y="13982"/>
                      <a:pt x="5042" y="13967"/>
                    </a:cubicBezTo>
                    <a:lnTo>
                      <a:pt x="5106" y="13946"/>
                    </a:lnTo>
                    <a:lnTo>
                      <a:pt x="5177" y="13918"/>
                    </a:lnTo>
                    <a:cubicBezTo>
                      <a:pt x="5241" y="13896"/>
                      <a:pt x="5305" y="13868"/>
                      <a:pt x="5361" y="13840"/>
                    </a:cubicBezTo>
                    <a:cubicBezTo>
                      <a:pt x="5390" y="14017"/>
                      <a:pt x="5425" y="14194"/>
                      <a:pt x="5454" y="14372"/>
                    </a:cubicBezTo>
                    <a:lnTo>
                      <a:pt x="5524" y="14804"/>
                    </a:lnTo>
                    <a:lnTo>
                      <a:pt x="5574" y="15088"/>
                    </a:lnTo>
                    <a:lnTo>
                      <a:pt x="5574" y="15123"/>
                    </a:lnTo>
                    <a:cubicBezTo>
                      <a:pt x="5588" y="15166"/>
                      <a:pt x="5595" y="15215"/>
                      <a:pt x="5602" y="15251"/>
                    </a:cubicBezTo>
                    <a:lnTo>
                      <a:pt x="5893" y="16981"/>
                    </a:lnTo>
                    <a:cubicBezTo>
                      <a:pt x="5971" y="17470"/>
                      <a:pt x="6056" y="17967"/>
                      <a:pt x="6141" y="18456"/>
                    </a:cubicBezTo>
                    <a:cubicBezTo>
                      <a:pt x="6170" y="18633"/>
                      <a:pt x="6198" y="18810"/>
                      <a:pt x="6226" y="18988"/>
                    </a:cubicBezTo>
                    <a:cubicBezTo>
                      <a:pt x="6241" y="19080"/>
                      <a:pt x="6255" y="19165"/>
                      <a:pt x="6269" y="19257"/>
                    </a:cubicBezTo>
                    <a:cubicBezTo>
                      <a:pt x="6290" y="19342"/>
                      <a:pt x="6283" y="19434"/>
                      <a:pt x="6361" y="19484"/>
                    </a:cubicBezTo>
                    <a:cubicBezTo>
                      <a:pt x="6382" y="19505"/>
                      <a:pt x="6404" y="19512"/>
                      <a:pt x="6425" y="19519"/>
                    </a:cubicBezTo>
                    <a:lnTo>
                      <a:pt x="6446" y="19526"/>
                    </a:lnTo>
                    <a:cubicBezTo>
                      <a:pt x="6475" y="19535"/>
                      <a:pt x="6507" y="19538"/>
                      <a:pt x="6538" y="19538"/>
                    </a:cubicBezTo>
                    <a:cubicBezTo>
                      <a:pt x="6560" y="19538"/>
                      <a:pt x="6582" y="19536"/>
                      <a:pt x="6602" y="19534"/>
                    </a:cubicBezTo>
                    <a:cubicBezTo>
                      <a:pt x="6673" y="19526"/>
                      <a:pt x="6737" y="19477"/>
                      <a:pt x="6765" y="19413"/>
                    </a:cubicBezTo>
                    <a:cubicBezTo>
                      <a:pt x="6779" y="19356"/>
                      <a:pt x="6779" y="19300"/>
                      <a:pt x="6758" y="19250"/>
                    </a:cubicBezTo>
                    <a:cubicBezTo>
                      <a:pt x="6744" y="19122"/>
                      <a:pt x="6723" y="19002"/>
                      <a:pt x="6701" y="18874"/>
                    </a:cubicBezTo>
                    <a:lnTo>
                      <a:pt x="6170" y="15705"/>
                    </a:lnTo>
                    <a:lnTo>
                      <a:pt x="6113" y="15407"/>
                    </a:lnTo>
                    <a:cubicBezTo>
                      <a:pt x="6063" y="15073"/>
                      <a:pt x="6007" y="14747"/>
                      <a:pt x="5950" y="14421"/>
                    </a:cubicBezTo>
                    <a:cubicBezTo>
                      <a:pt x="5900" y="14145"/>
                      <a:pt x="5858" y="13868"/>
                      <a:pt x="5808" y="13592"/>
                    </a:cubicBezTo>
                    <a:lnTo>
                      <a:pt x="5829" y="13577"/>
                    </a:lnTo>
                    <a:cubicBezTo>
                      <a:pt x="5893" y="13535"/>
                      <a:pt x="5943" y="13471"/>
                      <a:pt x="5957" y="13400"/>
                    </a:cubicBezTo>
                    <a:cubicBezTo>
                      <a:pt x="5964" y="13322"/>
                      <a:pt x="5957" y="13251"/>
                      <a:pt x="5936" y="13180"/>
                    </a:cubicBezTo>
                    <a:lnTo>
                      <a:pt x="5858" y="12684"/>
                    </a:lnTo>
                    <a:lnTo>
                      <a:pt x="5744" y="11989"/>
                    </a:lnTo>
                    <a:cubicBezTo>
                      <a:pt x="5744" y="11989"/>
                      <a:pt x="5744" y="11989"/>
                      <a:pt x="5744" y="11982"/>
                    </a:cubicBezTo>
                    <a:cubicBezTo>
                      <a:pt x="5730" y="11890"/>
                      <a:pt x="5716" y="11798"/>
                      <a:pt x="5702" y="11698"/>
                    </a:cubicBezTo>
                    <a:cubicBezTo>
                      <a:pt x="5688" y="11592"/>
                      <a:pt x="5666" y="11486"/>
                      <a:pt x="5652" y="11379"/>
                    </a:cubicBezTo>
                    <a:lnTo>
                      <a:pt x="5092" y="7898"/>
                    </a:lnTo>
                    <a:cubicBezTo>
                      <a:pt x="5000" y="7323"/>
                      <a:pt x="4908" y="6749"/>
                      <a:pt x="4815" y="6168"/>
                    </a:cubicBezTo>
                    <a:cubicBezTo>
                      <a:pt x="4766" y="5877"/>
                      <a:pt x="4723" y="5586"/>
                      <a:pt x="4674" y="5288"/>
                    </a:cubicBezTo>
                    <a:cubicBezTo>
                      <a:pt x="4624" y="5012"/>
                      <a:pt x="4588" y="4735"/>
                      <a:pt x="4532" y="4466"/>
                    </a:cubicBezTo>
                    <a:cubicBezTo>
                      <a:pt x="4645" y="4338"/>
                      <a:pt x="4737" y="4196"/>
                      <a:pt x="4794" y="4033"/>
                    </a:cubicBezTo>
                    <a:cubicBezTo>
                      <a:pt x="4879" y="3821"/>
                      <a:pt x="4879" y="3594"/>
                      <a:pt x="4801" y="3381"/>
                    </a:cubicBezTo>
                    <a:cubicBezTo>
                      <a:pt x="4744" y="3253"/>
                      <a:pt x="4674" y="3140"/>
                      <a:pt x="4588" y="3033"/>
                    </a:cubicBezTo>
                    <a:cubicBezTo>
                      <a:pt x="4503" y="2920"/>
                      <a:pt x="4411" y="2807"/>
                      <a:pt x="4319" y="2693"/>
                    </a:cubicBezTo>
                    <a:cubicBezTo>
                      <a:pt x="4021" y="2317"/>
                      <a:pt x="3716" y="1949"/>
                      <a:pt x="3404" y="1580"/>
                    </a:cubicBezTo>
                    <a:cubicBezTo>
                      <a:pt x="3362" y="1530"/>
                      <a:pt x="3319" y="1481"/>
                      <a:pt x="3277" y="1438"/>
                    </a:cubicBezTo>
                    <a:lnTo>
                      <a:pt x="3248" y="1403"/>
                    </a:lnTo>
                    <a:cubicBezTo>
                      <a:pt x="3213" y="1367"/>
                      <a:pt x="3177" y="1325"/>
                      <a:pt x="3142" y="1289"/>
                    </a:cubicBezTo>
                    <a:lnTo>
                      <a:pt x="3121" y="1261"/>
                    </a:lnTo>
                    <a:lnTo>
                      <a:pt x="3007" y="1140"/>
                    </a:lnTo>
                    <a:lnTo>
                      <a:pt x="2993" y="1126"/>
                    </a:lnTo>
                    <a:cubicBezTo>
                      <a:pt x="2802" y="920"/>
                      <a:pt x="2610" y="715"/>
                      <a:pt x="2419" y="509"/>
                    </a:cubicBezTo>
                    <a:cubicBezTo>
                      <a:pt x="2326" y="410"/>
                      <a:pt x="2234" y="311"/>
                      <a:pt x="2142" y="218"/>
                    </a:cubicBezTo>
                    <a:cubicBezTo>
                      <a:pt x="2071" y="126"/>
                      <a:pt x="1986" y="55"/>
                      <a:pt x="1887" y="13"/>
                    </a:cubicBezTo>
                    <a:cubicBezTo>
                      <a:pt x="1862" y="4"/>
                      <a:pt x="1835" y="0"/>
                      <a:pt x="1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 rot="1016968">
                <a:off x="665528" y="4631924"/>
                <a:ext cx="74302" cy="31087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937" extrusionOk="0">
                    <a:moveTo>
                      <a:pt x="433" y="1"/>
                    </a:moveTo>
                    <a:lnTo>
                      <a:pt x="426" y="8"/>
                    </a:lnTo>
                    <a:lnTo>
                      <a:pt x="249" y="107"/>
                    </a:lnTo>
                    <a:lnTo>
                      <a:pt x="78" y="206"/>
                    </a:lnTo>
                    <a:cubicBezTo>
                      <a:pt x="57" y="221"/>
                      <a:pt x="29" y="242"/>
                      <a:pt x="0" y="256"/>
                    </a:cubicBezTo>
                    <a:cubicBezTo>
                      <a:pt x="29" y="433"/>
                      <a:pt x="57" y="596"/>
                      <a:pt x="86" y="774"/>
                    </a:cubicBezTo>
                    <a:lnTo>
                      <a:pt x="156" y="1199"/>
                    </a:lnTo>
                    <a:lnTo>
                      <a:pt x="206" y="1483"/>
                    </a:lnTo>
                    <a:lnTo>
                      <a:pt x="213" y="1518"/>
                    </a:lnTo>
                    <a:cubicBezTo>
                      <a:pt x="220" y="1561"/>
                      <a:pt x="227" y="1610"/>
                      <a:pt x="234" y="1653"/>
                    </a:cubicBezTo>
                    <a:lnTo>
                      <a:pt x="525" y="3376"/>
                    </a:lnTo>
                    <a:cubicBezTo>
                      <a:pt x="610" y="3872"/>
                      <a:pt x="695" y="4362"/>
                      <a:pt x="773" y="4858"/>
                    </a:cubicBezTo>
                    <a:cubicBezTo>
                      <a:pt x="802" y="5035"/>
                      <a:pt x="830" y="5212"/>
                      <a:pt x="865" y="5390"/>
                    </a:cubicBezTo>
                    <a:cubicBezTo>
                      <a:pt x="880" y="5475"/>
                      <a:pt x="894" y="5567"/>
                      <a:pt x="908" y="5652"/>
                    </a:cubicBezTo>
                    <a:cubicBezTo>
                      <a:pt x="922" y="5744"/>
                      <a:pt x="922" y="5829"/>
                      <a:pt x="993" y="5886"/>
                    </a:cubicBezTo>
                    <a:cubicBezTo>
                      <a:pt x="1014" y="5900"/>
                      <a:pt x="1036" y="5914"/>
                      <a:pt x="1064" y="5921"/>
                    </a:cubicBezTo>
                    <a:lnTo>
                      <a:pt x="1078" y="5929"/>
                    </a:lnTo>
                    <a:cubicBezTo>
                      <a:pt x="1111" y="5933"/>
                      <a:pt x="1141" y="5937"/>
                      <a:pt x="1172" y="5937"/>
                    </a:cubicBezTo>
                    <a:cubicBezTo>
                      <a:pt x="1195" y="5937"/>
                      <a:pt x="1217" y="5935"/>
                      <a:pt x="1241" y="5929"/>
                    </a:cubicBezTo>
                    <a:cubicBezTo>
                      <a:pt x="1312" y="5921"/>
                      <a:pt x="1376" y="5879"/>
                      <a:pt x="1404" y="5808"/>
                    </a:cubicBezTo>
                    <a:cubicBezTo>
                      <a:pt x="1419" y="5758"/>
                      <a:pt x="1419" y="5702"/>
                      <a:pt x="1397" y="5652"/>
                    </a:cubicBezTo>
                    <a:cubicBezTo>
                      <a:pt x="1369" y="5524"/>
                      <a:pt x="1348" y="5397"/>
                      <a:pt x="1326" y="5269"/>
                    </a:cubicBezTo>
                    <a:lnTo>
                      <a:pt x="795" y="2100"/>
                    </a:lnTo>
                    <a:lnTo>
                      <a:pt x="745" y="1802"/>
                    </a:lnTo>
                    <a:cubicBezTo>
                      <a:pt x="688" y="1476"/>
                      <a:pt x="632" y="1142"/>
                      <a:pt x="582" y="816"/>
                    </a:cubicBezTo>
                    <a:cubicBezTo>
                      <a:pt x="532" y="547"/>
                      <a:pt x="490" y="270"/>
                      <a:pt x="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 rot="1016968">
                <a:off x="632388" y="4133034"/>
                <a:ext cx="58645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32" extrusionOk="0">
                    <a:moveTo>
                      <a:pt x="614" y="0"/>
                    </a:moveTo>
                    <a:cubicBezTo>
                      <a:pt x="589" y="0"/>
                      <a:pt x="565" y="2"/>
                      <a:pt x="540" y="6"/>
                    </a:cubicBezTo>
                    <a:cubicBezTo>
                      <a:pt x="129" y="70"/>
                      <a:pt x="1" y="602"/>
                      <a:pt x="341" y="843"/>
                    </a:cubicBezTo>
                    <a:cubicBezTo>
                      <a:pt x="426" y="904"/>
                      <a:pt x="519" y="932"/>
                      <a:pt x="609" y="932"/>
                    </a:cubicBezTo>
                    <a:cubicBezTo>
                      <a:pt x="875" y="932"/>
                      <a:pt x="1119" y="696"/>
                      <a:pt x="1072" y="389"/>
                    </a:cubicBezTo>
                    <a:cubicBezTo>
                      <a:pt x="1033" y="166"/>
                      <a:pt x="834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 rot="1016968">
                <a:off x="683648" y="4346790"/>
                <a:ext cx="58227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2" extrusionOk="0">
                    <a:moveTo>
                      <a:pt x="608" y="0"/>
                    </a:moveTo>
                    <a:cubicBezTo>
                      <a:pt x="583" y="0"/>
                      <a:pt x="558" y="2"/>
                      <a:pt x="532" y="7"/>
                    </a:cubicBezTo>
                    <a:cubicBezTo>
                      <a:pt x="121" y="77"/>
                      <a:pt x="0" y="602"/>
                      <a:pt x="334" y="843"/>
                    </a:cubicBezTo>
                    <a:cubicBezTo>
                      <a:pt x="420" y="905"/>
                      <a:pt x="514" y="932"/>
                      <a:pt x="605" y="932"/>
                    </a:cubicBezTo>
                    <a:cubicBezTo>
                      <a:pt x="871" y="932"/>
                      <a:pt x="1112" y="696"/>
                      <a:pt x="1064" y="389"/>
                    </a:cubicBezTo>
                    <a:cubicBezTo>
                      <a:pt x="1026" y="166"/>
                      <a:pt x="83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 rot="1016968">
                <a:off x="591949" y="4471055"/>
                <a:ext cx="58593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1" extrusionOk="0">
                    <a:moveTo>
                      <a:pt x="605" y="0"/>
                    </a:moveTo>
                    <a:cubicBezTo>
                      <a:pt x="583" y="0"/>
                      <a:pt x="561" y="2"/>
                      <a:pt x="539" y="5"/>
                    </a:cubicBezTo>
                    <a:cubicBezTo>
                      <a:pt x="128" y="76"/>
                      <a:pt x="0" y="600"/>
                      <a:pt x="340" y="842"/>
                    </a:cubicBezTo>
                    <a:cubicBezTo>
                      <a:pt x="425" y="903"/>
                      <a:pt x="518" y="930"/>
                      <a:pt x="609" y="930"/>
                    </a:cubicBezTo>
                    <a:cubicBezTo>
                      <a:pt x="874" y="930"/>
                      <a:pt x="1118" y="694"/>
                      <a:pt x="1071" y="388"/>
                    </a:cubicBezTo>
                    <a:cubicBezTo>
                      <a:pt x="1032" y="162"/>
                      <a:pt x="828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 rot="1016968">
                <a:off x="684113" y="4506103"/>
                <a:ext cx="58227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26" extrusionOk="0">
                    <a:moveTo>
                      <a:pt x="610" y="0"/>
                    </a:moveTo>
                    <a:cubicBezTo>
                      <a:pt x="584" y="0"/>
                      <a:pt x="558" y="2"/>
                      <a:pt x="532" y="7"/>
                    </a:cubicBezTo>
                    <a:cubicBezTo>
                      <a:pt x="121" y="71"/>
                      <a:pt x="0" y="595"/>
                      <a:pt x="333" y="836"/>
                    </a:cubicBezTo>
                    <a:cubicBezTo>
                      <a:pt x="420" y="898"/>
                      <a:pt x="514" y="925"/>
                      <a:pt x="605" y="925"/>
                    </a:cubicBezTo>
                    <a:cubicBezTo>
                      <a:pt x="871" y="925"/>
                      <a:pt x="1111" y="691"/>
                      <a:pt x="1064" y="390"/>
                    </a:cubicBezTo>
                    <a:cubicBezTo>
                      <a:pt x="1026" y="161"/>
                      <a:pt x="83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 rot="1016968">
                <a:off x="673433" y="4425459"/>
                <a:ext cx="58488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1" extrusionOk="0">
                    <a:moveTo>
                      <a:pt x="599" y="1"/>
                    </a:moveTo>
                    <a:cubicBezTo>
                      <a:pt x="577" y="1"/>
                      <a:pt x="555" y="2"/>
                      <a:pt x="532" y="6"/>
                    </a:cubicBezTo>
                    <a:cubicBezTo>
                      <a:pt x="128" y="77"/>
                      <a:pt x="0" y="601"/>
                      <a:pt x="341" y="842"/>
                    </a:cubicBezTo>
                    <a:cubicBezTo>
                      <a:pt x="425" y="904"/>
                      <a:pt x="518" y="931"/>
                      <a:pt x="609" y="931"/>
                    </a:cubicBezTo>
                    <a:cubicBezTo>
                      <a:pt x="874" y="931"/>
                      <a:pt x="1117" y="695"/>
                      <a:pt x="1064" y="389"/>
                    </a:cubicBezTo>
                    <a:cubicBezTo>
                      <a:pt x="1025" y="162"/>
                      <a:pt x="827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1016968">
                <a:off x="635978" y="4569054"/>
                <a:ext cx="58488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26" extrusionOk="0">
                    <a:moveTo>
                      <a:pt x="610" y="0"/>
                    </a:moveTo>
                    <a:cubicBezTo>
                      <a:pt x="585" y="0"/>
                      <a:pt x="559" y="2"/>
                      <a:pt x="532" y="7"/>
                    </a:cubicBezTo>
                    <a:cubicBezTo>
                      <a:pt x="128" y="71"/>
                      <a:pt x="0" y="595"/>
                      <a:pt x="334" y="836"/>
                    </a:cubicBezTo>
                    <a:cubicBezTo>
                      <a:pt x="420" y="898"/>
                      <a:pt x="515" y="925"/>
                      <a:pt x="606" y="925"/>
                    </a:cubicBezTo>
                    <a:cubicBezTo>
                      <a:pt x="874" y="925"/>
                      <a:pt x="1117" y="691"/>
                      <a:pt x="1064" y="390"/>
                    </a:cubicBezTo>
                    <a:cubicBezTo>
                      <a:pt x="1026" y="161"/>
                      <a:pt x="834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1016968">
                <a:off x="551120" y="4556375"/>
                <a:ext cx="58279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931" extrusionOk="0">
                    <a:moveTo>
                      <a:pt x="598" y="0"/>
                    </a:moveTo>
                    <a:cubicBezTo>
                      <a:pt x="577" y="0"/>
                      <a:pt x="555" y="2"/>
                      <a:pt x="533" y="5"/>
                    </a:cubicBezTo>
                    <a:cubicBezTo>
                      <a:pt x="121" y="76"/>
                      <a:pt x="1" y="600"/>
                      <a:pt x="334" y="841"/>
                    </a:cubicBezTo>
                    <a:cubicBezTo>
                      <a:pt x="419" y="903"/>
                      <a:pt x="512" y="930"/>
                      <a:pt x="602" y="930"/>
                    </a:cubicBezTo>
                    <a:cubicBezTo>
                      <a:pt x="868" y="930"/>
                      <a:pt x="1112" y="694"/>
                      <a:pt x="1064" y="388"/>
                    </a:cubicBezTo>
                    <a:cubicBezTo>
                      <a:pt x="1026" y="161"/>
                      <a:pt x="82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 rot="1016968">
                <a:off x="606115" y="4300334"/>
                <a:ext cx="58593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6" extrusionOk="0">
                    <a:moveTo>
                      <a:pt x="616" y="0"/>
                    </a:moveTo>
                    <a:cubicBezTo>
                      <a:pt x="590" y="0"/>
                      <a:pt x="565" y="2"/>
                      <a:pt x="539" y="7"/>
                    </a:cubicBezTo>
                    <a:cubicBezTo>
                      <a:pt x="128" y="71"/>
                      <a:pt x="0" y="595"/>
                      <a:pt x="341" y="836"/>
                    </a:cubicBezTo>
                    <a:cubicBezTo>
                      <a:pt x="426" y="898"/>
                      <a:pt x="519" y="925"/>
                      <a:pt x="609" y="925"/>
                    </a:cubicBezTo>
                    <a:cubicBezTo>
                      <a:pt x="875" y="925"/>
                      <a:pt x="1119" y="691"/>
                      <a:pt x="1071" y="390"/>
                    </a:cubicBezTo>
                    <a:cubicBezTo>
                      <a:pt x="1033" y="161"/>
                      <a:pt x="835" y="0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 rot="1016968">
                <a:off x="702718" y="4268221"/>
                <a:ext cx="58227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1" extrusionOk="0">
                    <a:moveTo>
                      <a:pt x="598" y="1"/>
                    </a:moveTo>
                    <a:cubicBezTo>
                      <a:pt x="576" y="1"/>
                      <a:pt x="554" y="2"/>
                      <a:pt x="532" y="5"/>
                    </a:cubicBezTo>
                    <a:cubicBezTo>
                      <a:pt x="121" y="76"/>
                      <a:pt x="0" y="601"/>
                      <a:pt x="334" y="842"/>
                    </a:cubicBezTo>
                    <a:cubicBezTo>
                      <a:pt x="418" y="903"/>
                      <a:pt x="511" y="931"/>
                      <a:pt x="602" y="931"/>
                    </a:cubicBezTo>
                    <a:cubicBezTo>
                      <a:pt x="867" y="931"/>
                      <a:pt x="1112" y="695"/>
                      <a:pt x="1064" y="388"/>
                    </a:cubicBezTo>
                    <a:cubicBezTo>
                      <a:pt x="1025" y="162"/>
                      <a:pt x="821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 rot="1016968">
                <a:off x="575937" y="4385573"/>
                <a:ext cx="58488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3" extrusionOk="0">
                    <a:moveTo>
                      <a:pt x="610" y="1"/>
                    </a:moveTo>
                    <a:cubicBezTo>
                      <a:pt x="585" y="1"/>
                      <a:pt x="558" y="3"/>
                      <a:pt x="532" y="7"/>
                    </a:cubicBezTo>
                    <a:cubicBezTo>
                      <a:pt x="128" y="71"/>
                      <a:pt x="0" y="603"/>
                      <a:pt x="334" y="844"/>
                    </a:cubicBezTo>
                    <a:cubicBezTo>
                      <a:pt x="420" y="905"/>
                      <a:pt x="514" y="933"/>
                      <a:pt x="606" y="933"/>
                    </a:cubicBezTo>
                    <a:cubicBezTo>
                      <a:pt x="874" y="933"/>
                      <a:pt x="1117" y="697"/>
                      <a:pt x="1064" y="390"/>
                    </a:cubicBezTo>
                    <a:cubicBezTo>
                      <a:pt x="1026" y="161"/>
                      <a:pt x="834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 rot="1016968">
                <a:off x="602521" y="4214718"/>
                <a:ext cx="58541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933" extrusionOk="0">
                    <a:moveTo>
                      <a:pt x="609" y="1"/>
                    </a:moveTo>
                    <a:cubicBezTo>
                      <a:pt x="584" y="1"/>
                      <a:pt x="558" y="3"/>
                      <a:pt x="533" y="7"/>
                    </a:cubicBezTo>
                    <a:cubicBezTo>
                      <a:pt x="122" y="78"/>
                      <a:pt x="1" y="603"/>
                      <a:pt x="334" y="844"/>
                    </a:cubicBezTo>
                    <a:cubicBezTo>
                      <a:pt x="421" y="905"/>
                      <a:pt x="515" y="933"/>
                      <a:pt x="606" y="933"/>
                    </a:cubicBezTo>
                    <a:cubicBezTo>
                      <a:pt x="875" y="933"/>
                      <a:pt x="1117" y="697"/>
                      <a:pt x="1065" y="390"/>
                    </a:cubicBezTo>
                    <a:cubicBezTo>
                      <a:pt x="1026" y="167"/>
                      <a:pt x="83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1016968">
                <a:off x="604749" y="3894352"/>
                <a:ext cx="258092" cy="276367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5278" extrusionOk="0">
                    <a:moveTo>
                      <a:pt x="1832" y="0"/>
                    </a:moveTo>
                    <a:cubicBezTo>
                      <a:pt x="1793" y="0"/>
                      <a:pt x="1752" y="12"/>
                      <a:pt x="1716" y="34"/>
                    </a:cubicBezTo>
                    <a:lnTo>
                      <a:pt x="1702" y="41"/>
                    </a:lnTo>
                    <a:cubicBezTo>
                      <a:pt x="1688" y="48"/>
                      <a:pt x="1681" y="55"/>
                      <a:pt x="1667" y="69"/>
                    </a:cubicBezTo>
                    <a:lnTo>
                      <a:pt x="1660" y="76"/>
                    </a:lnTo>
                    <a:cubicBezTo>
                      <a:pt x="1646" y="90"/>
                      <a:pt x="1638" y="98"/>
                      <a:pt x="1631" y="112"/>
                    </a:cubicBezTo>
                    <a:lnTo>
                      <a:pt x="1617" y="126"/>
                    </a:lnTo>
                    <a:lnTo>
                      <a:pt x="1610" y="140"/>
                    </a:lnTo>
                    <a:cubicBezTo>
                      <a:pt x="1603" y="147"/>
                      <a:pt x="1603" y="147"/>
                      <a:pt x="1596" y="154"/>
                    </a:cubicBezTo>
                    <a:lnTo>
                      <a:pt x="1589" y="168"/>
                    </a:lnTo>
                    <a:lnTo>
                      <a:pt x="1582" y="183"/>
                    </a:lnTo>
                    <a:lnTo>
                      <a:pt x="1568" y="204"/>
                    </a:lnTo>
                    <a:lnTo>
                      <a:pt x="1560" y="218"/>
                    </a:lnTo>
                    <a:lnTo>
                      <a:pt x="1560" y="225"/>
                    </a:lnTo>
                    <a:cubicBezTo>
                      <a:pt x="1560" y="225"/>
                      <a:pt x="1560" y="232"/>
                      <a:pt x="1553" y="232"/>
                    </a:cubicBezTo>
                    <a:lnTo>
                      <a:pt x="1553" y="239"/>
                    </a:lnTo>
                    <a:lnTo>
                      <a:pt x="1546" y="254"/>
                    </a:lnTo>
                    <a:cubicBezTo>
                      <a:pt x="1355" y="672"/>
                      <a:pt x="1149" y="1090"/>
                      <a:pt x="965" y="1516"/>
                    </a:cubicBezTo>
                    <a:cubicBezTo>
                      <a:pt x="780" y="1955"/>
                      <a:pt x="603" y="2409"/>
                      <a:pt x="433" y="2863"/>
                    </a:cubicBezTo>
                    <a:cubicBezTo>
                      <a:pt x="362" y="3040"/>
                      <a:pt x="298" y="3217"/>
                      <a:pt x="234" y="3395"/>
                    </a:cubicBezTo>
                    <a:cubicBezTo>
                      <a:pt x="185" y="3529"/>
                      <a:pt x="135" y="3664"/>
                      <a:pt x="93" y="3799"/>
                    </a:cubicBezTo>
                    <a:cubicBezTo>
                      <a:pt x="43" y="3934"/>
                      <a:pt x="15" y="4068"/>
                      <a:pt x="0" y="4203"/>
                    </a:cubicBezTo>
                    <a:cubicBezTo>
                      <a:pt x="0" y="4430"/>
                      <a:pt x="78" y="4650"/>
                      <a:pt x="220" y="4820"/>
                    </a:cubicBezTo>
                    <a:cubicBezTo>
                      <a:pt x="490" y="5160"/>
                      <a:pt x="858" y="5231"/>
                      <a:pt x="1270" y="5267"/>
                    </a:cubicBezTo>
                    <a:cubicBezTo>
                      <a:pt x="1383" y="5274"/>
                      <a:pt x="1497" y="5278"/>
                      <a:pt x="1610" y="5278"/>
                    </a:cubicBezTo>
                    <a:cubicBezTo>
                      <a:pt x="1936" y="5278"/>
                      <a:pt x="2261" y="5248"/>
                      <a:pt x="2581" y="5196"/>
                    </a:cubicBezTo>
                    <a:cubicBezTo>
                      <a:pt x="3170" y="5111"/>
                      <a:pt x="3737" y="4933"/>
                      <a:pt x="4269" y="4678"/>
                    </a:cubicBezTo>
                    <a:cubicBezTo>
                      <a:pt x="4546" y="4565"/>
                      <a:pt x="4758" y="4338"/>
                      <a:pt x="4858" y="4054"/>
                    </a:cubicBezTo>
                    <a:cubicBezTo>
                      <a:pt x="4929" y="3849"/>
                      <a:pt x="4921" y="3622"/>
                      <a:pt x="4843" y="3416"/>
                    </a:cubicBezTo>
                    <a:cubicBezTo>
                      <a:pt x="4787" y="3288"/>
                      <a:pt x="4716" y="3175"/>
                      <a:pt x="4631" y="3069"/>
                    </a:cubicBezTo>
                    <a:cubicBezTo>
                      <a:pt x="4539" y="2955"/>
                      <a:pt x="4453" y="2835"/>
                      <a:pt x="4361" y="2728"/>
                    </a:cubicBezTo>
                    <a:cubicBezTo>
                      <a:pt x="4056" y="2345"/>
                      <a:pt x="3751" y="1969"/>
                      <a:pt x="3432" y="1601"/>
                    </a:cubicBezTo>
                    <a:cubicBezTo>
                      <a:pt x="3390" y="1551"/>
                      <a:pt x="3347" y="1501"/>
                      <a:pt x="3305" y="1452"/>
                    </a:cubicBezTo>
                    <a:lnTo>
                      <a:pt x="3276" y="1423"/>
                    </a:lnTo>
                    <a:cubicBezTo>
                      <a:pt x="3241" y="1381"/>
                      <a:pt x="3205" y="1338"/>
                      <a:pt x="3170" y="1303"/>
                    </a:cubicBezTo>
                    <a:lnTo>
                      <a:pt x="3149" y="1282"/>
                    </a:lnTo>
                    <a:lnTo>
                      <a:pt x="3035" y="1154"/>
                    </a:lnTo>
                    <a:lnTo>
                      <a:pt x="3028" y="1140"/>
                    </a:lnTo>
                    <a:cubicBezTo>
                      <a:pt x="2830" y="927"/>
                      <a:pt x="2638" y="722"/>
                      <a:pt x="2440" y="516"/>
                    </a:cubicBezTo>
                    <a:cubicBezTo>
                      <a:pt x="2347" y="417"/>
                      <a:pt x="2255" y="317"/>
                      <a:pt x="2163" y="218"/>
                    </a:cubicBezTo>
                    <a:cubicBezTo>
                      <a:pt x="2092" y="133"/>
                      <a:pt x="2007" y="62"/>
                      <a:pt x="1901" y="12"/>
                    </a:cubicBezTo>
                    <a:cubicBezTo>
                      <a:pt x="1880" y="4"/>
                      <a:pt x="1856" y="0"/>
                      <a:pt x="1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41" name="Google Shape;1541;p20"/>
            <p:cNvSpPr/>
            <p:nvPr/>
          </p:nvSpPr>
          <p:spPr>
            <a:xfrm rot="1016968">
              <a:off x="643661" y="4188953"/>
              <a:ext cx="58227" cy="48749"/>
            </a:xfrm>
            <a:custGeom>
              <a:avLst/>
              <a:gdLst/>
              <a:ahLst/>
              <a:cxnLst/>
              <a:rect l="l" t="t" r="r" b="b"/>
              <a:pathLst>
                <a:path w="1112" h="931" extrusionOk="0">
                  <a:moveTo>
                    <a:pt x="598" y="1"/>
                  </a:moveTo>
                  <a:cubicBezTo>
                    <a:pt x="576" y="1"/>
                    <a:pt x="555" y="2"/>
                    <a:pt x="533" y="5"/>
                  </a:cubicBezTo>
                  <a:cubicBezTo>
                    <a:pt x="121" y="76"/>
                    <a:pt x="1" y="601"/>
                    <a:pt x="334" y="842"/>
                  </a:cubicBezTo>
                  <a:cubicBezTo>
                    <a:pt x="421" y="903"/>
                    <a:pt x="514" y="931"/>
                    <a:pt x="605" y="931"/>
                  </a:cubicBezTo>
                  <a:cubicBezTo>
                    <a:pt x="872" y="931"/>
                    <a:pt x="1112" y="695"/>
                    <a:pt x="1064" y="388"/>
                  </a:cubicBezTo>
                  <a:cubicBezTo>
                    <a:pt x="1026" y="162"/>
                    <a:pt x="822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2" name="Google Shape;1542;p20"/>
          <p:cNvSpPr txBox="1">
            <a:spLocks noGrp="1"/>
          </p:cNvSpPr>
          <p:nvPr>
            <p:ph type="title" hasCustomPrompt="1"/>
          </p:nvPr>
        </p:nvSpPr>
        <p:spPr>
          <a:xfrm>
            <a:off x="3251033" y="2729080"/>
            <a:ext cx="20352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543" name="Google Shape;1543;p20"/>
          <p:cNvSpPr txBox="1">
            <a:spLocks noGrp="1"/>
          </p:cNvSpPr>
          <p:nvPr>
            <p:ph type="subTitle" idx="1"/>
          </p:nvPr>
        </p:nvSpPr>
        <p:spPr>
          <a:xfrm>
            <a:off x="4659367" y="3709133"/>
            <a:ext cx="4281600" cy="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67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0"/>
          <p:cNvSpPr txBox="1">
            <a:spLocks noGrp="1"/>
          </p:cNvSpPr>
          <p:nvPr>
            <p:ph type="subTitle" idx="2"/>
          </p:nvPr>
        </p:nvSpPr>
        <p:spPr>
          <a:xfrm>
            <a:off x="3246900" y="4642351"/>
            <a:ext cx="5568800" cy="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>
            <a:off x="9029633" y="3882898"/>
            <a:ext cx="2687252" cy="2941901"/>
            <a:chOff x="6772224" y="2912173"/>
            <a:chExt cx="2015439" cy="2206426"/>
          </a:xfrm>
        </p:grpSpPr>
        <p:sp>
          <p:nvSpPr>
            <p:cNvPr id="1546" name="Google Shape;1546;p20"/>
            <p:cNvSpPr/>
            <p:nvPr/>
          </p:nvSpPr>
          <p:spPr>
            <a:xfrm rot="2699892">
              <a:off x="7304004" y="3785326"/>
              <a:ext cx="243718" cy="504844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393096" y="3613148"/>
              <a:ext cx="37982" cy="57922"/>
            </a:xfrm>
            <a:custGeom>
              <a:avLst/>
              <a:gdLst/>
              <a:ahLst/>
              <a:cxnLst/>
              <a:rect l="l" t="t" r="r" b="b"/>
              <a:pathLst>
                <a:path w="360" h="549" extrusionOk="0">
                  <a:moveTo>
                    <a:pt x="135" y="1"/>
                  </a:moveTo>
                  <a:cubicBezTo>
                    <a:pt x="99" y="1"/>
                    <a:pt x="72" y="19"/>
                    <a:pt x="63" y="46"/>
                  </a:cubicBezTo>
                  <a:cubicBezTo>
                    <a:pt x="45" y="64"/>
                    <a:pt x="36" y="91"/>
                    <a:pt x="36" y="118"/>
                  </a:cubicBezTo>
                  <a:cubicBezTo>
                    <a:pt x="9" y="261"/>
                    <a:pt x="0" y="405"/>
                    <a:pt x="9" y="549"/>
                  </a:cubicBezTo>
                  <a:lnTo>
                    <a:pt x="360" y="396"/>
                  </a:lnTo>
                  <a:cubicBezTo>
                    <a:pt x="342" y="324"/>
                    <a:pt x="315" y="243"/>
                    <a:pt x="279" y="171"/>
                  </a:cubicBezTo>
                  <a:cubicBezTo>
                    <a:pt x="261" y="118"/>
                    <a:pt x="225" y="73"/>
                    <a:pt x="189" y="28"/>
                  </a:cubicBezTo>
                  <a:cubicBezTo>
                    <a:pt x="171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184725" y="3552589"/>
              <a:ext cx="47372" cy="76175"/>
            </a:xfrm>
            <a:custGeom>
              <a:avLst/>
              <a:gdLst/>
              <a:ahLst/>
              <a:cxnLst/>
              <a:rect l="l" t="t" r="r" b="b"/>
              <a:pathLst>
                <a:path w="449" h="722" extrusionOk="0">
                  <a:moveTo>
                    <a:pt x="449" y="0"/>
                  </a:moveTo>
                  <a:lnTo>
                    <a:pt x="0" y="27"/>
                  </a:lnTo>
                  <a:cubicBezTo>
                    <a:pt x="0" y="216"/>
                    <a:pt x="36" y="404"/>
                    <a:pt x="90" y="593"/>
                  </a:cubicBezTo>
                  <a:cubicBezTo>
                    <a:pt x="108" y="629"/>
                    <a:pt x="126" y="665"/>
                    <a:pt x="153" y="692"/>
                  </a:cubicBezTo>
                  <a:cubicBezTo>
                    <a:pt x="168" y="713"/>
                    <a:pt x="190" y="721"/>
                    <a:pt x="213" y="721"/>
                  </a:cubicBezTo>
                  <a:cubicBezTo>
                    <a:pt x="229" y="721"/>
                    <a:pt x="246" y="717"/>
                    <a:pt x="260" y="710"/>
                  </a:cubicBezTo>
                  <a:cubicBezTo>
                    <a:pt x="287" y="692"/>
                    <a:pt x="305" y="665"/>
                    <a:pt x="305" y="629"/>
                  </a:cubicBezTo>
                  <a:cubicBezTo>
                    <a:pt x="368" y="422"/>
                    <a:pt x="422" y="216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263326" y="3560185"/>
              <a:ext cx="41780" cy="67523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0" y="0"/>
                  </a:moveTo>
                  <a:cubicBezTo>
                    <a:pt x="27" y="225"/>
                    <a:pt x="9" y="395"/>
                    <a:pt x="144" y="593"/>
                  </a:cubicBezTo>
                  <a:cubicBezTo>
                    <a:pt x="160" y="616"/>
                    <a:pt x="175" y="639"/>
                    <a:pt x="196" y="639"/>
                  </a:cubicBezTo>
                  <a:cubicBezTo>
                    <a:pt x="200" y="639"/>
                    <a:pt x="203" y="639"/>
                    <a:pt x="207" y="638"/>
                  </a:cubicBezTo>
                  <a:cubicBezTo>
                    <a:pt x="225" y="638"/>
                    <a:pt x="243" y="620"/>
                    <a:pt x="252" y="611"/>
                  </a:cubicBezTo>
                  <a:cubicBezTo>
                    <a:pt x="377" y="440"/>
                    <a:pt x="359" y="233"/>
                    <a:pt x="39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341927" y="3554488"/>
              <a:ext cx="42730" cy="65413"/>
            </a:xfrm>
            <a:custGeom>
              <a:avLst/>
              <a:gdLst/>
              <a:ahLst/>
              <a:cxnLst/>
              <a:rect l="l" t="t" r="r" b="b"/>
              <a:pathLst>
                <a:path w="405" h="620" extrusionOk="0">
                  <a:moveTo>
                    <a:pt x="405" y="0"/>
                  </a:moveTo>
                  <a:lnTo>
                    <a:pt x="1" y="36"/>
                  </a:lnTo>
                  <a:cubicBezTo>
                    <a:pt x="10" y="225"/>
                    <a:pt x="63" y="404"/>
                    <a:pt x="171" y="557"/>
                  </a:cubicBezTo>
                  <a:cubicBezTo>
                    <a:pt x="198" y="593"/>
                    <a:pt x="225" y="620"/>
                    <a:pt x="270" y="620"/>
                  </a:cubicBezTo>
                  <a:cubicBezTo>
                    <a:pt x="306" y="611"/>
                    <a:pt x="333" y="548"/>
                    <a:pt x="342" y="503"/>
                  </a:cubicBezTo>
                  <a:cubicBezTo>
                    <a:pt x="369" y="341"/>
                    <a:pt x="396" y="171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7403541" y="3526951"/>
              <a:ext cx="44629" cy="76069"/>
            </a:xfrm>
            <a:custGeom>
              <a:avLst/>
              <a:gdLst/>
              <a:ahLst/>
              <a:cxnLst/>
              <a:rect l="l" t="t" r="r" b="b"/>
              <a:pathLst>
                <a:path w="423" h="721" extrusionOk="0">
                  <a:moveTo>
                    <a:pt x="377" y="1"/>
                  </a:moveTo>
                  <a:lnTo>
                    <a:pt x="0" y="144"/>
                  </a:lnTo>
                  <a:cubicBezTo>
                    <a:pt x="0" y="324"/>
                    <a:pt x="54" y="495"/>
                    <a:pt x="162" y="647"/>
                  </a:cubicBezTo>
                  <a:cubicBezTo>
                    <a:pt x="195" y="680"/>
                    <a:pt x="235" y="720"/>
                    <a:pt x="276" y="720"/>
                  </a:cubicBezTo>
                  <a:cubicBezTo>
                    <a:pt x="280" y="720"/>
                    <a:pt x="284" y="720"/>
                    <a:pt x="288" y="719"/>
                  </a:cubicBezTo>
                  <a:cubicBezTo>
                    <a:pt x="341" y="701"/>
                    <a:pt x="359" y="647"/>
                    <a:pt x="368" y="602"/>
                  </a:cubicBezTo>
                  <a:cubicBezTo>
                    <a:pt x="413" y="405"/>
                    <a:pt x="422" y="198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7245707" y="3637204"/>
              <a:ext cx="44207" cy="55707"/>
            </a:xfrm>
            <a:custGeom>
              <a:avLst/>
              <a:gdLst/>
              <a:ahLst/>
              <a:cxnLst/>
              <a:rect l="l" t="t" r="r" b="b"/>
              <a:pathLst>
                <a:path w="419" h="528" extrusionOk="0">
                  <a:moveTo>
                    <a:pt x="117" y="1"/>
                  </a:moveTo>
                  <a:cubicBezTo>
                    <a:pt x="1" y="1"/>
                    <a:pt x="33" y="451"/>
                    <a:pt x="33" y="527"/>
                  </a:cubicBezTo>
                  <a:lnTo>
                    <a:pt x="419" y="428"/>
                  </a:lnTo>
                  <a:lnTo>
                    <a:pt x="266" y="150"/>
                  </a:lnTo>
                  <a:cubicBezTo>
                    <a:pt x="239" y="87"/>
                    <a:pt x="194" y="42"/>
                    <a:pt x="140" y="6"/>
                  </a:cubicBezTo>
                  <a:cubicBezTo>
                    <a:pt x="132" y="3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7318294" y="3625387"/>
              <a:ext cx="50220" cy="59927"/>
            </a:xfrm>
            <a:custGeom>
              <a:avLst/>
              <a:gdLst/>
              <a:ahLst/>
              <a:cxnLst/>
              <a:rect l="l" t="t" r="r" b="b"/>
              <a:pathLst>
                <a:path w="476" h="568" extrusionOk="0">
                  <a:moveTo>
                    <a:pt x="93" y="0"/>
                  </a:moveTo>
                  <a:cubicBezTo>
                    <a:pt x="89" y="0"/>
                    <a:pt x="85" y="1"/>
                    <a:pt x="81" y="2"/>
                  </a:cubicBezTo>
                  <a:cubicBezTo>
                    <a:pt x="45" y="11"/>
                    <a:pt x="36" y="46"/>
                    <a:pt x="27" y="82"/>
                  </a:cubicBezTo>
                  <a:cubicBezTo>
                    <a:pt x="0" y="244"/>
                    <a:pt x="0" y="406"/>
                    <a:pt x="27" y="567"/>
                  </a:cubicBezTo>
                  <a:lnTo>
                    <a:pt x="476" y="460"/>
                  </a:lnTo>
                  <a:lnTo>
                    <a:pt x="189" y="64"/>
                  </a:lnTo>
                  <a:cubicBezTo>
                    <a:pt x="165" y="32"/>
                    <a:pt x="126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54" name="Google Shape;1554;p20"/>
            <p:cNvGrpSpPr/>
            <p:nvPr/>
          </p:nvGrpSpPr>
          <p:grpSpPr>
            <a:xfrm>
              <a:off x="7762573" y="2912173"/>
              <a:ext cx="353441" cy="496612"/>
              <a:chOff x="7762573" y="2912173"/>
              <a:chExt cx="353441" cy="496612"/>
            </a:xfrm>
          </p:grpSpPr>
          <p:sp>
            <p:nvSpPr>
              <p:cNvPr id="1555" name="Google Shape;1555;p20"/>
              <p:cNvSpPr/>
              <p:nvPr/>
            </p:nvSpPr>
            <p:spPr>
              <a:xfrm>
                <a:off x="7762573" y="2988875"/>
                <a:ext cx="316515" cy="41991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3980" extrusionOk="0">
                    <a:moveTo>
                      <a:pt x="2595" y="1"/>
                    </a:moveTo>
                    <a:cubicBezTo>
                      <a:pt x="1626" y="845"/>
                      <a:pt x="791" y="1841"/>
                      <a:pt x="117" y="2946"/>
                    </a:cubicBezTo>
                    <a:lnTo>
                      <a:pt x="54" y="3000"/>
                    </a:lnTo>
                    <a:cubicBezTo>
                      <a:pt x="0" y="3062"/>
                      <a:pt x="63" y="3152"/>
                      <a:pt x="135" y="3206"/>
                    </a:cubicBezTo>
                    <a:cubicBezTo>
                      <a:pt x="769" y="3712"/>
                      <a:pt x="1543" y="3980"/>
                      <a:pt x="2338" y="3980"/>
                    </a:cubicBezTo>
                    <a:cubicBezTo>
                      <a:pt x="2546" y="3980"/>
                      <a:pt x="2755" y="3962"/>
                      <a:pt x="2964" y="3924"/>
                    </a:cubicBezTo>
                    <a:cubicBezTo>
                      <a:pt x="2999" y="2605"/>
                      <a:pt x="2874" y="1294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805196" y="3306234"/>
                <a:ext cx="270093" cy="6741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39" extrusionOk="0">
                    <a:moveTo>
                      <a:pt x="2560" y="1"/>
                    </a:moveTo>
                    <a:cubicBezTo>
                      <a:pt x="1715" y="180"/>
                      <a:pt x="862" y="306"/>
                      <a:pt x="0" y="378"/>
                    </a:cubicBezTo>
                    <a:cubicBezTo>
                      <a:pt x="144" y="476"/>
                      <a:pt x="297" y="566"/>
                      <a:pt x="449" y="638"/>
                    </a:cubicBezTo>
                    <a:cubicBezTo>
                      <a:pt x="1159" y="566"/>
                      <a:pt x="1868" y="450"/>
                      <a:pt x="2560" y="306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775866" y="3224784"/>
                <a:ext cx="296575" cy="7300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92" extrusionOk="0">
                    <a:moveTo>
                      <a:pt x="2793" y="0"/>
                    </a:moveTo>
                    <a:cubicBezTo>
                      <a:pt x="1931" y="189"/>
                      <a:pt x="1069" y="315"/>
                      <a:pt x="198" y="377"/>
                    </a:cubicBezTo>
                    <a:cubicBezTo>
                      <a:pt x="126" y="485"/>
                      <a:pt x="63" y="584"/>
                      <a:pt x="0" y="692"/>
                    </a:cubicBezTo>
                    <a:cubicBezTo>
                      <a:pt x="943" y="629"/>
                      <a:pt x="1886" y="494"/>
                      <a:pt x="2811" y="306"/>
                    </a:cubicBezTo>
                    <a:cubicBezTo>
                      <a:pt x="2811" y="198"/>
                      <a:pt x="2802" y="99"/>
                      <a:pt x="2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834527" y="3142385"/>
                <a:ext cx="231267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29" extrusionOk="0">
                    <a:moveTo>
                      <a:pt x="2156" y="0"/>
                    </a:moveTo>
                    <a:cubicBezTo>
                      <a:pt x="1527" y="135"/>
                      <a:pt x="890" y="243"/>
                      <a:pt x="252" y="314"/>
                    </a:cubicBezTo>
                    <a:cubicBezTo>
                      <a:pt x="162" y="413"/>
                      <a:pt x="82" y="521"/>
                      <a:pt x="1" y="629"/>
                    </a:cubicBezTo>
                    <a:cubicBezTo>
                      <a:pt x="737" y="557"/>
                      <a:pt x="1464" y="449"/>
                      <a:pt x="2192" y="296"/>
                    </a:cubicBezTo>
                    <a:cubicBezTo>
                      <a:pt x="2183" y="198"/>
                      <a:pt x="2174" y="99"/>
                      <a:pt x="2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913233" y="3056187"/>
                <a:ext cx="142115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0" extrusionOk="0">
                    <a:moveTo>
                      <a:pt x="1293" y="0"/>
                    </a:moveTo>
                    <a:cubicBezTo>
                      <a:pt x="970" y="72"/>
                      <a:pt x="647" y="126"/>
                      <a:pt x="323" y="180"/>
                    </a:cubicBezTo>
                    <a:cubicBezTo>
                      <a:pt x="207" y="296"/>
                      <a:pt x="99" y="413"/>
                      <a:pt x="0" y="530"/>
                    </a:cubicBezTo>
                    <a:cubicBezTo>
                      <a:pt x="449" y="467"/>
                      <a:pt x="898" y="386"/>
                      <a:pt x="1347" y="287"/>
                    </a:cubicBezTo>
                    <a:cubicBezTo>
                      <a:pt x="1329" y="189"/>
                      <a:pt x="1311" y="99"/>
                      <a:pt x="1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963347" y="2912173"/>
                <a:ext cx="152666" cy="113101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072" extrusionOk="0">
                    <a:moveTo>
                      <a:pt x="818" y="0"/>
                    </a:moveTo>
                    <a:cubicBezTo>
                      <a:pt x="791" y="0"/>
                      <a:pt x="746" y="180"/>
                      <a:pt x="719" y="395"/>
                    </a:cubicBezTo>
                    <a:cubicBezTo>
                      <a:pt x="710" y="449"/>
                      <a:pt x="701" y="512"/>
                      <a:pt x="692" y="557"/>
                    </a:cubicBezTo>
                    <a:cubicBezTo>
                      <a:pt x="674" y="503"/>
                      <a:pt x="647" y="458"/>
                      <a:pt x="621" y="413"/>
                    </a:cubicBezTo>
                    <a:cubicBezTo>
                      <a:pt x="503" y="229"/>
                      <a:pt x="363" y="115"/>
                      <a:pt x="330" y="115"/>
                    </a:cubicBezTo>
                    <a:cubicBezTo>
                      <a:pt x="327" y="115"/>
                      <a:pt x="325" y="116"/>
                      <a:pt x="324" y="117"/>
                    </a:cubicBezTo>
                    <a:cubicBezTo>
                      <a:pt x="297" y="144"/>
                      <a:pt x="405" y="297"/>
                      <a:pt x="522" y="476"/>
                    </a:cubicBezTo>
                    <a:cubicBezTo>
                      <a:pt x="576" y="548"/>
                      <a:pt x="612" y="620"/>
                      <a:pt x="647" y="692"/>
                    </a:cubicBezTo>
                    <a:cubicBezTo>
                      <a:pt x="585" y="620"/>
                      <a:pt x="504" y="566"/>
                      <a:pt x="414" y="530"/>
                    </a:cubicBezTo>
                    <a:cubicBezTo>
                      <a:pt x="266" y="468"/>
                      <a:pt x="135" y="445"/>
                      <a:pt x="65" y="445"/>
                    </a:cubicBezTo>
                    <a:cubicBezTo>
                      <a:pt x="32" y="445"/>
                      <a:pt x="13" y="450"/>
                      <a:pt x="10" y="458"/>
                    </a:cubicBezTo>
                    <a:cubicBezTo>
                      <a:pt x="1" y="485"/>
                      <a:pt x="172" y="557"/>
                      <a:pt x="369" y="638"/>
                    </a:cubicBezTo>
                    <a:cubicBezTo>
                      <a:pt x="432" y="665"/>
                      <a:pt x="495" y="692"/>
                      <a:pt x="558" y="728"/>
                    </a:cubicBezTo>
                    <a:cubicBezTo>
                      <a:pt x="495" y="728"/>
                      <a:pt x="432" y="728"/>
                      <a:pt x="378" y="736"/>
                    </a:cubicBezTo>
                    <a:cubicBezTo>
                      <a:pt x="163" y="763"/>
                      <a:pt x="10" y="853"/>
                      <a:pt x="19" y="880"/>
                    </a:cubicBezTo>
                    <a:cubicBezTo>
                      <a:pt x="22" y="888"/>
                      <a:pt x="37" y="891"/>
                      <a:pt x="63" y="891"/>
                    </a:cubicBezTo>
                    <a:cubicBezTo>
                      <a:pt x="126" y="891"/>
                      <a:pt x="250" y="872"/>
                      <a:pt x="396" y="853"/>
                    </a:cubicBezTo>
                    <a:cubicBezTo>
                      <a:pt x="513" y="835"/>
                      <a:pt x="630" y="826"/>
                      <a:pt x="692" y="808"/>
                    </a:cubicBezTo>
                    <a:lnTo>
                      <a:pt x="710" y="808"/>
                    </a:lnTo>
                    <a:cubicBezTo>
                      <a:pt x="764" y="835"/>
                      <a:pt x="854" y="871"/>
                      <a:pt x="935" y="916"/>
                    </a:cubicBezTo>
                    <a:cubicBezTo>
                      <a:pt x="1082" y="990"/>
                      <a:pt x="1192" y="1071"/>
                      <a:pt x="1231" y="1071"/>
                    </a:cubicBezTo>
                    <a:cubicBezTo>
                      <a:pt x="1235" y="1071"/>
                      <a:pt x="1238" y="1070"/>
                      <a:pt x="1240" y="1069"/>
                    </a:cubicBezTo>
                    <a:cubicBezTo>
                      <a:pt x="1258" y="1051"/>
                      <a:pt x="1168" y="907"/>
                      <a:pt x="989" y="817"/>
                    </a:cubicBezTo>
                    <a:cubicBezTo>
                      <a:pt x="926" y="781"/>
                      <a:pt x="845" y="754"/>
                      <a:pt x="773" y="745"/>
                    </a:cubicBezTo>
                    <a:cubicBezTo>
                      <a:pt x="836" y="745"/>
                      <a:pt x="944" y="719"/>
                      <a:pt x="1078" y="719"/>
                    </a:cubicBezTo>
                    <a:cubicBezTo>
                      <a:pt x="1101" y="717"/>
                      <a:pt x="1123" y="717"/>
                      <a:pt x="1144" y="717"/>
                    </a:cubicBezTo>
                    <a:cubicBezTo>
                      <a:pt x="1239" y="717"/>
                      <a:pt x="1321" y="726"/>
                      <a:pt x="1374" y="726"/>
                    </a:cubicBezTo>
                    <a:cubicBezTo>
                      <a:pt x="1409" y="726"/>
                      <a:pt x="1431" y="722"/>
                      <a:pt x="1438" y="710"/>
                    </a:cubicBezTo>
                    <a:cubicBezTo>
                      <a:pt x="1446" y="684"/>
                      <a:pt x="1308" y="601"/>
                      <a:pt x="1109" y="601"/>
                    </a:cubicBezTo>
                    <a:cubicBezTo>
                      <a:pt x="1099" y="601"/>
                      <a:pt x="1089" y="601"/>
                      <a:pt x="1078" y="602"/>
                    </a:cubicBezTo>
                    <a:cubicBezTo>
                      <a:pt x="1007" y="611"/>
                      <a:pt x="944" y="620"/>
                      <a:pt x="881" y="638"/>
                    </a:cubicBezTo>
                    <a:cubicBezTo>
                      <a:pt x="917" y="611"/>
                      <a:pt x="953" y="584"/>
                      <a:pt x="998" y="566"/>
                    </a:cubicBezTo>
                    <a:cubicBezTo>
                      <a:pt x="1168" y="458"/>
                      <a:pt x="1330" y="440"/>
                      <a:pt x="1330" y="404"/>
                    </a:cubicBezTo>
                    <a:cubicBezTo>
                      <a:pt x="1330" y="395"/>
                      <a:pt x="1285" y="377"/>
                      <a:pt x="1213" y="377"/>
                    </a:cubicBezTo>
                    <a:cubicBezTo>
                      <a:pt x="1114" y="386"/>
                      <a:pt x="1016" y="413"/>
                      <a:pt x="935" y="467"/>
                    </a:cubicBezTo>
                    <a:cubicBezTo>
                      <a:pt x="881" y="494"/>
                      <a:pt x="836" y="530"/>
                      <a:pt x="800" y="575"/>
                    </a:cubicBezTo>
                    <a:cubicBezTo>
                      <a:pt x="809" y="530"/>
                      <a:pt x="818" y="476"/>
                      <a:pt x="827" y="413"/>
                    </a:cubicBezTo>
                    <a:cubicBezTo>
                      <a:pt x="863" y="189"/>
                      <a:pt x="845" y="0"/>
                      <a:pt x="8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1" name="Google Shape;1561;p20"/>
            <p:cNvSpPr/>
            <p:nvPr/>
          </p:nvSpPr>
          <p:spPr>
            <a:xfrm>
              <a:off x="8034457" y="3325120"/>
              <a:ext cx="104344" cy="115739"/>
            </a:xfrm>
            <a:custGeom>
              <a:avLst/>
              <a:gdLst/>
              <a:ahLst/>
              <a:cxnLst/>
              <a:rect l="l" t="t" r="r" b="b"/>
              <a:pathLst>
                <a:path w="989" h="1097" extrusionOk="0">
                  <a:moveTo>
                    <a:pt x="462" y="0"/>
                  </a:moveTo>
                  <a:cubicBezTo>
                    <a:pt x="452" y="0"/>
                    <a:pt x="442" y="1"/>
                    <a:pt x="431" y="1"/>
                  </a:cubicBezTo>
                  <a:cubicBezTo>
                    <a:pt x="270" y="19"/>
                    <a:pt x="117" y="91"/>
                    <a:pt x="0" y="199"/>
                  </a:cubicBezTo>
                  <a:lnTo>
                    <a:pt x="404" y="1097"/>
                  </a:lnTo>
                  <a:cubicBezTo>
                    <a:pt x="602" y="1052"/>
                    <a:pt x="773" y="926"/>
                    <a:pt x="880" y="746"/>
                  </a:cubicBezTo>
                  <a:cubicBezTo>
                    <a:pt x="988" y="576"/>
                    <a:pt x="979" y="342"/>
                    <a:pt x="853" y="181"/>
                  </a:cubicBezTo>
                  <a:cubicBezTo>
                    <a:pt x="761" y="63"/>
                    <a:pt x="613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8081829" y="3481478"/>
              <a:ext cx="92950" cy="124285"/>
            </a:xfrm>
            <a:custGeom>
              <a:avLst/>
              <a:gdLst/>
              <a:ahLst/>
              <a:cxnLst/>
              <a:rect l="l" t="t" r="r" b="b"/>
              <a:pathLst>
                <a:path w="881" h="1178" extrusionOk="0">
                  <a:moveTo>
                    <a:pt x="431" y="1"/>
                  </a:moveTo>
                  <a:cubicBezTo>
                    <a:pt x="288" y="1"/>
                    <a:pt x="135" y="37"/>
                    <a:pt x="0" y="100"/>
                  </a:cubicBezTo>
                  <a:lnTo>
                    <a:pt x="90" y="1177"/>
                  </a:lnTo>
                  <a:cubicBezTo>
                    <a:pt x="270" y="1123"/>
                    <a:pt x="440" y="1042"/>
                    <a:pt x="593" y="926"/>
                  </a:cubicBezTo>
                  <a:cubicBezTo>
                    <a:pt x="746" y="818"/>
                    <a:pt x="844" y="638"/>
                    <a:pt x="871" y="450"/>
                  </a:cubicBezTo>
                  <a:cubicBezTo>
                    <a:pt x="880" y="360"/>
                    <a:pt x="853" y="270"/>
                    <a:pt x="809" y="198"/>
                  </a:cubicBezTo>
                  <a:cubicBezTo>
                    <a:pt x="728" y="73"/>
                    <a:pt x="584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8069485" y="3656722"/>
              <a:ext cx="109831" cy="113840"/>
            </a:xfrm>
            <a:custGeom>
              <a:avLst/>
              <a:gdLst/>
              <a:ahLst/>
              <a:cxnLst/>
              <a:rect l="l" t="t" r="r" b="b"/>
              <a:pathLst>
                <a:path w="1041" h="1079" extrusionOk="0">
                  <a:moveTo>
                    <a:pt x="506" y="1"/>
                  </a:moveTo>
                  <a:cubicBezTo>
                    <a:pt x="502" y="1"/>
                    <a:pt x="499" y="1"/>
                    <a:pt x="495" y="1"/>
                  </a:cubicBezTo>
                  <a:cubicBezTo>
                    <a:pt x="360" y="1"/>
                    <a:pt x="234" y="37"/>
                    <a:pt x="126" y="100"/>
                  </a:cubicBezTo>
                  <a:lnTo>
                    <a:pt x="1" y="1078"/>
                  </a:lnTo>
                  <a:cubicBezTo>
                    <a:pt x="162" y="1078"/>
                    <a:pt x="324" y="1051"/>
                    <a:pt x="477" y="989"/>
                  </a:cubicBezTo>
                  <a:cubicBezTo>
                    <a:pt x="638" y="926"/>
                    <a:pt x="773" y="800"/>
                    <a:pt x="863" y="647"/>
                  </a:cubicBezTo>
                  <a:cubicBezTo>
                    <a:pt x="1040" y="364"/>
                    <a:pt x="832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8067586" y="3815613"/>
              <a:ext cx="100546" cy="129244"/>
            </a:xfrm>
            <a:custGeom>
              <a:avLst/>
              <a:gdLst/>
              <a:ahLst/>
              <a:cxnLst/>
              <a:rect l="l" t="t" r="r" b="b"/>
              <a:pathLst>
                <a:path w="953" h="1225" extrusionOk="0">
                  <a:moveTo>
                    <a:pt x="419" y="0"/>
                  </a:moveTo>
                  <a:cubicBezTo>
                    <a:pt x="272" y="0"/>
                    <a:pt x="125" y="46"/>
                    <a:pt x="1" y="129"/>
                  </a:cubicBezTo>
                  <a:lnTo>
                    <a:pt x="55" y="1225"/>
                  </a:lnTo>
                  <a:cubicBezTo>
                    <a:pt x="180" y="1189"/>
                    <a:pt x="297" y="1144"/>
                    <a:pt x="405" y="1099"/>
                  </a:cubicBezTo>
                  <a:cubicBezTo>
                    <a:pt x="557" y="1036"/>
                    <a:pt x="683" y="946"/>
                    <a:pt x="800" y="830"/>
                  </a:cubicBezTo>
                  <a:cubicBezTo>
                    <a:pt x="908" y="713"/>
                    <a:pt x="953" y="551"/>
                    <a:pt x="935" y="390"/>
                  </a:cubicBezTo>
                  <a:cubicBezTo>
                    <a:pt x="890" y="201"/>
                    <a:pt x="737" y="48"/>
                    <a:pt x="548" y="12"/>
                  </a:cubicBezTo>
                  <a:cubicBezTo>
                    <a:pt x="505" y="4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8076132" y="3977879"/>
              <a:ext cx="105294" cy="122386"/>
            </a:xfrm>
            <a:custGeom>
              <a:avLst/>
              <a:gdLst/>
              <a:ahLst/>
              <a:cxnLst/>
              <a:rect l="l" t="t" r="r" b="b"/>
              <a:pathLst>
                <a:path w="998" h="1160" extrusionOk="0">
                  <a:moveTo>
                    <a:pt x="396" y="1"/>
                  </a:moveTo>
                  <a:cubicBezTo>
                    <a:pt x="259" y="1"/>
                    <a:pt x="123" y="33"/>
                    <a:pt x="1" y="100"/>
                  </a:cubicBezTo>
                  <a:lnTo>
                    <a:pt x="279" y="1159"/>
                  </a:lnTo>
                  <a:cubicBezTo>
                    <a:pt x="476" y="1150"/>
                    <a:pt x="647" y="1007"/>
                    <a:pt x="782" y="863"/>
                  </a:cubicBezTo>
                  <a:cubicBezTo>
                    <a:pt x="872" y="782"/>
                    <a:pt x="934" y="674"/>
                    <a:pt x="961" y="567"/>
                  </a:cubicBezTo>
                  <a:cubicBezTo>
                    <a:pt x="997" y="333"/>
                    <a:pt x="863" y="118"/>
                    <a:pt x="647" y="37"/>
                  </a:cubicBezTo>
                  <a:cubicBezTo>
                    <a:pt x="565" y="13"/>
                    <a:pt x="480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8107361" y="4126641"/>
              <a:ext cx="99597" cy="117638"/>
            </a:xfrm>
            <a:custGeom>
              <a:avLst/>
              <a:gdLst/>
              <a:ahLst/>
              <a:cxnLst/>
              <a:rect l="l" t="t" r="r" b="b"/>
              <a:pathLst>
                <a:path w="944" h="1115" extrusionOk="0">
                  <a:moveTo>
                    <a:pt x="503" y="0"/>
                  </a:moveTo>
                  <a:cubicBezTo>
                    <a:pt x="306" y="0"/>
                    <a:pt x="117" y="94"/>
                    <a:pt x="1" y="261"/>
                  </a:cubicBezTo>
                  <a:lnTo>
                    <a:pt x="638" y="1114"/>
                  </a:lnTo>
                  <a:cubicBezTo>
                    <a:pt x="746" y="926"/>
                    <a:pt x="836" y="728"/>
                    <a:pt x="908" y="521"/>
                  </a:cubicBezTo>
                  <a:cubicBezTo>
                    <a:pt x="944" y="414"/>
                    <a:pt x="944" y="297"/>
                    <a:pt x="908" y="189"/>
                  </a:cubicBezTo>
                  <a:cubicBezTo>
                    <a:pt x="863" y="126"/>
                    <a:pt x="809" y="72"/>
                    <a:pt x="737" y="46"/>
                  </a:cubicBezTo>
                  <a:cubicBezTo>
                    <a:pt x="661" y="15"/>
                    <a:pt x="581" y="0"/>
                    <a:pt x="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199255" y="4216215"/>
              <a:ext cx="119537" cy="89574"/>
            </a:xfrm>
            <a:custGeom>
              <a:avLst/>
              <a:gdLst/>
              <a:ahLst/>
              <a:cxnLst/>
              <a:rect l="l" t="t" r="r" b="b"/>
              <a:pathLst>
                <a:path w="1133" h="849" extrusionOk="0">
                  <a:moveTo>
                    <a:pt x="596" y="1"/>
                  </a:moveTo>
                  <a:cubicBezTo>
                    <a:pt x="547" y="1"/>
                    <a:pt x="498" y="8"/>
                    <a:pt x="450" y="23"/>
                  </a:cubicBezTo>
                  <a:cubicBezTo>
                    <a:pt x="225" y="94"/>
                    <a:pt x="82" y="328"/>
                    <a:pt x="1" y="552"/>
                  </a:cubicBezTo>
                  <a:lnTo>
                    <a:pt x="1078" y="849"/>
                  </a:lnTo>
                  <a:cubicBezTo>
                    <a:pt x="1105" y="660"/>
                    <a:pt x="1132" y="454"/>
                    <a:pt x="1051" y="283"/>
                  </a:cubicBezTo>
                  <a:cubicBezTo>
                    <a:pt x="959" y="105"/>
                    <a:pt x="782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369856" y="4232885"/>
              <a:ext cx="113734" cy="86198"/>
            </a:xfrm>
            <a:custGeom>
              <a:avLst/>
              <a:gdLst/>
              <a:ahLst/>
              <a:cxnLst/>
              <a:rect l="l" t="t" r="r" b="b"/>
              <a:pathLst>
                <a:path w="1078" h="817" extrusionOk="0">
                  <a:moveTo>
                    <a:pt x="516" y="1"/>
                  </a:moveTo>
                  <a:cubicBezTo>
                    <a:pt x="349" y="1"/>
                    <a:pt x="194" y="88"/>
                    <a:pt x="117" y="242"/>
                  </a:cubicBezTo>
                  <a:cubicBezTo>
                    <a:pt x="36" y="421"/>
                    <a:pt x="0" y="619"/>
                    <a:pt x="36" y="816"/>
                  </a:cubicBezTo>
                  <a:lnTo>
                    <a:pt x="1078" y="475"/>
                  </a:lnTo>
                  <a:cubicBezTo>
                    <a:pt x="997" y="350"/>
                    <a:pt x="907" y="242"/>
                    <a:pt x="799" y="143"/>
                  </a:cubicBezTo>
                  <a:cubicBezTo>
                    <a:pt x="745" y="89"/>
                    <a:pt x="674" y="44"/>
                    <a:pt x="602" y="8"/>
                  </a:cubicBezTo>
                  <a:cubicBezTo>
                    <a:pt x="573" y="3"/>
                    <a:pt x="544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8511021" y="4163463"/>
              <a:ext cx="95693" cy="99702"/>
            </a:xfrm>
            <a:custGeom>
              <a:avLst/>
              <a:gdLst/>
              <a:ahLst/>
              <a:cxnLst/>
              <a:rect l="l" t="t" r="r" b="b"/>
              <a:pathLst>
                <a:path w="907" h="945" extrusionOk="0">
                  <a:moveTo>
                    <a:pt x="415" y="0"/>
                  </a:moveTo>
                  <a:cubicBezTo>
                    <a:pt x="363" y="0"/>
                    <a:pt x="311" y="9"/>
                    <a:pt x="260" y="29"/>
                  </a:cubicBezTo>
                  <a:cubicBezTo>
                    <a:pt x="99" y="101"/>
                    <a:pt x="0" y="271"/>
                    <a:pt x="0" y="442"/>
                  </a:cubicBezTo>
                  <a:cubicBezTo>
                    <a:pt x="9" y="621"/>
                    <a:pt x="54" y="792"/>
                    <a:pt x="135" y="945"/>
                  </a:cubicBezTo>
                  <a:lnTo>
                    <a:pt x="907" y="253"/>
                  </a:lnTo>
                  <a:cubicBezTo>
                    <a:pt x="817" y="172"/>
                    <a:pt x="718" y="101"/>
                    <a:pt x="611" y="47"/>
                  </a:cubicBezTo>
                  <a:cubicBezTo>
                    <a:pt x="549" y="16"/>
                    <a:pt x="482" y="0"/>
                    <a:pt x="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8599117" y="4037595"/>
              <a:ext cx="77757" cy="93899"/>
            </a:xfrm>
            <a:custGeom>
              <a:avLst/>
              <a:gdLst/>
              <a:ahLst/>
              <a:cxnLst/>
              <a:rect l="l" t="t" r="r" b="b"/>
              <a:pathLst>
                <a:path w="737" h="890" extrusionOk="0">
                  <a:moveTo>
                    <a:pt x="280" y="1"/>
                  </a:moveTo>
                  <a:cubicBezTo>
                    <a:pt x="230" y="1"/>
                    <a:pt x="180" y="10"/>
                    <a:pt x="135" y="28"/>
                  </a:cubicBezTo>
                  <a:cubicBezTo>
                    <a:pt x="63" y="72"/>
                    <a:pt x="18" y="144"/>
                    <a:pt x="9" y="234"/>
                  </a:cubicBezTo>
                  <a:cubicBezTo>
                    <a:pt x="0" y="315"/>
                    <a:pt x="9" y="405"/>
                    <a:pt x="45" y="477"/>
                  </a:cubicBezTo>
                  <a:cubicBezTo>
                    <a:pt x="99" y="629"/>
                    <a:pt x="180" y="773"/>
                    <a:pt x="296" y="890"/>
                  </a:cubicBezTo>
                  <a:lnTo>
                    <a:pt x="736" y="225"/>
                  </a:lnTo>
                  <a:cubicBezTo>
                    <a:pt x="656" y="162"/>
                    <a:pt x="584" y="117"/>
                    <a:pt x="503" y="72"/>
                  </a:cubicBezTo>
                  <a:cubicBezTo>
                    <a:pt x="437" y="23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630903" y="4624941"/>
              <a:ext cx="432993" cy="353547"/>
            </a:xfrm>
            <a:custGeom>
              <a:avLst/>
              <a:gdLst/>
              <a:ahLst/>
              <a:cxnLst/>
              <a:rect l="l" t="t" r="r" b="b"/>
              <a:pathLst>
                <a:path w="4104" h="3351" extrusionOk="0">
                  <a:moveTo>
                    <a:pt x="3053" y="1"/>
                  </a:moveTo>
                  <a:lnTo>
                    <a:pt x="1069" y="2282"/>
                  </a:lnTo>
                  <a:cubicBezTo>
                    <a:pt x="1051" y="2299"/>
                    <a:pt x="1033" y="2308"/>
                    <a:pt x="1015" y="2317"/>
                  </a:cubicBezTo>
                  <a:cubicBezTo>
                    <a:pt x="1007" y="2320"/>
                    <a:pt x="999" y="2321"/>
                    <a:pt x="991" y="2321"/>
                  </a:cubicBezTo>
                  <a:cubicBezTo>
                    <a:pt x="972" y="2321"/>
                    <a:pt x="953" y="2315"/>
                    <a:pt x="934" y="2308"/>
                  </a:cubicBezTo>
                  <a:lnTo>
                    <a:pt x="0" y="1931"/>
                  </a:lnTo>
                  <a:lnTo>
                    <a:pt x="0" y="1931"/>
                  </a:lnTo>
                  <a:cubicBezTo>
                    <a:pt x="368" y="2488"/>
                    <a:pt x="844" y="2973"/>
                    <a:pt x="1392" y="3350"/>
                  </a:cubicBezTo>
                  <a:cubicBezTo>
                    <a:pt x="2236" y="2264"/>
                    <a:pt x="3134" y="1231"/>
                    <a:pt x="4104" y="252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8214448" y="4626841"/>
              <a:ext cx="273891" cy="491759"/>
            </a:xfrm>
            <a:custGeom>
              <a:avLst/>
              <a:gdLst/>
              <a:ahLst/>
              <a:cxnLst/>
              <a:rect l="l" t="t" r="r" b="b"/>
              <a:pathLst>
                <a:path w="2596" h="4661" extrusionOk="0">
                  <a:moveTo>
                    <a:pt x="1159" y="1"/>
                  </a:moveTo>
                  <a:lnTo>
                    <a:pt x="288" y="342"/>
                  </a:lnTo>
                  <a:cubicBezTo>
                    <a:pt x="72" y="979"/>
                    <a:pt x="0" y="1653"/>
                    <a:pt x="63" y="2317"/>
                  </a:cubicBezTo>
                  <a:cubicBezTo>
                    <a:pt x="90" y="2578"/>
                    <a:pt x="171" y="2829"/>
                    <a:pt x="306" y="3054"/>
                  </a:cubicBezTo>
                  <a:cubicBezTo>
                    <a:pt x="431" y="3242"/>
                    <a:pt x="602" y="3395"/>
                    <a:pt x="800" y="3503"/>
                  </a:cubicBezTo>
                  <a:cubicBezTo>
                    <a:pt x="1125" y="3684"/>
                    <a:pt x="1494" y="3783"/>
                    <a:pt x="1870" y="3783"/>
                  </a:cubicBezTo>
                  <a:cubicBezTo>
                    <a:pt x="1941" y="3783"/>
                    <a:pt x="2012" y="3779"/>
                    <a:pt x="2084" y="3772"/>
                  </a:cubicBezTo>
                  <a:cubicBezTo>
                    <a:pt x="2084" y="4068"/>
                    <a:pt x="2093" y="4365"/>
                    <a:pt x="2111" y="4661"/>
                  </a:cubicBezTo>
                  <a:cubicBezTo>
                    <a:pt x="2111" y="4625"/>
                    <a:pt x="2272" y="4437"/>
                    <a:pt x="2299" y="4392"/>
                  </a:cubicBezTo>
                  <a:cubicBezTo>
                    <a:pt x="2362" y="4275"/>
                    <a:pt x="2407" y="4140"/>
                    <a:pt x="2443" y="4005"/>
                  </a:cubicBezTo>
                  <a:cubicBezTo>
                    <a:pt x="2515" y="3745"/>
                    <a:pt x="2569" y="3476"/>
                    <a:pt x="2595" y="3206"/>
                  </a:cubicBezTo>
                  <a:cubicBezTo>
                    <a:pt x="2595" y="3135"/>
                    <a:pt x="1689" y="2892"/>
                    <a:pt x="1608" y="2856"/>
                  </a:cubicBezTo>
                  <a:cubicBezTo>
                    <a:pt x="440" y="2299"/>
                    <a:pt x="970" y="962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133555" y="3235652"/>
              <a:ext cx="1654107" cy="1480341"/>
            </a:xfrm>
            <a:custGeom>
              <a:avLst/>
              <a:gdLst/>
              <a:ahLst/>
              <a:cxnLst/>
              <a:rect l="l" t="t" r="r" b="b"/>
              <a:pathLst>
                <a:path w="15678" h="14031" extrusionOk="0">
                  <a:moveTo>
                    <a:pt x="7880" y="0"/>
                  </a:moveTo>
                  <a:cubicBezTo>
                    <a:pt x="7558" y="0"/>
                    <a:pt x="7255" y="169"/>
                    <a:pt x="7094" y="463"/>
                  </a:cubicBezTo>
                  <a:cubicBezTo>
                    <a:pt x="7004" y="634"/>
                    <a:pt x="7076" y="777"/>
                    <a:pt x="7022" y="957"/>
                  </a:cubicBezTo>
                  <a:cubicBezTo>
                    <a:pt x="6989" y="957"/>
                    <a:pt x="6767" y="976"/>
                    <a:pt x="6648" y="976"/>
                  </a:cubicBezTo>
                  <a:cubicBezTo>
                    <a:pt x="6603" y="976"/>
                    <a:pt x="6573" y="973"/>
                    <a:pt x="6573" y="966"/>
                  </a:cubicBezTo>
                  <a:cubicBezTo>
                    <a:pt x="6519" y="759"/>
                    <a:pt x="6420" y="562"/>
                    <a:pt x="6268" y="409"/>
                  </a:cubicBezTo>
                  <a:cubicBezTo>
                    <a:pt x="6134" y="283"/>
                    <a:pt x="5962" y="212"/>
                    <a:pt x="5785" y="212"/>
                  </a:cubicBezTo>
                  <a:cubicBezTo>
                    <a:pt x="5748" y="212"/>
                    <a:pt x="5712" y="214"/>
                    <a:pt x="5675" y="221"/>
                  </a:cubicBezTo>
                  <a:cubicBezTo>
                    <a:pt x="5469" y="274"/>
                    <a:pt x="5289" y="409"/>
                    <a:pt x="5199" y="589"/>
                  </a:cubicBezTo>
                  <a:cubicBezTo>
                    <a:pt x="5100" y="777"/>
                    <a:pt x="5055" y="984"/>
                    <a:pt x="5055" y="1190"/>
                  </a:cubicBezTo>
                  <a:cubicBezTo>
                    <a:pt x="4508" y="1262"/>
                    <a:pt x="3969" y="1424"/>
                    <a:pt x="3421" y="1478"/>
                  </a:cubicBezTo>
                  <a:cubicBezTo>
                    <a:pt x="2872" y="1542"/>
                    <a:pt x="2323" y="1578"/>
                    <a:pt x="1775" y="1578"/>
                  </a:cubicBezTo>
                  <a:cubicBezTo>
                    <a:pt x="1713" y="1578"/>
                    <a:pt x="1651" y="1577"/>
                    <a:pt x="1589" y="1576"/>
                  </a:cubicBezTo>
                  <a:cubicBezTo>
                    <a:pt x="1589" y="1295"/>
                    <a:pt x="1433" y="1189"/>
                    <a:pt x="1264" y="1189"/>
                  </a:cubicBezTo>
                  <a:cubicBezTo>
                    <a:pt x="1017" y="1189"/>
                    <a:pt x="742" y="1414"/>
                    <a:pt x="880" y="1648"/>
                  </a:cubicBezTo>
                  <a:cubicBezTo>
                    <a:pt x="799" y="1514"/>
                    <a:pt x="656" y="1424"/>
                    <a:pt x="503" y="1406"/>
                  </a:cubicBezTo>
                  <a:cubicBezTo>
                    <a:pt x="478" y="1403"/>
                    <a:pt x="455" y="1402"/>
                    <a:pt x="433" y="1402"/>
                  </a:cubicBezTo>
                  <a:cubicBezTo>
                    <a:pt x="86" y="1402"/>
                    <a:pt x="62" y="1721"/>
                    <a:pt x="180" y="2007"/>
                  </a:cubicBezTo>
                  <a:cubicBezTo>
                    <a:pt x="174" y="2007"/>
                    <a:pt x="167" y="2006"/>
                    <a:pt x="161" y="2006"/>
                  </a:cubicBezTo>
                  <a:cubicBezTo>
                    <a:pt x="96" y="2006"/>
                    <a:pt x="35" y="2050"/>
                    <a:pt x="18" y="2115"/>
                  </a:cubicBezTo>
                  <a:cubicBezTo>
                    <a:pt x="0" y="2187"/>
                    <a:pt x="0" y="2259"/>
                    <a:pt x="18" y="2331"/>
                  </a:cubicBezTo>
                  <a:cubicBezTo>
                    <a:pt x="63" y="2645"/>
                    <a:pt x="117" y="2959"/>
                    <a:pt x="198" y="3265"/>
                  </a:cubicBezTo>
                  <a:cubicBezTo>
                    <a:pt x="198" y="3292"/>
                    <a:pt x="216" y="3327"/>
                    <a:pt x="234" y="3345"/>
                  </a:cubicBezTo>
                  <a:cubicBezTo>
                    <a:pt x="261" y="3366"/>
                    <a:pt x="287" y="3376"/>
                    <a:pt x="318" y="3376"/>
                  </a:cubicBezTo>
                  <a:cubicBezTo>
                    <a:pt x="328" y="3376"/>
                    <a:pt x="339" y="3375"/>
                    <a:pt x="350" y="3372"/>
                  </a:cubicBezTo>
                  <a:cubicBezTo>
                    <a:pt x="582" y="3378"/>
                    <a:pt x="819" y="3383"/>
                    <a:pt x="1057" y="3383"/>
                  </a:cubicBezTo>
                  <a:cubicBezTo>
                    <a:pt x="1557" y="3383"/>
                    <a:pt x="2064" y="3362"/>
                    <a:pt x="2550" y="3283"/>
                  </a:cubicBezTo>
                  <a:cubicBezTo>
                    <a:pt x="2900" y="3220"/>
                    <a:pt x="3269" y="3202"/>
                    <a:pt x="3619" y="3139"/>
                  </a:cubicBezTo>
                  <a:cubicBezTo>
                    <a:pt x="3798" y="3103"/>
                    <a:pt x="3987" y="3067"/>
                    <a:pt x="4167" y="3022"/>
                  </a:cubicBezTo>
                  <a:cubicBezTo>
                    <a:pt x="4309" y="2995"/>
                    <a:pt x="4539" y="2978"/>
                    <a:pt x="4665" y="2899"/>
                  </a:cubicBezTo>
                  <a:lnTo>
                    <a:pt x="4665" y="2899"/>
                  </a:lnTo>
                  <a:cubicBezTo>
                    <a:pt x="3616" y="3562"/>
                    <a:pt x="2432" y="3983"/>
                    <a:pt x="1203" y="4154"/>
                  </a:cubicBezTo>
                  <a:cubicBezTo>
                    <a:pt x="1096" y="4163"/>
                    <a:pt x="997" y="4189"/>
                    <a:pt x="907" y="4252"/>
                  </a:cubicBezTo>
                  <a:cubicBezTo>
                    <a:pt x="817" y="4315"/>
                    <a:pt x="799" y="4432"/>
                    <a:pt x="862" y="4522"/>
                  </a:cubicBezTo>
                  <a:cubicBezTo>
                    <a:pt x="907" y="4558"/>
                    <a:pt x="961" y="4585"/>
                    <a:pt x="1015" y="4585"/>
                  </a:cubicBezTo>
                  <a:cubicBezTo>
                    <a:pt x="1339" y="4645"/>
                    <a:pt x="1669" y="4675"/>
                    <a:pt x="2000" y="4675"/>
                  </a:cubicBezTo>
                  <a:cubicBezTo>
                    <a:pt x="2211" y="4675"/>
                    <a:pt x="2422" y="4663"/>
                    <a:pt x="2631" y="4638"/>
                  </a:cubicBezTo>
                  <a:cubicBezTo>
                    <a:pt x="3125" y="4585"/>
                    <a:pt x="3655" y="4594"/>
                    <a:pt x="4140" y="4450"/>
                  </a:cubicBezTo>
                  <a:cubicBezTo>
                    <a:pt x="4193" y="4935"/>
                    <a:pt x="4247" y="5447"/>
                    <a:pt x="4247" y="5940"/>
                  </a:cubicBezTo>
                  <a:cubicBezTo>
                    <a:pt x="4256" y="6425"/>
                    <a:pt x="4355" y="6919"/>
                    <a:pt x="4373" y="7413"/>
                  </a:cubicBezTo>
                  <a:cubicBezTo>
                    <a:pt x="4427" y="8500"/>
                    <a:pt x="4418" y="9586"/>
                    <a:pt x="4508" y="10664"/>
                  </a:cubicBezTo>
                  <a:cubicBezTo>
                    <a:pt x="4544" y="11113"/>
                    <a:pt x="4598" y="11579"/>
                    <a:pt x="4768" y="12001"/>
                  </a:cubicBezTo>
                  <a:cubicBezTo>
                    <a:pt x="5002" y="12603"/>
                    <a:pt x="5585" y="12953"/>
                    <a:pt x="6160" y="13169"/>
                  </a:cubicBezTo>
                  <a:cubicBezTo>
                    <a:pt x="6465" y="13277"/>
                    <a:pt x="6726" y="13438"/>
                    <a:pt x="7040" y="13510"/>
                  </a:cubicBezTo>
                  <a:cubicBezTo>
                    <a:pt x="8291" y="13783"/>
                    <a:pt x="9606" y="14030"/>
                    <a:pt x="10915" y="14030"/>
                  </a:cubicBezTo>
                  <a:cubicBezTo>
                    <a:pt x="11156" y="14030"/>
                    <a:pt x="11397" y="14022"/>
                    <a:pt x="11637" y="14004"/>
                  </a:cubicBezTo>
                  <a:cubicBezTo>
                    <a:pt x="12867" y="13905"/>
                    <a:pt x="14026" y="13106"/>
                    <a:pt x="14699" y="12091"/>
                  </a:cubicBezTo>
                  <a:cubicBezTo>
                    <a:pt x="15570" y="10780"/>
                    <a:pt x="15678" y="9218"/>
                    <a:pt x="15400" y="7709"/>
                  </a:cubicBezTo>
                  <a:cubicBezTo>
                    <a:pt x="15361" y="7452"/>
                    <a:pt x="15321" y="6936"/>
                    <a:pt x="15046" y="6936"/>
                  </a:cubicBezTo>
                  <a:cubicBezTo>
                    <a:pt x="15005" y="6936"/>
                    <a:pt x="14958" y="6947"/>
                    <a:pt x="14906" y="6973"/>
                  </a:cubicBezTo>
                  <a:cubicBezTo>
                    <a:pt x="14654" y="7090"/>
                    <a:pt x="14502" y="7440"/>
                    <a:pt x="14412" y="7673"/>
                  </a:cubicBezTo>
                  <a:cubicBezTo>
                    <a:pt x="14241" y="8095"/>
                    <a:pt x="13981" y="8473"/>
                    <a:pt x="13765" y="8868"/>
                  </a:cubicBezTo>
                  <a:cubicBezTo>
                    <a:pt x="13487" y="9362"/>
                    <a:pt x="13146" y="9775"/>
                    <a:pt x="12562" y="9936"/>
                  </a:cubicBezTo>
                  <a:cubicBezTo>
                    <a:pt x="12285" y="10017"/>
                    <a:pt x="11975" y="10062"/>
                    <a:pt x="11662" y="10062"/>
                  </a:cubicBezTo>
                  <a:cubicBezTo>
                    <a:pt x="10932" y="10062"/>
                    <a:pt x="10184" y="9816"/>
                    <a:pt x="9788" y="9200"/>
                  </a:cubicBezTo>
                  <a:cubicBezTo>
                    <a:pt x="9617" y="8913"/>
                    <a:pt x="9491" y="8598"/>
                    <a:pt x="9428" y="8275"/>
                  </a:cubicBezTo>
                  <a:cubicBezTo>
                    <a:pt x="9186" y="7242"/>
                    <a:pt x="9033" y="5985"/>
                    <a:pt x="9159" y="4917"/>
                  </a:cubicBezTo>
                  <a:cubicBezTo>
                    <a:pt x="9249" y="4172"/>
                    <a:pt x="9366" y="3489"/>
                    <a:pt x="9276" y="2717"/>
                  </a:cubicBezTo>
                  <a:cubicBezTo>
                    <a:pt x="9240" y="2385"/>
                    <a:pt x="9186" y="2052"/>
                    <a:pt x="9105" y="1729"/>
                  </a:cubicBezTo>
                  <a:cubicBezTo>
                    <a:pt x="9033" y="1460"/>
                    <a:pt x="8908" y="1307"/>
                    <a:pt x="8800" y="1065"/>
                  </a:cubicBezTo>
                  <a:cubicBezTo>
                    <a:pt x="8755" y="930"/>
                    <a:pt x="8728" y="795"/>
                    <a:pt x="8701" y="661"/>
                  </a:cubicBezTo>
                  <a:cubicBezTo>
                    <a:pt x="8620" y="382"/>
                    <a:pt x="8423" y="149"/>
                    <a:pt x="8153" y="41"/>
                  </a:cubicBezTo>
                  <a:cubicBezTo>
                    <a:pt x="8063" y="13"/>
                    <a:pt x="7971" y="0"/>
                    <a:pt x="7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579733" y="3815929"/>
              <a:ext cx="361038" cy="859338"/>
            </a:xfrm>
            <a:custGeom>
              <a:avLst/>
              <a:gdLst/>
              <a:ahLst/>
              <a:cxnLst/>
              <a:rect l="l" t="t" r="r" b="b"/>
              <a:pathLst>
                <a:path w="3422" h="81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53"/>
                    <a:pt x="18" y="297"/>
                    <a:pt x="18" y="440"/>
                  </a:cubicBezTo>
                  <a:lnTo>
                    <a:pt x="18" y="467"/>
                  </a:lnTo>
                  <a:cubicBezTo>
                    <a:pt x="81" y="943"/>
                    <a:pt x="117" y="1428"/>
                    <a:pt x="144" y="1913"/>
                  </a:cubicBezTo>
                  <a:lnTo>
                    <a:pt x="144" y="1931"/>
                  </a:lnTo>
                  <a:cubicBezTo>
                    <a:pt x="153" y="2048"/>
                    <a:pt x="153" y="2173"/>
                    <a:pt x="162" y="2290"/>
                  </a:cubicBezTo>
                  <a:cubicBezTo>
                    <a:pt x="162" y="2353"/>
                    <a:pt x="162" y="2407"/>
                    <a:pt x="162" y="2461"/>
                  </a:cubicBezTo>
                  <a:cubicBezTo>
                    <a:pt x="171" y="2524"/>
                    <a:pt x="162" y="2586"/>
                    <a:pt x="162" y="2649"/>
                  </a:cubicBezTo>
                  <a:lnTo>
                    <a:pt x="171" y="2901"/>
                  </a:lnTo>
                  <a:lnTo>
                    <a:pt x="171" y="2919"/>
                  </a:lnTo>
                  <a:cubicBezTo>
                    <a:pt x="180" y="3251"/>
                    <a:pt x="189" y="3592"/>
                    <a:pt x="198" y="3924"/>
                  </a:cubicBezTo>
                  <a:lnTo>
                    <a:pt x="198" y="4014"/>
                  </a:lnTo>
                  <a:cubicBezTo>
                    <a:pt x="198" y="4104"/>
                    <a:pt x="207" y="4203"/>
                    <a:pt x="207" y="4293"/>
                  </a:cubicBezTo>
                  <a:lnTo>
                    <a:pt x="207" y="4418"/>
                  </a:lnTo>
                  <a:cubicBezTo>
                    <a:pt x="207" y="4508"/>
                    <a:pt x="225" y="4598"/>
                    <a:pt x="225" y="4679"/>
                  </a:cubicBezTo>
                  <a:cubicBezTo>
                    <a:pt x="225" y="4724"/>
                    <a:pt x="225" y="4759"/>
                    <a:pt x="234" y="4795"/>
                  </a:cubicBezTo>
                  <a:cubicBezTo>
                    <a:pt x="243" y="4921"/>
                    <a:pt x="252" y="5047"/>
                    <a:pt x="261" y="5173"/>
                  </a:cubicBezTo>
                  <a:cubicBezTo>
                    <a:pt x="279" y="5451"/>
                    <a:pt x="315" y="5738"/>
                    <a:pt x="377" y="6017"/>
                  </a:cubicBezTo>
                  <a:cubicBezTo>
                    <a:pt x="404" y="6187"/>
                    <a:pt x="458" y="6349"/>
                    <a:pt x="521" y="6510"/>
                  </a:cubicBezTo>
                  <a:cubicBezTo>
                    <a:pt x="566" y="6618"/>
                    <a:pt x="620" y="6726"/>
                    <a:pt x="683" y="6825"/>
                  </a:cubicBezTo>
                  <a:cubicBezTo>
                    <a:pt x="755" y="6915"/>
                    <a:pt x="826" y="7004"/>
                    <a:pt x="907" y="7085"/>
                  </a:cubicBezTo>
                  <a:cubicBezTo>
                    <a:pt x="970" y="7139"/>
                    <a:pt x="1024" y="7184"/>
                    <a:pt x="1087" y="7238"/>
                  </a:cubicBezTo>
                  <a:lnTo>
                    <a:pt x="1186" y="7301"/>
                  </a:lnTo>
                  <a:cubicBezTo>
                    <a:pt x="1248" y="7346"/>
                    <a:pt x="1311" y="7390"/>
                    <a:pt x="1383" y="7426"/>
                  </a:cubicBezTo>
                  <a:cubicBezTo>
                    <a:pt x="1554" y="7525"/>
                    <a:pt x="1733" y="7606"/>
                    <a:pt x="1913" y="7669"/>
                  </a:cubicBezTo>
                  <a:cubicBezTo>
                    <a:pt x="1967" y="7687"/>
                    <a:pt x="2021" y="7714"/>
                    <a:pt x="2066" y="7732"/>
                  </a:cubicBezTo>
                  <a:cubicBezTo>
                    <a:pt x="2299" y="7848"/>
                    <a:pt x="2542" y="7947"/>
                    <a:pt x="2793" y="8010"/>
                  </a:cubicBezTo>
                  <a:cubicBezTo>
                    <a:pt x="3008" y="8055"/>
                    <a:pt x="3215" y="8100"/>
                    <a:pt x="3421" y="8145"/>
                  </a:cubicBezTo>
                  <a:lnTo>
                    <a:pt x="3395" y="8109"/>
                  </a:lnTo>
                  <a:cubicBezTo>
                    <a:pt x="3008" y="7489"/>
                    <a:pt x="2784" y="6789"/>
                    <a:pt x="2757" y="6061"/>
                  </a:cubicBezTo>
                  <a:cubicBezTo>
                    <a:pt x="2748" y="5586"/>
                    <a:pt x="2838" y="5119"/>
                    <a:pt x="2865" y="4652"/>
                  </a:cubicBezTo>
                  <a:cubicBezTo>
                    <a:pt x="2928" y="3772"/>
                    <a:pt x="2784" y="2901"/>
                    <a:pt x="2461" y="2093"/>
                  </a:cubicBezTo>
                  <a:cubicBezTo>
                    <a:pt x="2218" y="1500"/>
                    <a:pt x="1868" y="934"/>
                    <a:pt x="1374" y="530"/>
                  </a:cubicBezTo>
                  <a:cubicBezTo>
                    <a:pt x="988" y="216"/>
                    <a:pt x="503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7166262" y="3399923"/>
              <a:ext cx="36505" cy="33973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81" y="0"/>
                  </a:moveTo>
                  <a:cubicBezTo>
                    <a:pt x="77" y="0"/>
                    <a:pt x="0" y="141"/>
                    <a:pt x="31" y="235"/>
                  </a:cubicBezTo>
                  <a:cubicBezTo>
                    <a:pt x="60" y="292"/>
                    <a:pt x="118" y="321"/>
                    <a:pt x="176" y="321"/>
                  </a:cubicBezTo>
                  <a:cubicBezTo>
                    <a:pt x="191" y="321"/>
                    <a:pt x="206" y="319"/>
                    <a:pt x="220" y="316"/>
                  </a:cubicBezTo>
                  <a:cubicBezTo>
                    <a:pt x="337" y="253"/>
                    <a:pt x="346" y="82"/>
                    <a:pt x="229" y="11"/>
                  </a:cubicBezTo>
                  <a:cubicBezTo>
                    <a:pt x="212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7245707" y="3379349"/>
              <a:ext cx="40725" cy="30702"/>
            </a:xfrm>
            <a:custGeom>
              <a:avLst/>
              <a:gdLst/>
              <a:ahLst/>
              <a:cxnLst/>
              <a:rect l="l" t="t" r="r" b="b"/>
              <a:pathLst>
                <a:path w="386" h="291" extrusionOk="0">
                  <a:moveTo>
                    <a:pt x="154" y="1"/>
                  </a:moveTo>
                  <a:cubicBezTo>
                    <a:pt x="102" y="1"/>
                    <a:pt x="53" y="33"/>
                    <a:pt x="33" y="116"/>
                  </a:cubicBezTo>
                  <a:cubicBezTo>
                    <a:pt x="0" y="212"/>
                    <a:pt x="79" y="290"/>
                    <a:pt x="163" y="290"/>
                  </a:cubicBezTo>
                  <a:cubicBezTo>
                    <a:pt x="195" y="290"/>
                    <a:pt x="229" y="278"/>
                    <a:pt x="257" y="250"/>
                  </a:cubicBezTo>
                  <a:cubicBezTo>
                    <a:pt x="386" y="146"/>
                    <a:pt x="264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853517" y="3467024"/>
              <a:ext cx="143170" cy="87569"/>
            </a:xfrm>
            <a:custGeom>
              <a:avLst/>
              <a:gdLst/>
              <a:ahLst/>
              <a:cxnLst/>
              <a:rect l="l" t="t" r="r" b="b"/>
              <a:pathLst>
                <a:path w="1357" h="830" extrusionOk="0">
                  <a:moveTo>
                    <a:pt x="676" y="0"/>
                  </a:moveTo>
                  <a:cubicBezTo>
                    <a:pt x="500" y="0"/>
                    <a:pt x="327" y="49"/>
                    <a:pt x="180" y="147"/>
                  </a:cubicBezTo>
                  <a:cubicBezTo>
                    <a:pt x="126" y="174"/>
                    <a:pt x="81" y="219"/>
                    <a:pt x="54" y="263"/>
                  </a:cubicBezTo>
                  <a:cubicBezTo>
                    <a:pt x="9" y="344"/>
                    <a:pt x="0" y="434"/>
                    <a:pt x="27" y="515"/>
                  </a:cubicBezTo>
                  <a:cubicBezTo>
                    <a:pt x="54" y="596"/>
                    <a:pt x="108" y="668"/>
                    <a:pt x="180" y="721"/>
                  </a:cubicBezTo>
                  <a:cubicBezTo>
                    <a:pt x="282" y="796"/>
                    <a:pt x="400" y="830"/>
                    <a:pt x="522" y="830"/>
                  </a:cubicBezTo>
                  <a:cubicBezTo>
                    <a:pt x="560" y="830"/>
                    <a:pt x="599" y="827"/>
                    <a:pt x="638" y="820"/>
                  </a:cubicBezTo>
                  <a:cubicBezTo>
                    <a:pt x="997" y="739"/>
                    <a:pt x="1356" y="147"/>
                    <a:pt x="826" y="12"/>
                  </a:cubicBezTo>
                  <a:cubicBezTo>
                    <a:pt x="777" y="4"/>
                    <a:pt x="72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7706655" y="3293890"/>
              <a:ext cx="73959" cy="64886"/>
            </a:xfrm>
            <a:custGeom>
              <a:avLst/>
              <a:gdLst/>
              <a:ahLst/>
              <a:cxnLst/>
              <a:rect l="l" t="t" r="r" b="b"/>
              <a:pathLst>
                <a:path w="701" h="615" extrusionOk="0">
                  <a:moveTo>
                    <a:pt x="63" y="1"/>
                  </a:moveTo>
                  <a:cubicBezTo>
                    <a:pt x="45" y="1"/>
                    <a:pt x="19" y="73"/>
                    <a:pt x="10" y="207"/>
                  </a:cubicBezTo>
                  <a:cubicBezTo>
                    <a:pt x="1" y="288"/>
                    <a:pt x="19" y="369"/>
                    <a:pt x="54" y="441"/>
                  </a:cubicBezTo>
                  <a:cubicBezTo>
                    <a:pt x="108" y="531"/>
                    <a:pt x="207" y="602"/>
                    <a:pt x="315" y="611"/>
                  </a:cubicBezTo>
                  <a:cubicBezTo>
                    <a:pt x="328" y="614"/>
                    <a:pt x="342" y="615"/>
                    <a:pt x="357" y="615"/>
                  </a:cubicBezTo>
                  <a:cubicBezTo>
                    <a:pt x="400" y="615"/>
                    <a:pt x="445" y="605"/>
                    <a:pt x="485" y="584"/>
                  </a:cubicBezTo>
                  <a:cubicBezTo>
                    <a:pt x="530" y="558"/>
                    <a:pt x="566" y="513"/>
                    <a:pt x="593" y="468"/>
                  </a:cubicBezTo>
                  <a:cubicBezTo>
                    <a:pt x="638" y="405"/>
                    <a:pt x="665" y="324"/>
                    <a:pt x="683" y="243"/>
                  </a:cubicBezTo>
                  <a:cubicBezTo>
                    <a:pt x="701" y="118"/>
                    <a:pt x="665" y="37"/>
                    <a:pt x="656" y="37"/>
                  </a:cubicBezTo>
                  <a:cubicBezTo>
                    <a:pt x="638" y="37"/>
                    <a:pt x="638" y="118"/>
                    <a:pt x="602" y="225"/>
                  </a:cubicBezTo>
                  <a:cubicBezTo>
                    <a:pt x="575" y="297"/>
                    <a:pt x="548" y="351"/>
                    <a:pt x="503" y="414"/>
                  </a:cubicBezTo>
                  <a:cubicBezTo>
                    <a:pt x="471" y="462"/>
                    <a:pt x="410" y="496"/>
                    <a:pt x="353" y="496"/>
                  </a:cubicBezTo>
                  <a:cubicBezTo>
                    <a:pt x="346" y="496"/>
                    <a:pt x="339" y="496"/>
                    <a:pt x="333" y="495"/>
                  </a:cubicBezTo>
                  <a:cubicBezTo>
                    <a:pt x="252" y="486"/>
                    <a:pt x="189" y="450"/>
                    <a:pt x="144" y="387"/>
                  </a:cubicBezTo>
                  <a:cubicBezTo>
                    <a:pt x="117" y="333"/>
                    <a:pt x="90" y="270"/>
                    <a:pt x="90" y="198"/>
                  </a:cubicBezTo>
                  <a:cubicBezTo>
                    <a:pt x="72" y="91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7926421" y="3275005"/>
              <a:ext cx="75964" cy="73009"/>
            </a:xfrm>
            <a:custGeom>
              <a:avLst/>
              <a:gdLst/>
              <a:ahLst/>
              <a:cxnLst/>
              <a:rect l="l" t="t" r="r" b="b"/>
              <a:pathLst>
                <a:path w="720" h="692" extrusionOk="0">
                  <a:moveTo>
                    <a:pt x="73" y="0"/>
                  </a:moveTo>
                  <a:cubicBezTo>
                    <a:pt x="55" y="0"/>
                    <a:pt x="19" y="81"/>
                    <a:pt x="10" y="234"/>
                  </a:cubicBezTo>
                  <a:cubicBezTo>
                    <a:pt x="1" y="324"/>
                    <a:pt x="19" y="422"/>
                    <a:pt x="73" y="503"/>
                  </a:cubicBezTo>
                  <a:cubicBezTo>
                    <a:pt x="126" y="602"/>
                    <a:pt x="234" y="674"/>
                    <a:pt x="360" y="692"/>
                  </a:cubicBezTo>
                  <a:cubicBezTo>
                    <a:pt x="423" y="692"/>
                    <a:pt x="486" y="674"/>
                    <a:pt x="540" y="638"/>
                  </a:cubicBezTo>
                  <a:cubicBezTo>
                    <a:pt x="584" y="611"/>
                    <a:pt x="629" y="566"/>
                    <a:pt x="656" y="512"/>
                  </a:cubicBezTo>
                  <a:cubicBezTo>
                    <a:pt x="701" y="431"/>
                    <a:pt x="719" y="341"/>
                    <a:pt x="710" y="243"/>
                  </a:cubicBezTo>
                  <a:cubicBezTo>
                    <a:pt x="702" y="106"/>
                    <a:pt x="661" y="27"/>
                    <a:pt x="649" y="27"/>
                  </a:cubicBezTo>
                  <a:cubicBezTo>
                    <a:pt x="648" y="27"/>
                    <a:pt x="648" y="27"/>
                    <a:pt x="647" y="27"/>
                  </a:cubicBezTo>
                  <a:cubicBezTo>
                    <a:pt x="629" y="27"/>
                    <a:pt x="638" y="117"/>
                    <a:pt x="629" y="252"/>
                  </a:cubicBezTo>
                  <a:cubicBezTo>
                    <a:pt x="629" y="324"/>
                    <a:pt x="611" y="395"/>
                    <a:pt x="566" y="458"/>
                  </a:cubicBezTo>
                  <a:cubicBezTo>
                    <a:pt x="522" y="530"/>
                    <a:pt x="450" y="575"/>
                    <a:pt x="369" y="575"/>
                  </a:cubicBezTo>
                  <a:cubicBezTo>
                    <a:pt x="279" y="566"/>
                    <a:pt x="207" y="512"/>
                    <a:pt x="153" y="440"/>
                  </a:cubicBezTo>
                  <a:cubicBezTo>
                    <a:pt x="118" y="377"/>
                    <a:pt x="91" y="306"/>
                    <a:pt x="91" y="225"/>
                  </a:cubicBezTo>
                  <a:cubicBezTo>
                    <a:pt x="73" y="90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7587330" y="3902127"/>
              <a:ext cx="176299" cy="21945"/>
            </a:xfrm>
            <a:custGeom>
              <a:avLst/>
              <a:gdLst/>
              <a:ahLst/>
              <a:cxnLst/>
              <a:rect l="l" t="t" r="r" b="b"/>
              <a:pathLst>
                <a:path w="1671" h="208" extrusionOk="0">
                  <a:moveTo>
                    <a:pt x="1599" y="1"/>
                  </a:moveTo>
                  <a:cubicBezTo>
                    <a:pt x="1293" y="54"/>
                    <a:pt x="961" y="90"/>
                    <a:pt x="620" y="108"/>
                  </a:cubicBezTo>
                  <a:cubicBezTo>
                    <a:pt x="467" y="115"/>
                    <a:pt x="319" y="121"/>
                    <a:pt x="176" y="121"/>
                  </a:cubicBezTo>
                  <a:cubicBezTo>
                    <a:pt x="117" y="121"/>
                    <a:pt x="58" y="120"/>
                    <a:pt x="0" y="117"/>
                  </a:cubicBezTo>
                  <a:cubicBezTo>
                    <a:pt x="0" y="144"/>
                    <a:pt x="0" y="180"/>
                    <a:pt x="0" y="207"/>
                  </a:cubicBezTo>
                  <a:cubicBezTo>
                    <a:pt x="207" y="207"/>
                    <a:pt x="413" y="198"/>
                    <a:pt x="620" y="189"/>
                  </a:cubicBezTo>
                  <a:cubicBezTo>
                    <a:pt x="970" y="171"/>
                    <a:pt x="1320" y="135"/>
                    <a:pt x="1670" y="81"/>
                  </a:cubicBezTo>
                  <a:cubicBezTo>
                    <a:pt x="1643" y="54"/>
                    <a:pt x="1625" y="27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7594926" y="4014911"/>
              <a:ext cx="237808" cy="31335"/>
            </a:xfrm>
            <a:custGeom>
              <a:avLst/>
              <a:gdLst/>
              <a:ahLst/>
              <a:cxnLst/>
              <a:rect l="l" t="t" r="r" b="b"/>
              <a:pathLst>
                <a:path w="2254" h="297" extrusionOk="0">
                  <a:moveTo>
                    <a:pt x="2218" y="0"/>
                  </a:moveTo>
                  <a:cubicBezTo>
                    <a:pt x="2137" y="18"/>
                    <a:pt x="2056" y="36"/>
                    <a:pt x="1975" y="54"/>
                  </a:cubicBezTo>
                  <a:cubicBezTo>
                    <a:pt x="1446" y="153"/>
                    <a:pt x="916" y="207"/>
                    <a:pt x="386" y="216"/>
                  </a:cubicBezTo>
                  <a:lnTo>
                    <a:pt x="0" y="216"/>
                  </a:lnTo>
                  <a:lnTo>
                    <a:pt x="0" y="296"/>
                  </a:lnTo>
                  <a:lnTo>
                    <a:pt x="386" y="296"/>
                  </a:lnTo>
                  <a:cubicBezTo>
                    <a:pt x="925" y="287"/>
                    <a:pt x="1464" y="234"/>
                    <a:pt x="1984" y="126"/>
                  </a:cubicBezTo>
                  <a:cubicBezTo>
                    <a:pt x="2074" y="108"/>
                    <a:pt x="2164" y="90"/>
                    <a:pt x="2254" y="63"/>
                  </a:cubicBezTo>
                  <a:lnTo>
                    <a:pt x="2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598619" y="4128540"/>
              <a:ext cx="270198" cy="44629"/>
            </a:xfrm>
            <a:custGeom>
              <a:avLst/>
              <a:gdLst/>
              <a:ahLst/>
              <a:cxnLst/>
              <a:rect l="l" t="t" r="r" b="b"/>
              <a:pathLst>
                <a:path w="2561" h="423" extrusionOk="0">
                  <a:moveTo>
                    <a:pt x="2551" y="1"/>
                  </a:moveTo>
                  <a:lnTo>
                    <a:pt x="2309" y="63"/>
                  </a:lnTo>
                  <a:cubicBezTo>
                    <a:pt x="1788" y="180"/>
                    <a:pt x="1249" y="261"/>
                    <a:pt x="710" y="306"/>
                  </a:cubicBezTo>
                  <a:cubicBezTo>
                    <a:pt x="468" y="324"/>
                    <a:pt x="234" y="333"/>
                    <a:pt x="1" y="342"/>
                  </a:cubicBezTo>
                  <a:lnTo>
                    <a:pt x="1" y="423"/>
                  </a:lnTo>
                  <a:cubicBezTo>
                    <a:pt x="243" y="423"/>
                    <a:pt x="477" y="414"/>
                    <a:pt x="719" y="396"/>
                  </a:cubicBezTo>
                  <a:cubicBezTo>
                    <a:pt x="1258" y="351"/>
                    <a:pt x="1797" y="261"/>
                    <a:pt x="2327" y="135"/>
                  </a:cubicBezTo>
                  <a:lnTo>
                    <a:pt x="2560" y="72"/>
                  </a:lnTo>
                  <a:cubicBezTo>
                    <a:pt x="2560" y="54"/>
                    <a:pt x="2551" y="28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7603366" y="4257362"/>
              <a:ext cx="278639" cy="37982"/>
            </a:xfrm>
            <a:custGeom>
              <a:avLst/>
              <a:gdLst/>
              <a:ahLst/>
              <a:cxnLst/>
              <a:rect l="l" t="t" r="r" b="b"/>
              <a:pathLst>
                <a:path w="2641" h="360" extrusionOk="0">
                  <a:moveTo>
                    <a:pt x="2641" y="1"/>
                  </a:moveTo>
                  <a:lnTo>
                    <a:pt x="2614" y="10"/>
                  </a:lnTo>
                  <a:cubicBezTo>
                    <a:pt x="2084" y="118"/>
                    <a:pt x="1545" y="189"/>
                    <a:pt x="1016" y="234"/>
                  </a:cubicBezTo>
                  <a:cubicBezTo>
                    <a:pt x="665" y="261"/>
                    <a:pt x="324" y="279"/>
                    <a:pt x="1" y="279"/>
                  </a:cubicBezTo>
                  <a:lnTo>
                    <a:pt x="1" y="360"/>
                  </a:lnTo>
                  <a:cubicBezTo>
                    <a:pt x="324" y="360"/>
                    <a:pt x="665" y="351"/>
                    <a:pt x="1016" y="324"/>
                  </a:cubicBezTo>
                  <a:cubicBezTo>
                    <a:pt x="1554" y="279"/>
                    <a:pt x="2093" y="198"/>
                    <a:pt x="2623" y="82"/>
                  </a:cubicBezTo>
                  <a:lnTo>
                    <a:pt x="2641" y="82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7610963" y="4346408"/>
              <a:ext cx="267244" cy="44629"/>
            </a:xfrm>
            <a:custGeom>
              <a:avLst/>
              <a:gdLst/>
              <a:ahLst/>
              <a:cxnLst/>
              <a:rect l="l" t="t" r="r" b="b"/>
              <a:pathLst>
                <a:path w="2533" h="423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2407" y="46"/>
                    <a:pt x="2272" y="82"/>
                    <a:pt x="2138" y="118"/>
                  </a:cubicBezTo>
                  <a:cubicBezTo>
                    <a:pt x="1581" y="243"/>
                    <a:pt x="1015" y="324"/>
                    <a:pt x="441" y="342"/>
                  </a:cubicBezTo>
                  <a:lnTo>
                    <a:pt x="1" y="342"/>
                  </a:lnTo>
                  <a:cubicBezTo>
                    <a:pt x="1" y="369"/>
                    <a:pt x="1" y="396"/>
                    <a:pt x="1" y="423"/>
                  </a:cubicBezTo>
                  <a:lnTo>
                    <a:pt x="441" y="423"/>
                  </a:lnTo>
                  <a:cubicBezTo>
                    <a:pt x="1024" y="405"/>
                    <a:pt x="1599" y="324"/>
                    <a:pt x="2165" y="189"/>
                  </a:cubicBezTo>
                  <a:cubicBezTo>
                    <a:pt x="2281" y="153"/>
                    <a:pt x="2407" y="118"/>
                    <a:pt x="2524" y="82"/>
                  </a:cubicBezTo>
                  <a:cubicBezTo>
                    <a:pt x="2524" y="55"/>
                    <a:pt x="2533" y="28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7644091" y="4472487"/>
              <a:ext cx="228418" cy="56867"/>
            </a:xfrm>
            <a:custGeom>
              <a:avLst/>
              <a:gdLst/>
              <a:ahLst/>
              <a:cxnLst/>
              <a:rect l="l" t="t" r="r" b="b"/>
              <a:pathLst>
                <a:path w="2165" h="539" extrusionOk="0">
                  <a:moveTo>
                    <a:pt x="2156" y="0"/>
                  </a:moveTo>
                  <a:lnTo>
                    <a:pt x="1994" y="54"/>
                  </a:lnTo>
                  <a:cubicBezTo>
                    <a:pt x="1447" y="225"/>
                    <a:pt x="881" y="350"/>
                    <a:pt x="306" y="422"/>
                  </a:cubicBezTo>
                  <a:lnTo>
                    <a:pt x="1" y="458"/>
                  </a:lnTo>
                  <a:cubicBezTo>
                    <a:pt x="19" y="485"/>
                    <a:pt x="37" y="512"/>
                    <a:pt x="46" y="539"/>
                  </a:cubicBezTo>
                  <a:lnTo>
                    <a:pt x="315" y="512"/>
                  </a:lnTo>
                  <a:cubicBezTo>
                    <a:pt x="890" y="431"/>
                    <a:pt x="1465" y="305"/>
                    <a:pt x="2021" y="126"/>
                  </a:cubicBezTo>
                  <a:lnTo>
                    <a:pt x="2165" y="81"/>
                  </a:lnTo>
                  <a:cubicBezTo>
                    <a:pt x="2165" y="54"/>
                    <a:pt x="2165" y="27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7802348" y="4595611"/>
              <a:ext cx="101496" cy="42730"/>
            </a:xfrm>
            <a:custGeom>
              <a:avLst/>
              <a:gdLst/>
              <a:ahLst/>
              <a:cxnLst/>
              <a:rect l="l" t="t" r="r" b="b"/>
              <a:pathLst>
                <a:path w="962" h="405" extrusionOk="0">
                  <a:moveTo>
                    <a:pt x="925" y="0"/>
                  </a:moveTo>
                  <a:cubicBezTo>
                    <a:pt x="638" y="126"/>
                    <a:pt x="324" y="243"/>
                    <a:pt x="1" y="351"/>
                  </a:cubicBezTo>
                  <a:lnTo>
                    <a:pt x="117" y="404"/>
                  </a:lnTo>
                  <a:cubicBezTo>
                    <a:pt x="414" y="306"/>
                    <a:pt x="692" y="189"/>
                    <a:pt x="961" y="72"/>
                  </a:cubicBez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7818490" y="3901177"/>
              <a:ext cx="227469" cy="471185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8" name="Google Shape;1588;p20"/>
            <p:cNvGrpSpPr/>
            <p:nvPr/>
          </p:nvGrpSpPr>
          <p:grpSpPr>
            <a:xfrm>
              <a:off x="6772224" y="3560174"/>
              <a:ext cx="532875" cy="664395"/>
              <a:chOff x="6772224" y="3560174"/>
              <a:chExt cx="532875" cy="664395"/>
            </a:xfrm>
          </p:grpSpPr>
          <p:sp>
            <p:nvSpPr>
              <p:cNvPr id="1589" name="Google Shape;1589;p20"/>
              <p:cNvSpPr/>
              <p:nvPr/>
            </p:nvSpPr>
            <p:spPr>
              <a:xfrm rot="-1451773">
                <a:off x="6961191" y="3695805"/>
                <a:ext cx="252767" cy="498881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14166" extrusionOk="0">
                    <a:moveTo>
                      <a:pt x="5183" y="0"/>
                    </a:moveTo>
                    <a:cubicBezTo>
                      <a:pt x="4862" y="0"/>
                      <a:pt x="4507" y="81"/>
                      <a:pt x="4262" y="126"/>
                    </a:cubicBezTo>
                    <a:cubicBezTo>
                      <a:pt x="3610" y="246"/>
                      <a:pt x="2965" y="417"/>
                      <a:pt x="2334" y="622"/>
                    </a:cubicBezTo>
                    <a:cubicBezTo>
                      <a:pt x="2085" y="707"/>
                      <a:pt x="1837" y="792"/>
                      <a:pt x="1596" y="892"/>
                    </a:cubicBezTo>
                    <a:cubicBezTo>
                      <a:pt x="1078" y="1097"/>
                      <a:pt x="1" y="1438"/>
                      <a:pt x="419" y="2175"/>
                    </a:cubicBezTo>
                    <a:cubicBezTo>
                      <a:pt x="1142" y="3459"/>
                      <a:pt x="1866" y="4735"/>
                      <a:pt x="2589" y="6011"/>
                    </a:cubicBezTo>
                    <a:lnTo>
                      <a:pt x="4837" y="9989"/>
                    </a:lnTo>
                    <a:lnTo>
                      <a:pt x="5588" y="11322"/>
                    </a:lnTo>
                    <a:cubicBezTo>
                      <a:pt x="5893" y="12074"/>
                      <a:pt x="6148" y="12847"/>
                      <a:pt x="6347" y="13634"/>
                    </a:cubicBezTo>
                    <a:cubicBezTo>
                      <a:pt x="6403" y="13844"/>
                      <a:pt x="6494" y="14166"/>
                      <a:pt x="6764" y="14166"/>
                    </a:cubicBezTo>
                    <a:cubicBezTo>
                      <a:pt x="6766" y="14166"/>
                      <a:pt x="6769" y="14166"/>
                      <a:pt x="6772" y="14166"/>
                    </a:cubicBezTo>
                    <a:cubicBezTo>
                      <a:pt x="7177" y="14151"/>
                      <a:pt x="7056" y="13690"/>
                      <a:pt x="6985" y="13449"/>
                    </a:cubicBezTo>
                    <a:cubicBezTo>
                      <a:pt x="6737" y="12676"/>
                      <a:pt x="6545" y="11882"/>
                      <a:pt x="6404" y="11081"/>
                    </a:cubicBezTo>
                    <a:lnTo>
                      <a:pt x="6333" y="9564"/>
                    </a:lnTo>
                    <a:lnTo>
                      <a:pt x="6134" y="4997"/>
                    </a:lnTo>
                    <a:cubicBezTo>
                      <a:pt x="6070" y="3529"/>
                      <a:pt x="6007" y="2062"/>
                      <a:pt x="5943" y="594"/>
                    </a:cubicBezTo>
                    <a:cubicBezTo>
                      <a:pt x="5923" y="124"/>
                      <a:pt x="5579" y="0"/>
                      <a:pt x="5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 rot="-1451773">
                <a:off x="6885466" y="3721328"/>
                <a:ext cx="210822" cy="12100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3436" extrusionOk="0">
                    <a:moveTo>
                      <a:pt x="5189" y="0"/>
                    </a:moveTo>
                    <a:cubicBezTo>
                      <a:pt x="4867" y="0"/>
                      <a:pt x="4510" y="82"/>
                      <a:pt x="4262" y="126"/>
                    </a:cubicBezTo>
                    <a:cubicBezTo>
                      <a:pt x="3610" y="247"/>
                      <a:pt x="2965" y="417"/>
                      <a:pt x="2333" y="622"/>
                    </a:cubicBezTo>
                    <a:cubicBezTo>
                      <a:pt x="2085" y="707"/>
                      <a:pt x="1837" y="793"/>
                      <a:pt x="1596" y="892"/>
                    </a:cubicBezTo>
                    <a:cubicBezTo>
                      <a:pt x="1078" y="1097"/>
                      <a:pt x="1" y="1431"/>
                      <a:pt x="419" y="2175"/>
                    </a:cubicBezTo>
                    <a:lnTo>
                      <a:pt x="880" y="2976"/>
                    </a:lnTo>
                    <a:lnTo>
                      <a:pt x="944" y="3012"/>
                    </a:lnTo>
                    <a:cubicBezTo>
                      <a:pt x="986" y="3033"/>
                      <a:pt x="1029" y="3047"/>
                      <a:pt x="1064" y="3069"/>
                    </a:cubicBezTo>
                    <a:lnTo>
                      <a:pt x="1121" y="3090"/>
                    </a:lnTo>
                    <a:lnTo>
                      <a:pt x="1135" y="3097"/>
                    </a:lnTo>
                    <a:lnTo>
                      <a:pt x="1142" y="3097"/>
                    </a:lnTo>
                    <a:cubicBezTo>
                      <a:pt x="1227" y="3132"/>
                      <a:pt x="1305" y="3161"/>
                      <a:pt x="1390" y="3189"/>
                    </a:cubicBezTo>
                    <a:cubicBezTo>
                      <a:pt x="1553" y="3246"/>
                      <a:pt x="1717" y="3296"/>
                      <a:pt x="1887" y="3331"/>
                    </a:cubicBezTo>
                    <a:cubicBezTo>
                      <a:pt x="1965" y="3352"/>
                      <a:pt x="2043" y="3366"/>
                      <a:pt x="2121" y="3381"/>
                    </a:cubicBezTo>
                    <a:lnTo>
                      <a:pt x="2248" y="3402"/>
                    </a:lnTo>
                    <a:lnTo>
                      <a:pt x="2263" y="3402"/>
                    </a:lnTo>
                    <a:lnTo>
                      <a:pt x="2312" y="3409"/>
                    </a:lnTo>
                    <a:cubicBezTo>
                      <a:pt x="2482" y="3427"/>
                      <a:pt x="2653" y="3436"/>
                      <a:pt x="2822" y="3436"/>
                    </a:cubicBezTo>
                    <a:cubicBezTo>
                      <a:pt x="2991" y="3436"/>
                      <a:pt x="3160" y="3427"/>
                      <a:pt x="3326" y="3409"/>
                    </a:cubicBezTo>
                    <a:lnTo>
                      <a:pt x="3369" y="3402"/>
                    </a:lnTo>
                    <a:lnTo>
                      <a:pt x="3433" y="3388"/>
                    </a:lnTo>
                    <a:cubicBezTo>
                      <a:pt x="3468" y="3381"/>
                      <a:pt x="3511" y="3374"/>
                      <a:pt x="3546" y="3366"/>
                    </a:cubicBezTo>
                    <a:cubicBezTo>
                      <a:pt x="3638" y="3352"/>
                      <a:pt x="3716" y="3331"/>
                      <a:pt x="3801" y="3310"/>
                    </a:cubicBezTo>
                    <a:cubicBezTo>
                      <a:pt x="3879" y="3288"/>
                      <a:pt x="3950" y="3267"/>
                      <a:pt x="4028" y="3239"/>
                    </a:cubicBezTo>
                    <a:lnTo>
                      <a:pt x="4142" y="3196"/>
                    </a:lnTo>
                    <a:lnTo>
                      <a:pt x="4205" y="3175"/>
                    </a:lnTo>
                    <a:lnTo>
                      <a:pt x="4234" y="3161"/>
                    </a:lnTo>
                    <a:cubicBezTo>
                      <a:pt x="4376" y="3097"/>
                      <a:pt x="4510" y="3026"/>
                      <a:pt x="4645" y="2948"/>
                    </a:cubicBezTo>
                    <a:cubicBezTo>
                      <a:pt x="4709" y="2906"/>
                      <a:pt x="4773" y="2870"/>
                      <a:pt x="4836" y="2820"/>
                    </a:cubicBezTo>
                    <a:cubicBezTo>
                      <a:pt x="4872" y="2799"/>
                      <a:pt x="4907" y="2778"/>
                      <a:pt x="4936" y="2750"/>
                    </a:cubicBezTo>
                    <a:cubicBezTo>
                      <a:pt x="4936" y="2750"/>
                      <a:pt x="4957" y="2735"/>
                      <a:pt x="4964" y="2728"/>
                    </a:cubicBezTo>
                    <a:lnTo>
                      <a:pt x="4992" y="2707"/>
                    </a:lnTo>
                    <a:cubicBezTo>
                      <a:pt x="5113" y="2608"/>
                      <a:pt x="5234" y="2508"/>
                      <a:pt x="5340" y="2395"/>
                    </a:cubicBezTo>
                    <a:cubicBezTo>
                      <a:pt x="5397" y="2338"/>
                      <a:pt x="5453" y="2274"/>
                      <a:pt x="5503" y="2218"/>
                    </a:cubicBezTo>
                    <a:lnTo>
                      <a:pt x="5581" y="2126"/>
                    </a:lnTo>
                    <a:lnTo>
                      <a:pt x="5616" y="2083"/>
                    </a:lnTo>
                    <a:lnTo>
                      <a:pt x="5624" y="2069"/>
                    </a:lnTo>
                    <a:cubicBezTo>
                      <a:pt x="5758" y="1892"/>
                      <a:pt x="5879" y="1700"/>
                      <a:pt x="5985" y="1509"/>
                    </a:cubicBezTo>
                    <a:cubicBezTo>
                      <a:pt x="5978" y="1204"/>
                      <a:pt x="5964" y="899"/>
                      <a:pt x="5950" y="594"/>
                    </a:cubicBezTo>
                    <a:cubicBezTo>
                      <a:pt x="5930" y="124"/>
                      <a:pt x="5586" y="0"/>
                      <a:pt x="5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 rot="-1451773">
                <a:off x="6954554" y="3786598"/>
                <a:ext cx="170601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650" extrusionOk="0">
                    <a:moveTo>
                      <a:pt x="4780" y="1"/>
                    </a:moveTo>
                    <a:cubicBezTo>
                      <a:pt x="4510" y="369"/>
                      <a:pt x="4184" y="681"/>
                      <a:pt x="3808" y="937"/>
                    </a:cubicBezTo>
                    <a:cubicBezTo>
                      <a:pt x="3220" y="1341"/>
                      <a:pt x="2525" y="1568"/>
                      <a:pt x="1809" y="1596"/>
                    </a:cubicBezTo>
                    <a:cubicBezTo>
                      <a:pt x="1723" y="1601"/>
                      <a:pt x="1638" y="1604"/>
                      <a:pt x="1552" y="1604"/>
                    </a:cubicBezTo>
                    <a:cubicBezTo>
                      <a:pt x="1027" y="1604"/>
                      <a:pt x="501" y="1511"/>
                      <a:pt x="0" y="1334"/>
                    </a:cubicBezTo>
                    <a:lnTo>
                      <a:pt x="0" y="1334"/>
                    </a:lnTo>
                    <a:cubicBezTo>
                      <a:pt x="192" y="1674"/>
                      <a:pt x="383" y="2007"/>
                      <a:pt x="575" y="2348"/>
                    </a:cubicBezTo>
                    <a:cubicBezTo>
                      <a:pt x="837" y="2447"/>
                      <a:pt x="1114" y="2532"/>
                      <a:pt x="1397" y="2582"/>
                    </a:cubicBezTo>
                    <a:cubicBezTo>
                      <a:pt x="1636" y="2627"/>
                      <a:pt x="1878" y="2650"/>
                      <a:pt x="2122" y="2650"/>
                    </a:cubicBezTo>
                    <a:cubicBezTo>
                      <a:pt x="2183" y="2650"/>
                      <a:pt x="2244" y="2648"/>
                      <a:pt x="2305" y="2646"/>
                    </a:cubicBezTo>
                    <a:cubicBezTo>
                      <a:pt x="2447" y="2646"/>
                      <a:pt x="2582" y="2639"/>
                      <a:pt x="2716" y="2617"/>
                    </a:cubicBezTo>
                    <a:lnTo>
                      <a:pt x="2738" y="2617"/>
                    </a:lnTo>
                    <a:lnTo>
                      <a:pt x="2794" y="2610"/>
                    </a:lnTo>
                    <a:lnTo>
                      <a:pt x="2886" y="2596"/>
                    </a:lnTo>
                    <a:cubicBezTo>
                      <a:pt x="2950" y="2582"/>
                      <a:pt x="3014" y="2568"/>
                      <a:pt x="3071" y="2553"/>
                    </a:cubicBezTo>
                    <a:cubicBezTo>
                      <a:pt x="3198" y="2525"/>
                      <a:pt x="3326" y="2483"/>
                      <a:pt x="3454" y="2440"/>
                    </a:cubicBezTo>
                    <a:cubicBezTo>
                      <a:pt x="3517" y="2419"/>
                      <a:pt x="3574" y="2397"/>
                      <a:pt x="3638" y="2369"/>
                    </a:cubicBezTo>
                    <a:lnTo>
                      <a:pt x="3645" y="2369"/>
                    </a:lnTo>
                    <a:lnTo>
                      <a:pt x="3681" y="2355"/>
                    </a:lnTo>
                    <a:lnTo>
                      <a:pt x="3773" y="2312"/>
                    </a:lnTo>
                    <a:cubicBezTo>
                      <a:pt x="4000" y="2199"/>
                      <a:pt x="4212" y="2071"/>
                      <a:pt x="4418" y="1922"/>
                    </a:cubicBezTo>
                    <a:lnTo>
                      <a:pt x="4453" y="1894"/>
                    </a:lnTo>
                    <a:lnTo>
                      <a:pt x="4475" y="1873"/>
                    </a:lnTo>
                    <a:lnTo>
                      <a:pt x="4546" y="1816"/>
                    </a:lnTo>
                    <a:cubicBezTo>
                      <a:pt x="4595" y="1781"/>
                      <a:pt x="4638" y="1738"/>
                      <a:pt x="4687" y="1695"/>
                    </a:cubicBezTo>
                    <a:cubicBezTo>
                      <a:pt x="4737" y="1646"/>
                      <a:pt x="4794" y="1596"/>
                      <a:pt x="4843" y="1539"/>
                    </a:cubicBezTo>
                    <a:cubicBezTo>
                      <a:pt x="4822" y="1029"/>
                      <a:pt x="4801" y="518"/>
                      <a:pt x="4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 rot="-1451773">
                <a:off x="7011573" y="3848697"/>
                <a:ext cx="141123" cy="7198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044" extrusionOk="0">
                    <a:moveTo>
                      <a:pt x="3957" y="1"/>
                    </a:moveTo>
                    <a:cubicBezTo>
                      <a:pt x="3418" y="469"/>
                      <a:pt x="2766" y="781"/>
                      <a:pt x="2071" y="916"/>
                    </a:cubicBezTo>
                    <a:cubicBezTo>
                      <a:pt x="1794" y="965"/>
                      <a:pt x="1514" y="990"/>
                      <a:pt x="1235" y="990"/>
                    </a:cubicBezTo>
                    <a:cubicBezTo>
                      <a:pt x="870" y="990"/>
                      <a:pt x="506" y="947"/>
                      <a:pt x="149" y="859"/>
                    </a:cubicBezTo>
                    <a:cubicBezTo>
                      <a:pt x="99" y="845"/>
                      <a:pt x="50" y="831"/>
                      <a:pt x="0" y="816"/>
                    </a:cubicBezTo>
                    <a:lnTo>
                      <a:pt x="0" y="816"/>
                    </a:lnTo>
                    <a:lnTo>
                      <a:pt x="440" y="1596"/>
                    </a:lnTo>
                    <a:lnTo>
                      <a:pt x="575" y="1823"/>
                    </a:lnTo>
                    <a:lnTo>
                      <a:pt x="596" y="1830"/>
                    </a:lnTo>
                    <a:cubicBezTo>
                      <a:pt x="631" y="1845"/>
                      <a:pt x="667" y="1859"/>
                      <a:pt x="702" y="1873"/>
                    </a:cubicBezTo>
                    <a:cubicBezTo>
                      <a:pt x="773" y="1894"/>
                      <a:pt x="844" y="1915"/>
                      <a:pt x="915" y="1937"/>
                    </a:cubicBezTo>
                    <a:cubicBezTo>
                      <a:pt x="1156" y="2008"/>
                      <a:pt x="1411" y="2043"/>
                      <a:pt x="1659" y="2043"/>
                    </a:cubicBezTo>
                    <a:cubicBezTo>
                      <a:pt x="1801" y="2043"/>
                      <a:pt x="1943" y="2036"/>
                      <a:pt x="2085" y="2022"/>
                    </a:cubicBezTo>
                    <a:lnTo>
                      <a:pt x="2120" y="2022"/>
                    </a:lnTo>
                    <a:lnTo>
                      <a:pt x="2163" y="2015"/>
                    </a:lnTo>
                    <a:lnTo>
                      <a:pt x="2255" y="2001"/>
                    </a:lnTo>
                    <a:cubicBezTo>
                      <a:pt x="2319" y="1986"/>
                      <a:pt x="2376" y="1972"/>
                      <a:pt x="2439" y="1958"/>
                    </a:cubicBezTo>
                    <a:cubicBezTo>
                      <a:pt x="2553" y="1930"/>
                      <a:pt x="2673" y="1894"/>
                      <a:pt x="2787" y="1852"/>
                    </a:cubicBezTo>
                    <a:lnTo>
                      <a:pt x="2872" y="1816"/>
                    </a:lnTo>
                    <a:lnTo>
                      <a:pt x="2929" y="1795"/>
                    </a:lnTo>
                    <a:cubicBezTo>
                      <a:pt x="2978" y="1774"/>
                      <a:pt x="3028" y="1752"/>
                      <a:pt x="3070" y="1724"/>
                    </a:cubicBezTo>
                    <a:cubicBezTo>
                      <a:pt x="3177" y="1667"/>
                      <a:pt x="3283" y="1611"/>
                      <a:pt x="3375" y="1547"/>
                    </a:cubicBezTo>
                    <a:cubicBezTo>
                      <a:pt x="3432" y="1511"/>
                      <a:pt x="3482" y="1483"/>
                      <a:pt x="3524" y="1440"/>
                    </a:cubicBezTo>
                    <a:lnTo>
                      <a:pt x="3560" y="1419"/>
                    </a:lnTo>
                    <a:lnTo>
                      <a:pt x="3567" y="1419"/>
                    </a:lnTo>
                    <a:cubicBezTo>
                      <a:pt x="3588" y="1405"/>
                      <a:pt x="3609" y="1384"/>
                      <a:pt x="3631" y="1369"/>
                    </a:cubicBezTo>
                    <a:cubicBezTo>
                      <a:pt x="3758" y="1256"/>
                      <a:pt x="3886" y="1143"/>
                      <a:pt x="4006" y="1015"/>
                    </a:cubicBezTo>
                    <a:cubicBezTo>
                      <a:pt x="3999" y="866"/>
                      <a:pt x="3992" y="724"/>
                      <a:pt x="3985" y="575"/>
                    </a:cubicBezTo>
                    <a:cubicBezTo>
                      <a:pt x="3978" y="384"/>
                      <a:pt x="3971" y="192"/>
                      <a:pt x="3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 rot="-1451773">
                <a:off x="7064434" y="3893832"/>
                <a:ext cx="111680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1949" extrusionOk="0">
                    <a:moveTo>
                      <a:pt x="3121" y="1"/>
                    </a:moveTo>
                    <a:cubicBezTo>
                      <a:pt x="3021" y="93"/>
                      <a:pt x="2922" y="171"/>
                      <a:pt x="2816" y="249"/>
                    </a:cubicBezTo>
                    <a:cubicBezTo>
                      <a:pt x="2397" y="547"/>
                      <a:pt x="1922" y="745"/>
                      <a:pt x="1419" y="830"/>
                    </a:cubicBezTo>
                    <a:cubicBezTo>
                      <a:pt x="1221" y="863"/>
                      <a:pt x="1020" y="880"/>
                      <a:pt x="819" y="880"/>
                    </a:cubicBezTo>
                    <a:cubicBezTo>
                      <a:pt x="545" y="880"/>
                      <a:pt x="271" y="849"/>
                      <a:pt x="1" y="788"/>
                    </a:cubicBezTo>
                    <a:lnTo>
                      <a:pt x="1" y="788"/>
                    </a:lnTo>
                    <a:cubicBezTo>
                      <a:pt x="206" y="1156"/>
                      <a:pt x="419" y="1525"/>
                      <a:pt x="625" y="1894"/>
                    </a:cubicBezTo>
                    <a:cubicBezTo>
                      <a:pt x="667" y="1908"/>
                      <a:pt x="717" y="1915"/>
                      <a:pt x="759" y="1922"/>
                    </a:cubicBezTo>
                    <a:cubicBezTo>
                      <a:pt x="781" y="1929"/>
                      <a:pt x="809" y="1936"/>
                      <a:pt x="830" y="1936"/>
                    </a:cubicBezTo>
                    <a:lnTo>
                      <a:pt x="866" y="1936"/>
                    </a:lnTo>
                    <a:cubicBezTo>
                      <a:pt x="936" y="1945"/>
                      <a:pt x="1007" y="1948"/>
                      <a:pt x="1076" y="1948"/>
                    </a:cubicBezTo>
                    <a:cubicBezTo>
                      <a:pt x="1125" y="1948"/>
                      <a:pt x="1173" y="1946"/>
                      <a:pt x="1220" y="1944"/>
                    </a:cubicBezTo>
                    <a:lnTo>
                      <a:pt x="1398" y="1929"/>
                    </a:lnTo>
                    <a:lnTo>
                      <a:pt x="1476" y="1922"/>
                    </a:lnTo>
                    <a:lnTo>
                      <a:pt x="1518" y="1922"/>
                    </a:lnTo>
                    <a:cubicBezTo>
                      <a:pt x="1624" y="1901"/>
                      <a:pt x="1724" y="1887"/>
                      <a:pt x="1830" y="1858"/>
                    </a:cubicBezTo>
                    <a:cubicBezTo>
                      <a:pt x="1936" y="1830"/>
                      <a:pt x="2036" y="1802"/>
                      <a:pt x="2135" y="1766"/>
                    </a:cubicBezTo>
                    <a:cubicBezTo>
                      <a:pt x="2178" y="1752"/>
                      <a:pt x="2227" y="1731"/>
                      <a:pt x="2277" y="1717"/>
                    </a:cubicBezTo>
                    <a:lnTo>
                      <a:pt x="2298" y="1710"/>
                    </a:lnTo>
                    <a:lnTo>
                      <a:pt x="2305" y="1710"/>
                    </a:lnTo>
                    <a:lnTo>
                      <a:pt x="2383" y="1674"/>
                    </a:lnTo>
                    <a:cubicBezTo>
                      <a:pt x="2560" y="1589"/>
                      <a:pt x="2731" y="1490"/>
                      <a:pt x="2894" y="1369"/>
                    </a:cubicBezTo>
                    <a:cubicBezTo>
                      <a:pt x="2915" y="1355"/>
                      <a:pt x="2943" y="1341"/>
                      <a:pt x="2965" y="1320"/>
                    </a:cubicBezTo>
                    <a:lnTo>
                      <a:pt x="2986" y="1305"/>
                    </a:lnTo>
                    <a:cubicBezTo>
                      <a:pt x="3021" y="1277"/>
                      <a:pt x="3064" y="1242"/>
                      <a:pt x="3099" y="1213"/>
                    </a:cubicBezTo>
                    <a:cubicBezTo>
                      <a:pt x="3135" y="1185"/>
                      <a:pt x="3149" y="1171"/>
                      <a:pt x="3170" y="1149"/>
                    </a:cubicBezTo>
                    <a:lnTo>
                      <a:pt x="3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 rot="-1451773">
                <a:off x="7117696" y="3941715"/>
                <a:ext cx="82448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74" extrusionOk="0">
                    <a:moveTo>
                      <a:pt x="2291" y="0"/>
                    </a:moveTo>
                    <a:cubicBezTo>
                      <a:pt x="1858" y="320"/>
                      <a:pt x="1362" y="539"/>
                      <a:pt x="830" y="639"/>
                    </a:cubicBezTo>
                    <a:cubicBezTo>
                      <a:pt x="624" y="682"/>
                      <a:pt x="410" y="700"/>
                      <a:pt x="197" y="700"/>
                    </a:cubicBezTo>
                    <a:cubicBezTo>
                      <a:pt x="131" y="700"/>
                      <a:pt x="66" y="699"/>
                      <a:pt x="0" y="695"/>
                    </a:cubicBezTo>
                    <a:lnTo>
                      <a:pt x="0" y="695"/>
                    </a:lnTo>
                    <a:cubicBezTo>
                      <a:pt x="178" y="1014"/>
                      <a:pt x="362" y="1341"/>
                      <a:pt x="539" y="1660"/>
                    </a:cubicBezTo>
                    <a:lnTo>
                      <a:pt x="568" y="1660"/>
                    </a:lnTo>
                    <a:cubicBezTo>
                      <a:pt x="603" y="1667"/>
                      <a:pt x="646" y="1667"/>
                      <a:pt x="681" y="1674"/>
                    </a:cubicBezTo>
                    <a:lnTo>
                      <a:pt x="922" y="1674"/>
                    </a:lnTo>
                    <a:cubicBezTo>
                      <a:pt x="965" y="1674"/>
                      <a:pt x="1014" y="1667"/>
                      <a:pt x="1050" y="1660"/>
                    </a:cubicBezTo>
                    <a:lnTo>
                      <a:pt x="1071" y="1660"/>
                    </a:lnTo>
                    <a:lnTo>
                      <a:pt x="1128" y="1653"/>
                    </a:lnTo>
                    <a:cubicBezTo>
                      <a:pt x="1291" y="1617"/>
                      <a:pt x="1454" y="1575"/>
                      <a:pt x="1610" y="1518"/>
                    </a:cubicBezTo>
                    <a:cubicBezTo>
                      <a:pt x="1653" y="1504"/>
                      <a:pt x="1702" y="1489"/>
                      <a:pt x="1738" y="1475"/>
                    </a:cubicBezTo>
                    <a:lnTo>
                      <a:pt x="1773" y="1454"/>
                    </a:lnTo>
                    <a:lnTo>
                      <a:pt x="1816" y="1433"/>
                    </a:lnTo>
                    <a:cubicBezTo>
                      <a:pt x="1894" y="1397"/>
                      <a:pt x="1972" y="1355"/>
                      <a:pt x="2043" y="1319"/>
                    </a:cubicBezTo>
                    <a:cubicBezTo>
                      <a:pt x="2149" y="1263"/>
                      <a:pt x="2248" y="1199"/>
                      <a:pt x="2340" y="1142"/>
                    </a:cubicBez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 rot="-1451773">
                <a:off x="7164706" y="3989696"/>
                <a:ext cx="55963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43" extrusionOk="0">
                    <a:moveTo>
                      <a:pt x="1554" y="1"/>
                    </a:moveTo>
                    <a:cubicBezTo>
                      <a:pt x="1142" y="242"/>
                      <a:pt x="681" y="398"/>
                      <a:pt x="206" y="454"/>
                    </a:cubicBezTo>
                    <a:cubicBezTo>
                      <a:pt x="135" y="462"/>
                      <a:pt x="72" y="462"/>
                      <a:pt x="1" y="469"/>
                    </a:cubicBezTo>
                    <a:cubicBezTo>
                      <a:pt x="22" y="504"/>
                      <a:pt x="43" y="547"/>
                      <a:pt x="64" y="582"/>
                    </a:cubicBezTo>
                    <a:lnTo>
                      <a:pt x="391" y="1142"/>
                    </a:lnTo>
                    <a:lnTo>
                      <a:pt x="405" y="1142"/>
                    </a:lnTo>
                    <a:cubicBezTo>
                      <a:pt x="462" y="1142"/>
                      <a:pt x="525" y="1142"/>
                      <a:pt x="582" y="1135"/>
                    </a:cubicBezTo>
                    <a:lnTo>
                      <a:pt x="610" y="1135"/>
                    </a:lnTo>
                    <a:lnTo>
                      <a:pt x="688" y="1121"/>
                    </a:lnTo>
                    <a:cubicBezTo>
                      <a:pt x="816" y="1100"/>
                      <a:pt x="937" y="1064"/>
                      <a:pt x="1057" y="1015"/>
                    </a:cubicBezTo>
                    <a:lnTo>
                      <a:pt x="1128" y="986"/>
                    </a:lnTo>
                    <a:lnTo>
                      <a:pt x="1192" y="958"/>
                    </a:lnTo>
                    <a:cubicBezTo>
                      <a:pt x="1249" y="930"/>
                      <a:pt x="1305" y="901"/>
                      <a:pt x="1362" y="873"/>
                    </a:cubicBezTo>
                    <a:cubicBezTo>
                      <a:pt x="1440" y="830"/>
                      <a:pt x="1511" y="788"/>
                      <a:pt x="1589" y="745"/>
                    </a:cubicBezTo>
                    <a:cubicBezTo>
                      <a:pt x="1575" y="547"/>
                      <a:pt x="1568" y="348"/>
                      <a:pt x="1561" y="150"/>
                    </a:cubicBezTo>
                    <a:cubicBezTo>
                      <a:pt x="1561" y="100"/>
                      <a:pt x="1561" y="50"/>
                      <a:pt x="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 rot="-1451773">
                <a:off x="7220072" y="4015815"/>
                <a:ext cx="62479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504" extrusionOk="0">
                    <a:moveTo>
                      <a:pt x="979" y="1"/>
                    </a:moveTo>
                    <a:cubicBezTo>
                      <a:pt x="674" y="171"/>
                      <a:pt x="348" y="277"/>
                      <a:pt x="1" y="334"/>
                    </a:cubicBezTo>
                    <a:lnTo>
                      <a:pt x="185" y="653"/>
                    </a:lnTo>
                    <a:cubicBezTo>
                      <a:pt x="490" y="1412"/>
                      <a:pt x="745" y="2185"/>
                      <a:pt x="951" y="2972"/>
                    </a:cubicBezTo>
                    <a:cubicBezTo>
                      <a:pt x="1000" y="3182"/>
                      <a:pt x="1091" y="3504"/>
                      <a:pt x="1361" y="3504"/>
                    </a:cubicBezTo>
                    <a:cubicBezTo>
                      <a:pt x="1363" y="3504"/>
                      <a:pt x="1366" y="3504"/>
                      <a:pt x="1369" y="3504"/>
                    </a:cubicBezTo>
                    <a:cubicBezTo>
                      <a:pt x="1774" y="3489"/>
                      <a:pt x="1660" y="3028"/>
                      <a:pt x="1582" y="2787"/>
                    </a:cubicBezTo>
                    <a:cubicBezTo>
                      <a:pt x="1334" y="2014"/>
                      <a:pt x="1142" y="1220"/>
                      <a:pt x="1001" y="419"/>
                    </a:cubicBezTo>
                    <a:lnTo>
                      <a:pt x="9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 rot="-1451773">
                <a:off x="7229637" y="4029620"/>
                <a:ext cx="51983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90" extrusionOk="0">
                    <a:moveTo>
                      <a:pt x="816" y="0"/>
                    </a:moveTo>
                    <a:cubicBezTo>
                      <a:pt x="738" y="64"/>
                      <a:pt x="653" y="121"/>
                      <a:pt x="560" y="163"/>
                    </a:cubicBezTo>
                    <a:cubicBezTo>
                      <a:pt x="525" y="177"/>
                      <a:pt x="482" y="192"/>
                      <a:pt x="447" y="206"/>
                    </a:cubicBezTo>
                    <a:lnTo>
                      <a:pt x="419" y="206"/>
                    </a:lnTo>
                    <a:cubicBezTo>
                      <a:pt x="376" y="220"/>
                      <a:pt x="341" y="227"/>
                      <a:pt x="298" y="234"/>
                    </a:cubicBezTo>
                    <a:cubicBezTo>
                      <a:pt x="253" y="241"/>
                      <a:pt x="209" y="244"/>
                      <a:pt x="164" y="244"/>
                    </a:cubicBezTo>
                    <a:cubicBezTo>
                      <a:pt x="109" y="244"/>
                      <a:pt x="55" y="239"/>
                      <a:pt x="0" y="227"/>
                    </a:cubicBezTo>
                    <a:lnTo>
                      <a:pt x="0" y="227"/>
                    </a:lnTo>
                    <a:lnTo>
                      <a:pt x="7" y="241"/>
                    </a:lnTo>
                    <a:cubicBezTo>
                      <a:pt x="305" y="993"/>
                      <a:pt x="560" y="1759"/>
                      <a:pt x="759" y="2539"/>
                    </a:cubicBezTo>
                    <a:cubicBezTo>
                      <a:pt x="773" y="2588"/>
                      <a:pt x="787" y="2645"/>
                      <a:pt x="809" y="2709"/>
                    </a:cubicBezTo>
                    <a:cubicBezTo>
                      <a:pt x="830" y="2766"/>
                      <a:pt x="851" y="2829"/>
                      <a:pt x="887" y="2886"/>
                    </a:cubicBezTo>
                    <a:cubicBezTo>
                      <a:pt x="949" y="2999"/>
                      <a:pt x="1033" y="3089"/>
                      <a:pt x="1155" y="3089"/>
                    </a:cubicBezTo>
                    <a:cubicBezTo>
                      <a:pt x="1186" y="3089"/>
                      <a:pt x="1219" y="3083"/>
                      <a:pt x="1255" y="3070"/>
                    </a:cubicBezTo>
                    <a:cubicBezTo>
                      <a:pt x="1433" y="3035"/>
                      <a:pt x="1475" y="2879"/>
                      <a:pt x="1468" y="2716"/>
                    </a:cubicBezTo>
                    <a:cubicBezTo>
                      <a:pt x="1468" y="2652"/>
                      <a:pt x="1454" y="2588"/>
                      <a:pt x="1440" y="2524"/>
                    </a:cubicBezTo>
                    <a:cubicBezTo>
                      <a:pt x="1425" y="2468"/>
                      <a:pt x="1411" y="2411"/>
                      <a:pt x="1397" y="2361"/>
                    </a:cubicBezTo>
                    <a:cubicBezTo>
                      <a:pt x="1149" y="1588"/>
                      <a:pt x="957" y="809"/>
                      <a:pt x="816" y="14"/>
                    </a:cubicBez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 rot="-1451773">
                <a:off x="6903608" y="3734874"/>
                <a:ext cx="166093" cy="5261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94" extrusionOk="0">
                    <a:moveTo>
                      <a:pt x="4246" y="0"/>
                    </a:moveTo>
                    <a:cubicBezTo>
                      <a:pt x="3810" y="0"/>
                      <a:pt x="3069" y="124"/>
                      <a:pt x="2248" y="349"/>
                    </a:cubicBezTo>
                    <a:cubicBezTo>
                      <a:pt x="979" y="696"/>
                      <a:pt x="0" y="1164"/>
                      <a:pt x="57" y="1377"/>
                    </a:cubicBezTo>
                    <a:cubicBezTo>
                      <a:pt x="77" y="1455"/>
                      <a:pt x="229" y="1493"/>
                      <a:pt x="473" y="1493"/>
                    </a:cubicBezTo>
                    <a:cubicBezTo>
                      <a:pt x="912" y="1493"/>
                      <a:pt x="1652" y="1371"/>
                      <a:pt x="2468" y="1143"/>
                    </a:cubicBezTo>
                    <a:cubicBezTo>
                      <a:pt x="3737" y="796"/>
                      <a:pt x="4716" y="335"/>
                      <a:pt x="4652" y="115"/>
                    </a:cubicBezTo>
                    <a:cubicBezTo>
                      <a:pt x="4632" y="37"/>
                      <a:pt x="4484" y="0"/>
                      <a:pt x="4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99" name="Google Shape;1599;p20"/>
              <p:cNvGrpSpPr/>
              <p:nvPr/>
            </p:nvGrpSpPr>
            <p:grpSpPr>
              <a:xfrm>
                <a:off x="6772224" y="3560174"/>
                <a:ext cx="220576" cy="221157"/>
                <a:chOff x="6772224" y="3560174"/>
                <a:chExt cx="220576" cy="221157"/>
              </a:xfrm>
            </p:grpSpPr>
            <p:sp>
              <p:nvSpPr>
                <p:cNvPr id="1600" name="Google Shape;1600;p20"/>
                <p:cNvSpPr/>
                <p:nvPr/>
              </p:nvSpPr>
              <p:spPr>
                <a:xfrm rot="-1451773">
                  <a:off x="6893795" y="3685705"/>
                  <a:ext cx="1926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14" extrusionOk="0">
                      <a:moveTo>
                        <a:pt x="147" y="1"/>
                      </a:moveTo>
                      <a:cubicBezTo>
                        <a:pt x="143" y="1"/>
                        <a:pt x="139" y="1"/>
                        <a:pt x="135" y="2"/>
                      </a:cubicBezTo>
                      <a:cubicBezTo>
                        <a:pt x="135" y="2"/>
                        <a:pt x="135" y="9"/>
                        <a:pt x="135" y="9"/>
                      </a:cubicBezTo>
                      <a:cubicBezTo>
                        <a:pt x="128" y="24"/>
                        <a:pt x="128" y="45"/>
                        <a:pt x="135" y="59"/>
                      </a:cubicBezTo>
                      <a:lnTo>
                        <a:pt x="135" y="116"/>
                      </a:lnTo>
                      <a:lnTo>
                        <a:pt x="135" y="144"/>
                      </a:lnTo>
                      <a:cubicBezTo>
                        <a:pt x="128" y="151"/>
                        <a:pt x="128" y="165"/>
                        <a:pt x="135" y="172"/>
                      </a:cubicBezTo>
                      <a:cubicBezTo>
                        <a:pt x="128" y="172"/>
                        <a:pt x="128" y="179"/>
                        <a:pt x="121" y="179"/>
                      </a:cubicBezTo>
                      <a:cubicBezTo>
                        <a:pt x="93" y="194"/>
                        <a:pt x="71" y="215"/>
                        <a:pt x="43" y="236"/>
                      </a:cubicBezTo>
                      <a:cubicBezTo>
                        <a:pt x="29" y="250"/>
                        <a:pt x="0" y="272"/>
                        <a:pt x="0" y="300"/>
                      </a:cubicBezTo>
                      <a:cubicBezTo>
                        <a:pt x="7" y="307"/>
                        <a:pt x="15" y="321"/>
                        <a:pt x="29" y="321"/>
                      </a:cubicBezTo>
                      <a:cubicBezTo>
                        <a:pt x="43" y="328"/>
                        <a:pt x="64" y="335"/>
                        <a:pt x="78" y="343"/>
                      </a:cubicBezTo>
                      <a:cubicBezTo>
                        <a:pt x="100" y="343"/>
                        <a:pt x="114" y="350"/>
                        <a:pt x="135" y="357"/>
                      </a:cubicBezTo>
                      <a:cubicBezTo>
                        <a:pt x="149" y="357"/>
                        <a:pt x="163" y="357"/>
                        <a:pt x="178" y="364"/>
                      </a:cubicBezTo>
                      <a:cubicBezTo>
                        <a:pt x="171" y="364"/>
                        <a:pt x="171" y="371"/>
                        <a:pt x="178" y="378"/>
                      </a:cubicBezTo>
                      <a:cubicBezTo>
                        <a:pt x="178" y="385"/>
                        <a:pt x="178" y="392"/>
                        <a:pt x="185" y="399"/>
                      </a:cubicBezTo>
                      <a:cubicBezTo>
                        <a:pt x="192" y="413"/>
                        <a:pt x="199" y="435"/>
                        <a:pt x="206" y="449"/>
                      </a:cubicBezTo>
                      <a:cubicBezTo>
                        <a:pt x="213" y="470"/>
                        <a:pt x="227" y="513"/>
                        <a:pt x="256" y="513"/>
                      </a:cubicBezTo>
                      <a:cubicBezTo>
                        <a:pt x="259" y="513"/>
                        <a:pt x="262" y="514"/>
                        <a:pt x="265" y="514"/>
                      </a:cubicBezTo>
                      <a:cubicBezTo>
                        <a:pt x="294" y="514"/>
                        <a:pt x="307" y="483"/>
                        <a:pt x="319" y="463"/>
                      </a:cubicBezTo>
                      <a:lnTo>
                        <a:pt x="319" y="449"/>
                      </a:lnTo>
                      <a:lnTo>
                        <a:pt x="341" y="413"/>
                      </a:lnTo>
                      <a:cubicBezTo>
                        <a:pt x="341" y="399"/>
                        <a:pt x="341" y="392"/>
                        <a:pt x="348" y="385"/>
                      </a:cubicBezTo>
                      <a:lnTo>
                        <a:pt x="348" y="378"/>
                      </a:lnTo>
                      <a:lnTo>
                        <a:pt x="447" y="378"/>
                      </a:lnTo>
                      <a:cubicBezTo>
                        <a:pt x="483" y="378"/>
                        <a:pt x="525" y="378"/>
                        <a:pt x="546" y="350"/>
                      </a:cubicBezTo>
                      <a:cubicBezTo>
                        <a:pt x="532" y="335"/>
                        <a:pt x="518" y="321"/>
                        <a:pt x="504" y="307"/>
                      </a:cubicBezTo>
                      <a:lnTo>
                        <a:pt x="454" y="272"/>
                      </a:lnTo>
                      <a:cubicBezTo>
                        <a:pt x="440" y="257"/>
                        <a:pt x="426" y="243"/>
                        <a:pt x="412" y="229"/>
                      </a:cubicBezTo>
                      <a:lnTo>
                        <a:pt x="412" y="222"/>
                      </a:lnTo>
                      <a:cubicBezTo>
                        <a:pt x="412" y="222"/>
                        <a:pt x="412" y="222"/>
                        <a:pt x="412" y="215"/>
                      </a:cubicBezTo>
                      <a:lnTo>
                        <a:pt x="419" y="187"/>
                      </a:lnTo>
                      <a:lnTo>
                        <a:pt x="447" y="130"/>
                      </a:lnTo>
                      <a:cubicBezTo>
                        <a:pt x="454" y="109"/>
                        <a:pt x="475" y="66"/>
                        <a:pt x="454" y="45"/>
                      </a:cubicBezTo>
                      <a:lnTo>
                        <a:pt x="447" y="45"/>
                      </a:lnTo>
                      <a:cubicBezTo>
                        <a:pt x="444" y="41"/>
                        <a:pt x="438" y="39"/>
                        <a:pt x="433" y="39"/>
                      </a:cubicBezTo>
                      <a:cubicBezTo>
                        <a:pt x="428" y="39"/>
                        <a:pt x="422" y="41"/>
                        <a:pt x="419" y="45"/>
                      </a:cubicBezTo>
                      <a:cubicBezTo>
                        <a:pt x="405" y="45"/>
                        <a:pt x="383" y="52"/>
                        <a:pt x="369" y="59"/>
                      </a:cubicBezTo>
                      <a:cubicBezTo>
                        <a:pt x="341" y="73"/>
                        <a:pt x="305" y="87"/>
                        <a:pt x="277" y="109"/>
                      </a:cubicBezTo>
                      <a:cubicBezTo>
                        <a:pt x="270" y="94"/>
                        <a:pt x="263" y="80"/>
                        <a:pt x="256" y="73"/>
                      </a:cubicBezTo>
                      <a:cubicBezTo>
                        <a:pt x="241" y="59"/>
                        <a:pt x="227" y="45"/>
                        <a:pt x="220" y="38"/>
                      </a:cubicBezTo>
                      <a:cubicBezTo>
                        <a:pt x="196" y="19"/>
                        <a:pt x="171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 rot="-1451773">
                  <a:off x="6934076" y="3643836"/>
                  <a:ext cx="19018" cy="1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13" extrusionOk="0">
                      <a:moveTo>
                        <a:pt x="140" y="1"/>
                      </a:moveTo>
                      <a:cubicBezTo>
                        <a:pt x="136" y="1"/>
                        <a:pt x="132" y="1"/>
                        <a:pt x="129" y="2"/>
                      </a:cubicBezTo>
                      <a:cubicBezTo>
                        <a:pt x="129" y="20"/>
                        <a:pt x="129" y="33"/>
                        <a:pt x="129" y="52"/>
                      </a:cubicBezTo>
                      <a:cubicBezTo>
                        <a:pt x="129" y="66"/>
                        <a:pt x="129" y="87"/>
                        <a:pt x="136" y="102"/>
                      </a:cubicBezTo>
                      <a:lnTo>
                        <a:pt x="136" y="137"/>
                      </a:lnTo>
                      <a:lnTo>
                        <a:pt x="136" y="165"/>
                      </a:lnTo>
                      <a:lnTo>
                        <a:pt x="122" y="165"/>
                      </a:lnTo>
                      <a:cubicBezTo>
                        <a:pt x="93" y="187"/>
                        <a:pt x="72" y="208"/>
                        <a:pt x="51" y="229"/>
                      </a:cubicBezTo>
                      <a:cubicBezTo>
                        <a:pt x="29" y="243"/>
                        <a:pt x="1" y="265"/>
                        <a:pt x="1" y="286"/>
                      </a:cubicBezTo>
                      <a:lnTo>
                        <a:pt x="1" y="293"/>
                      </a:lnTo>
                      <a:cubicBezTo>
                        <a:pt x="8" y="307"/>
                        <a:pt x="15" y="314"/>
                        <a:pt x="29" y="314"/>
                      </a:cubicBezTo>
                      <a:cubicBezTo>
                        <a:pt x="44" y="321"/>
                        <a:pt x="65" y="329"/>
                        <a:pt x="79" y="336"/>
                      </a:cubicBezTo>
                      <a:lnTo>
                        <a:pt x="136" y="350"/>
                      </a:lnTo>
                      <a:cubicBezTo>
                        <a:pt x="150" y="350"/>
                        <a:pt x="164" y="357"/>
                        <a:pt x="178" y="357"/>
                      </a:cubicBezTo>
                      <a:cubicBezTo>
                        <a:pt x="178" y="357"/>
                        <a:pt x="178" y="364"/>
                        <a:pt x="178" y="371"/>
                      </a:cubicBezTo>
                      <a:cubicBezTo>
                        <a:pt x="178" y="378"/>
                        <a:pt x="178" y="385"/>
                        <a:pt x="185" y="392"/>
                      </a:cubicBezTo>
                      <a:cubicBezTo>
                        <a:pt x="185" y="407"/>
                        <a:pt x="200" y="428"/>
                        <a:pt x="207" y="442"/>
                      </a:cubicBezTo>
                      <a:cubicBezTo>
                        <a:pt x="214" y="463"/>
                        <a:pt x="228" y="506"/>
                        <a:pt x="256" y="513"/>
                      </a:cubicBezTo>
                      <a:cubicBezTo>
                        <a:pt x="285" y="513"/>
                        <a:pt x="306" y="477"/>
                        <a:pt x="320" y="456"/>
                      </a:cubicBezTo>
                      <a:lnTo>
                        <a:pt x="320" y="442"/>
                      </a:lnTo>
                      <a:cubicBezTo>
                        <a:pt x="320" y="428"/>
                        <a:pt x="334" y="421"/>
                        <a:pt x="334" y="407"/>
                      </a:cubicBezTo>
                      <a:lnTo>
                        <a:pt x="348" y="378"/>
                      </a:lnTo>
                      <a:cubicBezTo>
                        <a:pt x="348" y="378"/>
                        <a:pt x="348" y="378"/>
                        <a:pt x="348" y="371"/>
                      </a:cubicBezTo>
                      <a:lnTo>
                        <a:pt x="455" y="371"/>
                      </a:lnTo>
                      <a:cubicBezTo>
                        <a:pt x="483" y="371"/>
                        <a:pt x="526" y="371"/>
                        <a:pt x="540" y="343"/>
                      </a:cubicBezTo>
                      <a:cubicBezTo>
                        <a:pt x="533" y="329"/>
                        <a:pt x="519" y="314"/>
                        <a:pt x="504" y="307"/>
                      </a:cubicBezTo>
                      <a:lnTo>
                        <a:pt x="455" y="265"/>
                      </a:lnTo>
                      <a:cubicBezTo>
                        <a:pt x="441" y="251"/>
                        <a:pt x="426" y="236"/>
                        <a:pt x="405" y="229"/>
                      </a:cubicBezTo>
                      <a:cubicBezTo>
                        <a:pt x="412" y="222"/>
                        <a:pt x="412" y="222"/>
                        <a:pt x="405" y="222"/>
                      </a:cubicBezTo>
                      <a:cubicBezTo>
                        <a:pt x="412" y="215"/>
                        <a:pt x="412" y="215"/>
                        <a:pt x="405" y="215"/>
                      </a:cubicBezTo>
                      <a:lnTo>
                        <a:pt x="419" y="187"/>
                      </a:lnTo>
                      <a:cubicBezTo>
                        <a:pt x="426" y="165"/>
                        <a:pt x="434" y="151"/>
                        <a:pt x="441" y="130"/>
                      </a:cubicBezTo>
                      <a:cubicBezTo>
                        <a:pt x="448" y="116"/>
                        <a:pt x="476" y="66"/>
                        <a:pt x="455" y="45"/>
                      </a:cubicBezTo>
                      <a:lnTo>
                        <a:pt x="441" y="45"/>
                      </a:lnTo>
                      <a:cubicBezTo>
                        <a:pt x="437" y="41"/>
                        <a:pt x="434" y="40"/>
                        <a:pt x="430" y="40"/>
                      </a:cubicBezTo>
                      <a:cubicBezTo>
                        <a:pt x="426" y="40"/>
                        <a:pt x="423" y="41"/>
                        <a:pt x="419" y="45"/>
                      </a:cubicBezTo>
                      <a:cubicBezTo>
                        <a:pt x="405" y="45"/>
                        <a:pt x="384" y="52"/>
                        <a:pt x="370" y="59"/>
                      </a:cubicBezTo>
                      <a:cubicBezTo>
                        <a:pt x="334" y="73"/>
                        <a:pt x="306" y="87"/>
                        <a:pt x="278" y="109"/>
                      </a:cubicBezTo>
                      <a:cubicBezTo>
                        <a:pt x="270" y="95"/>
                        <a:pt x="256" y="80"/>
                        <a:pt x="249" y="73"/>
                      </a:cubicBezTo>
                      <a:cubicBezTo>
                        <a:pt x="235" y="59"/>
                        <a:pt x="228" y="45"/>
                        <a:pt x="214" y="38"/>
                      </a:cubicBezTo>
                      <a:cubicBezTo>
                        <a:pt x="195" y="19"/>
                        <a:pt x="166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 rot="-1451773">
                  <a:off x="6887449" y="3719784"/>
                  <a:ext cx="19018" cy="1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45" extrusionOk="0">
                      <a:moveTo>
                        <a:pt x="173" y="1"/>
                      </a:moveTo>
                      <a:cubicBezTo>
                        <a:pt x="167" y="1"/>
                        <a:pt x="162" y="2"/>
                        <a:pt x="156" y="5"/>
                      </a:cubicBezTo>
                      <a:cubicBezTo>
                        <a:pt x="142" y="12"/>
                        <a:pt x="135" y="26"/>
                        <a:pt x="135" y="40"/>
                      </a:cubicBezTo>
                      <a:cubicBezTo>
                        <a:pt x="128" y="54"/>
                        <a:pt x="128" y="75"/>
                        <a:pt x="135" y="90"/>
                      </a:cubicBezTo>
                      <a:lnTo>
                        <a:pt x="135" y="146"/>
                      </a:lnTo>
                      <a:lnTo>
                        <a:pt x="135" y="175"/>
                      </a:lnTo>
                      <a:lnTo>
                        <a:pt x="135" y="203"/>
                      </a:lnTo>
                      <a:lnTo>
                        <a:pt x="121" y="210"/>
                      </a:lnTo>
                      <a:cubicBezTo>
                        <a:pt x="99" y="224"/>
                        <a:pt x="71" y="246"/>
                        <a:pt x="50" y="267"/>
                      </a:cubicBezTo>
                      <a:cubicBezTo>
                        <a:pt x="28" y="281"/>
                        <a:pt x="0" y="302"/>
                        <a:pt x="0" y="331"/>
                      </a:cubicBezTo>
                      <a:cubicBezTo>
                        <a:pt x="7" y="338"/>
                        <a:pt x="14" y="345"/>
                        <a:pt x="28" y="352"/>
                      </a:cubicBezTo>
                      <a:cubicBezTo>
                        <a:pt x="43" y="359"/>
                        <a:pt x="64" y="366"/>
                        <a:pt x="78" y="366"/>
                      </a:cubicBezTo>
                      <a:cubicBezTo>
                        <a:pt x="99" y="373"/>
                        <a:pt x="121" y="380"/>
                        <a:pt x="135" y="380"/>
                      </a:cubicBezTo>
                      <a:cubicBezTo>
                        <a:pt x="149" y="387"/>
                        <a:pt x="163" y="387"/>
                        <a:pt x="177" y="387"/>
                      </a:cubicBezTo>
                      <a:cubicBezTo>
                        <a:pt x="177" y="395"/>
                        <a:pt x="177" y="402"/>
                        <a:pt x="177" y="402"/>
                      </a:cubicBezTo>
                      <a:lnTo>
                        <a:pt x="184" y="430"/>
                      </a:lnTo>
                      <a:cubicBezTo>
                        <a:pt x="192" y="444"/>
                        <a:pt x="199" y="465"/>
                        <a:pt x="206" y="480"/>
                      </a:cubicBezTo>
                      <a:cubicBezTo>
                        <a:pt x="213" y="494"/>
                        <a:pt x="227" y="543"/>
                        <a:pt x="262" y="543"/>
                      </a:cubicBezTo>
                      <a:cubicBezTo>
                        <a:pt x="265" y="544"/>
                        <a:pt x="267" y="544"/>
                        <a:pt x="270" y="544"/>
                      </a:cubicBezTo>
                      <a:cubicBezTo>
                        <a:pt x="293" y="544"/>
                        <a:pt x="306" y="513"/>
                        <a:pt x="319" y="494"/>
                      </a:cubicBezTo>
                      <a:cubicBezTo>
                        <a:pt x="319" y="487"/>
                        <a:pt x="319" y="480"/>
                        <a:pt x="319" y="480"/>
                      </a:cubicBezTo>
                      <a:cubicBezTo>
                        <a:pt x="319" y="465"/>
                        <a:pt x="326" y="451"/>
                        <a:pt x="333" y="437"/>
                      </a:cubicBezTo>
                      <a:cubicBezTo>
                        <a:pt x="340" y="430"/>
                        <a:pt x="340" y="423"/>
                        <a:pt x="340" y="416"/>
                      </a:cubicBezTo>
                      <a:cubicBezTo>
                        <a:pt x="340" y="416"/>
                        <a:pt x="340" y="409"/>
                        <a:pt x="340" y="409"/>
                      </a:cubicBezTo>
                      <a:lnTo>
                        <a:pt x="447" y="409"/>
                      </a:lnTo>
                      <a:cubicBezTo>
                        <a:pt x="475" y="409"/>
                        <a:pt x="518" y="402"/>
                        <a:pt x="539" y="380"/>
                      </a:cubicBezTo>
                      <a:cubicBezTo>
                        <a:pt x="532" y="359"/>
                        <a:pt x="518" y="352"/>
                        <a:pt x="504" y="338"/>
                      </a:cubicBezTo>
                      <a:lnTo>
                        <a:pt x="454" y="302"/>
                      </a:lnTo>
                      <a:cubicBezTo>
                        <a:pt x="440" y="288"/>
                        <a:pt x="426" y="274"/>
                        <a:pt x="404" y="260"/>
                      </a:cubicBezTo>
                      <a:lnTo>
                        <a:pt x="404" y="253"/>
                      </a:lnTo>
                      <a:lnTo>
                        <a:pt x="404" y="246"/>
                      </a:lnTo>
                      <a:lnTo>
                        <a:pt x="418" y="217"/>
                      </a:lnTo>
                      <a:lnTo>
                        <a:pt x="440" y="168"/>
                      </a:lnTo>
                      <a:cubicBezTo>
                        <a:pt x="447" y="139"/>
                        <a:pt x="468" y="97"/>
                        <a:pt x="447" y="75"/>
                      </a:cubicBezTo>
                      <a:lnTo>
                        <a:pt x="447" y="68"/>
                      </a:lnTo>
                      <a:lnTo>
                        <a:pt x="418" y="68"/>
                      </a:lnTo>
                      <a:cubicBezTo>
                        <a:pt x="397" y="75"/>
                        <a:pt x="383" y="83"/>
                        <a:pt x="369" y="90"/>
                      </a:cubicBezTo>
                      <a:cubicBezTo>
                        <a:pt x="333" y="104"/>
                        <a:pt x="305" y="118"/>
                        <a:pt x="270" y="132"/>
                      </a:cubicBezTo>
                      <a:cubicBezTo>
                        <a:pt x="277" y="111"/>
                        <a:pt x="277" y="90"/>
                        <a:pt x="277" y="75"/>
                      </a:cubicBezTo>
                      <a:cubicBezTo>
                        <a:pt x="262" y="61"/>
                        <a:pt x="255" y="47"/>
                        <a:pt x="241" y="33"/>
                      </a:cubicBezTo>
                      <a:cubicBezTo>
                        <a:pt x="224" y="21"/>
                        <a:pt x="19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 rot="-1451773">
                  <a:off x="6936246" y="3728574"/>
                  <a:ext cx="17398" cy="1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11" extrusionOk="0">
                      <a:moveTo>
                        <a:pt x="257" y="0"/>
                      </a:moveTo>
                      <a:cubicBezTo>
                        <a:pt x="240" y="0"/>
                        <a:pt x="223" y="2"/>
                        <a:pt x="206" y="7"/>
                      </a:cubicBezTo>
                      <a:cubicBezTo>
                        <a:pt x="29" y="56"/>
                        <a:pt x="0" y="297"/>
                        <a:pt x="156" y="383"/>
                      </a:cubicBezTo>
                      <a:cubicBezTo>
                        <a:pt x="191" y="402"/>
                        <a:pt x="226" y="411"/>
                        <a:pt x="260" y="411"/>
                      </a:cubicBezTo>
                      <a:cubicBezTo>
                        <a:pt x="387" y="411"/>
                        <a:pt x="493" y="290"/>
                        <a:pt x="454" y="156"/>
                      </a:cubicBezTo>
                      <a:cubicBezTo>
                        <a:pt x="430" y="60"/>
                        <a:pt x="346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 rot="-1451773">
                  <a:off x="6954105" y="3670852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66" y="1"/>
                      </a:moveTo>
                      <a:cubicBezTo>
                        <a:pt x="247" y="1"/>
                        <a:pt x="226" y="4"/>
                        <a:pt x="207" y="10"/>
                      </a:cubicBezTo>
                      <a:cubicBezTo>
                        <a:pt x="29" y="60"/>
                        <a:pt x="1" y="294"/>
                        <a:pt x="157" y="386"/>
                      </a:cubicBezTo>
                      <a:cubicBezTo>
                        <a:pt x="189" y="404"/>
                        <a:pt x="222" y="411"/>
                        <a:pt x="255" y="411"/>
                      </a:cubicBezTo>
                      <a:cubicBezTo>
                        <a:pt x="381" y="411"/>
                        <a:pt x="494" y="293"/>
                        <a:pt x="455" y="152"/>
                      </a:cubicBezTo>
                      <a:cubicBezTo>
                        <a:pt x="432" y="60"/>
                        <a:pt x="352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 rot="-1451773">
                  <a:off x="6940682" y="3610473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57" y="1"/>
                      </a:moveTo>
                      <a:cubicBezTo>
                        <a:pt x="240" y="1"/>
                        <a:pt x="223" y="3"/>
                        <a:pt x="206" y="7"/>
                      </a:cubicBezTo>
                      <a:cubicBezTo>
                        <a:pt x="29" y="57"/>
                        <a:pt x="0" y="298"/>
                        <a:pt x="156" y="383"/>
                      </a:cubicBezTo>
                      <a:cubicBezTo>
                        <a:pt x="191" y="403"/>
                        <a:pt x="226" y="411"/>
                        <a:pt x="260" y="411"/>
                      </a:cubicBezTo>
                      <a:cubicBezTo>
                        <a:pt x="387" y="411"/>
                        <a:pt x="495" y="290"/>
                        <a:pt x="461" y="156"/>
                      </a:cubicBezTo>
                      <a:cubicBezTo>
                        <a:pt x="432" y="61"/>
                        <a:pt x="347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 rot="-1451773">
                  <a:off x="6890170" y="3647112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9" y="1"/>
                      </a:moveTo>
                      <a:cubicBezTo>
                        <a:pt x="176" y="1"/>
                        <a:pt x="173" y="1"/>
                        <a:pt x="171" y="2"/>
                      </a:cubicBezTo>
                      <a:cubicBezTo>
                        <a:pt x="143" y="16"/>
                        <a:pt x="143" y="52"/>
                        <a:pt x="143" y="80"/>
                      </a:cubicBezTo>
                      <a:lnTo>
                        <a:pt x="143" y="94"/>
                      </a:lnTo>
                      <a:cubicBezTo>
                        <a:pt x="143" y="108"/>
                        <a:pt x="143" y="122"/>
                        <a:pt x="150" y="137"/>
                      </a:cubicBezTo>
                      <a:cubicBezTo>
                        <a:pt x="157" y="151"/>
                        <a:pt x="150" y="151"/>
                        <a:pt x="157" y="158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43" y="172"/>
                        <a:pt x="129" y="179"/>
                        <a:pt x="121" y="193"/>
                      </a:cubicBezTo>
                      <a:cubicBezTo>
                        <a:pt x="100" y="200"/>
                        <a:pt x="86" y="215"/>
                        <a:pt x="65" y="222"/>
                      </a:cubicBezTo>
                      <a:cubicBezTo>
                        <a:pt x="43" y="243"/>
                        <a:pt x="8" y="264"/>
                        <a:pt x="1" y="300"/>
                      </a:cubicBezTo>
                      <a:lnTo>
                        <a:pt x="8" y="300"/>
                      </a:lnTo>
                      <a:cubicBezTo>
                        <a:pt x="29" y="307"/>
                        <a:pt x="43" y="307"/>
                        <a:pt x="65" y="307"/>
                      </a:cubicBezTo>
                      <a:lnTo>
                        <a:pt x="129" y="321"/>
                      </a:lnTo>
                      <a:cubicBezTo>
                        <a:pt x="143" y="321"/>
                        <a:pt x="164" y="328"/>
                        <a:pt x="185" y="328"/>
                      </a:cubicBezTo>
                      <a:lnTo>
                        <a:pt x="185" y="335"/>
                      </a:lnTo>
                      <a:cubicBezTo>
                        <a:pt x="185" y="342"/>
                        <a:pt x="185" y="342"/>
                        <a:pt x="185" y="342"/>
                      </a:cubicBezTo>
                      <a:lnTo>
                        <a:pt x="185" y="349"/>
                      </a:lnTo>
                      <a:cubicBezTo>
                        <a:pt x="185" y="356"/>
                        <a:pt x="185" y="371"/>
                        <a:pt x="185" y="378"/>
                      </a:cubicBezTo>
                      <a:cubicBezTo>
                        <a:pt x="192" y="385"/>
                        <a:pt x="192" y="413"/>
                        <a:pt x="199" y="434"/>
                      </a:cubicBezTo>
                      <a:cubicBezTo>
                        <a:pt x="199" y="456"/>
                        <a:pt x="207" y="512"/>
                        <a:pt x="235" y="520"/>
                      </a:cubicBezTo>
                      <a:lnTo>
                        <a:pt x="242" y="520"/>
                      </a:lnTo>
                      <a:cubicBezTo>
                        <a:pt x="256" y="520"/>
                        <a:pt x="263" y="512"/>
                        <a:pt x="270" y="512"/>
                      </a:cubicBezTo>
                      <a:cubicBezTo>
                        <a:pt x="277" y="498"/>
                        <a:pt x="292" y="484"/>
                        <a:pt x="306" y="470"/>
                      </a:cubicBezTo>
                      <a:cubicBezTo>
                        <a:pt x="327" y="442"/>
                        <a:pt x="341" y="413"/>
                        <a:pt x="355" y="378"/>
                      </a:cubicBezTo>
                      <a:cubicBezTo>
                        <a:pt x="370" y="385"/>
                        <a:pt x="384" y="392"/>
                        <a:pt x="398" y="392"/>
                      </a:cubicBezTo>
                      <a:cubicBezTo>
                        <a:pt x="412" y="399"/>
                        <a:pt x="433" y="406"/>
                        <a:pt x="448" y="406"/>
                      </a:cubicBezTo>
                      <a:cubicBezTo>
                        <a:pt x="462" y="406"/>
                        <a:pt x="480" y="410"/>
                        <a:pt x="496" y="410"/>
                      </a:cubicBezTo>
                      <a:cubicBezTo>
                        <a:pt x="513" y="410"/>
                        <a:pt x="529" y="406"/>
                        <a:pt x="540" y="392"/>
                      </a:cubicBezTo>
                      <a:cubicBezTo>
                        <a:pt x="540" y="385"/>
                        <a:pt x="547" y="378"/>
                        <a:pt x="547" y="371"/>
                      </a:cubicBezTo>
                      <a:cubicBezTo>
                        <a:pt x="540" y="349"/>
                        <a:pt x="533" y="335"/>
                        <a:pt x="526" y="321"/>
                      </a:cubicBezTo>
                      <a:cubicBezTo>
                        <a:pt x="511" y="307"/>
                        <a:pt x="504" y="293"/>
                        <a:pt x="490" y="278"/>
                      </a:cubicBezTo>
                      <a:cubicBezTo>
                        <a:pt x="483" y="264"/>
                        <a:pt x="483" y="264"/>
                        <a:pt x="476" y="257"/>
                      </a:cubicBezTo>
                      <a:cubicBezTo>
                        <a:pt x="469" y="243"/>
                        <a:pt x="462" y="236"/>
                        <a:pt x="455" y="229"/>
                      </a:cubicBezTo>
                      <a:cubicBezTo>
                        <a:pt x="455" y="229"/>
                        <a:pt x="462" y="222"/>
                        <a:pt x="462" y="222"/>
                      </a:cubicBezTo>
                      <a:cubicBezTo>
                        <a:pt x="476" y="193"/>
                        <a:pt x="490" y="165"/>
                        <a:pt x="497" y="130"/>
                      </a:cubicBezTo>
                      <a:cubicBezTo>
                        <a:pt x="504" y="108"/>
                        <a:pt x="519" y="80"/>
                        <a:pt x="504" y="59"/>
                      </a:cubicBezTo>
                      <a:cubicBezTo>
                        <a:pt x="494" y="54"/>
                        <a:pt x="488" y="49"/>
                        <a:pt x="480" y="49"/>
                      </a:cubicBezTo>
                      <a:cubicBezTo>
                        <a:pt x="477" y="49"/>
                        <a:pt x="473" y="49"/>
                        <a:pt x="469" y="52"/>
                      </a:cubicBezTo>
                      <a:cubicBezTo>
                        <a:pt x="448" y="52"/>
                        <a:pt x="433" y="59"/>
                        <a:pt x="412" y="59"/>
                      </a:cubicBezTo>
                      <a:lnTo>
                        <a:pt x="363" y="80"/>
                      </a:ln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0"/>
                      </a:cubicBezTo>
                      <a:cubicBezTo>
                        <a:pt x="306" y="73"/>
                        <a:pt x="299" y="73"/>
                        <a:pt x="292" y="66"/>
                      </a:cubicBezTo>
                      <a:cubicBezTo>
                        <a:pt x="277" y="52"/>
                        <a:pt x="263" y="44"/>
                        <a:pt x="249" y="30"/>
                      </a:cubicBezTo>
                      <a:cubicBezTo>
                        <a:pt x="230" y="24"/>
                        <a:pt x="200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 rot="-1451773">
                  <a:off x="6819299" y="3693474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3" y="1"/>
                      </a:moveTo>
                      <a:cubicBezTo>
                        <a:pt x="170" y="1"/>
                        <a:pt x="167" y="1"/>
                        <a:pt x="164" y="2"/>
                      </a:cubicBezTo>
                      <a:cubicBezTo>
                        <a:pt x="142" y="16"/>
                        <a:pt x="142" y="58"/>
                        <a:pt x="142" y="80"/>
                      </a:cubicBezTo>
                      <a:cubicBezTo>
                        <a:pt x="142" y="87"/>
                        <a:pt x="142" y="94"/>
                        <a:pt x="142" y="94"/>
                      </a:cubicBezTo>
                      <a:cubicBezTo>
                        <a:pt x="142" y="108"/>
                        <a:pt x="142" y="122"/>
                        <a:pt x="149" y="136"/>
                      </a:cubicBezTo>
                      <a:cubicBezTo>
                        <a:pt x="149" y="144"/>
                        <a:pt x="149" y="151"/>
                        <a:pt x="149" y="165"/>
                      </a:cubicBezTo>
                      <a:lnTo>
                        <a:pt x="149" y="172"/>
                      </a:lnTo>
                      <a:cubicBezTo>
                        <a:pt x="135" y="179"/>
                        <a:pt x="121" y="186"/>
                        <a:pt x="114" y="193"/>
                      </a:cubicBezTo>
                      <a:cubicBezTo>
                        <a:pt x="93" y="200"/>
                        <a:pt x="79" y="214"/>
                        <a:pt x="64" y="222"/>
                      </a:cubicBezTo>
                      <a:cubicBezTo>
                        <a:pt x="36" y="243"/>
                        <a:pt x="1" y="264"/>
                        <a:pt x="1" y="300"/>
                      </a:cubicBezTo>
                      <a:lnTo>
                        <a:pt x="8" y="300"/>
                      </a:lnTo>
                      <a:cubicBezTo>
                        <a:pt x="22" y="307"/>
                        <a:pt x="43" y="307"/>
                        <a:pt x="57" y="314"/>
                      </a:cubicBezTo>
                      <a:lnTo>
                        <a:pt x="121" y="321"/>
                      </a:lnTo>
                      <a:cubicBezTo>
                        <a:pt x="142" y="321"/>
                        <a:pt x="164" y="328"/>
                        <a:pt x="178" y="328"/>
                      </a:cubicBezTo>
                      <a:cubicBezTo>
                        <a:pt x="178" y="335"/>
                        <a:pt x="178" y="335"/>
                        <a:pt x="178" y="335"/>
                      </a:cubicBezTo>
                      <a:cubicBezTo>
                        <a:pt x="178" y="342"/>
                        <a:pt x="178" y="342"/>
                        <a:pt x="178" y="342"/>
                      </a:cubicBezTo>
                      <a:lnTo>
                        <a:pt x="178" y="349"/>
                      </a:lnTo>
                      <a:lnTo>
                        <a:pt x="178" y="378"/>
                      </a:lnTo>
                      <a:cubicBezTo>
                        <a:pt x="178" y="385"/>
                        <a:pt x="185" y="420"/>
                        <a:pt x="185" y="434"/>
                      </a:cubicBezTo>
                      <a:cubicBezTo>
                        <a:pt x="192" y="456"/>
                        <a:pt x="199" y="512"/>
                        <a:pt x="227" y="519"/>
                      </a:cubicBezTo>
                      <a:lnTo>
                        <a:pt x="235" y="519"/>
                      </a:lnTo>
                      <a:cubicBezTo>
                        <a:pt x="242" y="519"/>
                        <a:pt x="249" y="512"/>
                        <a:pt x="256" y="512"/>
                      </a:cubicBezTo>
                      <a:cubicBezTo>
                        <a:pt x="270" y="498"/>
                        <a:pt x="284" y="484"/>
                        <a:pt x="291" y="470"/>
                      </a:cubicBezTo>
                      <a:cubicBezTo>
                        <a:pt x="313" y="441"/>
                        <a:pt x="334" y="413"/>
                        <a:pt x="348" y="378"/>
                      </a:cubicBezTo>
                      <a:cubicBezTo>
                        <a:pt x="362" y="385"/>
                        <a:pt x="376" y="392"/>
                        <a:pt x="391" y="399"/>
                      </a:cubicBezTo>
                      <a:cubicBezTo>
                        <a:pt x="405" y="399"/>
                        <a:pt x="419" y="406"/>
                        <a:pt x="440" y="406"/>
                      </a:cubicBezTo>
                      <a:cubicBezTo>
                        <a:pt x="454" y="406"/>
                        <a:pt x="472" y="409"/>
                        <a:pt x="488" y="409"/>
                      </a:cubicBezTo>
                      <a:cubicBezTo>
                        <a:pt x="504" y="409"/>
                        <a:pt x="518" y="406"/>
                        <a:pt x="525" y="392"/>
                      </a:cubicBezTo>
                      <a:cubicBezTo>
                        <a:pt x="539" y="385"/>
                        <a:pt x="547" y="378"/>
                        <a:pt x="547" y="370"/>
                      </a:cubicBezTo>
                      <a:cubicBezTo>
                        <a:pt x="539" y="356"/>
                        <a:pt x="532" y="335"/>
                        <a:pt x="525" y="321"/>
                      </a:cubicBezTo>
                      <a:cubicBezTo>
                        <a:pt x="511" y="307"/>
                        <a:pt x="504" y="292"/>
                        <a:pt x="490" y="278"/>
                      </a:cubicBezTo>
                      <a:lnTo>
                        <a:pt x="476" y="257"/>
                      </a:lnTo>
                      <a:cubicBezTo>
                        <a:pt x="469" y="250"/>
                        <a:pt x="461" y="236"/>
                        <a:pt x="454" y="229"/>
                      </a:cubicBezTo>
                      <a:lnTo>
                        <a:pt x="461" y="222"/>
                      </a:lnTo>
                      <a:cubicBezTo>
                        <a:pt x="476" y="193"/>
                        <a:pt x="483" y="165"/>
                        <a:pt x="497" y="136"/>
                      </a:cubicBezTo>
                      <a:cubicBezTo>
                        <a:pt x="504" y="108"/>
                        <a:pt x="518" y="80"/>
                        <a:pt x="504" y="58"/>
                      </a:cubicBezTo>
                      <a:cubicBezTo>
                        <a:pt x="494" y="53"/>
                        <a:pt x="487" y="48"/>
                        <a:pt x="480" y="48"/>
                      </a:cubicBezTo>
                      <a:cubicBezTo>
                        <a:pt x="476" y="48"/>
                        <a:pt x="473" y="49"/>
                        <a:pt x="469" y="51"/>
                      </a:cubicBezTo>
                      <a:cubicBezTo>
                        <a:pt x="447" y="51"/>
                        <a:pt x="433" y="58"/>
                        <a:pt x="412" y="66"/>
                      </a:cubicBezTo>
                      <a:cubicBezTo>
                        <a:pt x="398" y="66"/>
                        <a:pt x="376" y="73"/>
                        <a:pt x="355" y="80"/>
                      </a:cubicBez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7"/>
                      </a:cubicBezTo>
                      <a:lnTo>
                        <a:pt x="291" y="66"/>
                      </a:lnTo>
                      <a:cubicBezTo>
                        <a:pt x="277" y="58"/>
                        <a:pt x="263" y="44"/>
                        <a:pt x="249" y="37"/>
                      </a:cubicBezTo>
                      <a:cubicBezTo>
                        <a:pt x="230" y="25"/>
                        <a:pt x="19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 rot="-1451773">
                  <a:off x="6814062" y="3759808"/>
                  <a:ext cx="19265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2" extrusionOk="0">
                      <a:moveTo>
                        <a:pt x="185" y="0"/>
                      </a:moveTo>
                      <a:cubicBezTo>
                        <a:pt x="180" y="0"/>
                        <a:pt x="175" y="1"/>
                        <a:pt x="171" y="4"/>
                      </a:cubicBezTo>
                      <a:cubicBezTo>
                        <a:pt x="143" y="11"/>
                        <a:pt x="143" y="54"/>
                        <a:pt x="143" y="75"/>
                      </a:cubicBezTo>
                      <a:lnTo>
                        <a:pt x="143" y="89"/>
                      </a:lnTo>
                      <a:cubicBezTo>
                        <a:pt x="143" y="96"/>
                        <a:pt x="143" y="117"/>
                        <a:pt x="150" y="132"/>
                      </a:cubicBezTo>
                      <a:cubicBezTo>
                        <a:pt x="150" y="139"/>
                        <a:pt x="150" y="153"/>
                        <a:pt x="150" y="160"/>
                      </a:cubicBezTo>
                      <a:lnTo>
                        <a:pt x="150" y="167"/>
                      </a:lnTo>
                      <a:cubicBezTo>
                        <a:pt x="136" y="174"/>
                        <a:pt x="129" y="181"/>
                        <a:pt x="114" y="188"/>
                      </a:cubicBezTo>
                      <a:lnTo>
                        <a:pt x="65" y="217"/>
                      </a:lnTo>
                      <a:cubicBezTo>
                        <a:pt x="36" y="238"/>
                        <a:pt x="1" y="259"/>
                        <a:pt x="1" y="295"/>
                      </a:cubicBezTo>
                      <a:lnTo>
                        <a:pt x="1" y="302"/>
                      </a:lnTo>
                      <a:lnTo>
                        <a:pt x="8" y="302"/>
                      </a:lnTo>
                      <a:cubicBezTo>
                        <a:pt x="22" y="309"/>
                        <a:pt x="43" y="309"/>
                        <a:pt x="58" y="309"/>
                      </a:cubicBezTo>
                      <a:lnTo>
                        <a:pt x="121" y="323"/>
                      </a:lnTo>
                      <a:cubicBezTo>
                        <a:pt x="143" y="323"/>
                        <a:pt x="164" y="330"/>
                        <a:pt x="178" y="330"/>
                      </a:cubicBezTo>
                      <a:cubicBezTo>
                        <a:pt x="178" y="330"/>
                        <a:pt x="178" y="337"/>
                        <a:pt x="178" y="337"/>
                      </a:cubicBezTo>
                      <a:cubicBezTo>
                        <a:pt x="178" y="344"/>
                        <a:pt x="178" y="344"/>
                        <a:pt x="178" y="344"/>
                      </a:cubicBezTo>
                      <a:lnTo>
                        <a:pt x="178" y="373"/>
                      </a:lnTo>
                      <a:cubicBezTo>
                        <a:pt x="178" y="380"/>
                        <a:pt x="185" y="415"/>
                        <a:pt x="192" y="436"/>
                      </a:cubicBezTo>
                      <a:cubicBezTo>
                        <a:pt x="192" y="451"/>
                        <a:pt x="199" y="507"/>
                        <a:pt x="228" y="522"/>
                      </a:cubicBezTo>
                      <a:lnTo>
                        <a:pt x="242" y="522"/>
                      </a:lnTo>
                      <a:cubicBezTo>
                        <a:pt x="249" y="522"/>
                        <a:pt x="256" y="514"/>
                        <a:pt x="263" y="514"/>
                      </a:cubicBezTo>
                      <a:cubicBezTo>
                        <a:pt x="277" y="500"/>
                        <a:pt x="285" y="486"/>
                        <a:pt x="299" y="472"/>
                      </a:cubicBezTo>
                      <a:cubicBezTo>
                        <a:pt x="320" y="444"/>
                        <a:pt x="334" y="415"/>
                        <a:pt x="348" y="380"/>
                      </a:cubicBezTo>
                      <a:cubicBezTo>
                        <a:pt x="363" y="387"/>
                        <a:pt x="377" y="394"/>
                        <a:pt x="391" y="401"/>
                      </a:cubicBezTo>
                      <a:cubicBezTo>
                        <a:pt x="405" y="401"/>
                        <a:pt x="426" y="408"/>
                        <a:pt x="441" y="408"/>
                      </a:cubicBezTo>
                      <a:cubicBezTo>
                        <a:pt x="455" y="408"/>
                        <a:pt x="472" y="412"/>
                        <a:pt x="489" y="412"/>
                      </a:cubicBezTo>
                      <a:cubicBezTo>
                        <a:pt x="506" y="412"/>
                        <a:pt x="522" y="408"/>
                        <a:pt x="533" y="394"/>
                      </a:cubicBezTo>
                      <a:cubicBezTo>
                        <a:pt x="540" y="387"/>
                        <a:pt x="547" y="380"/>
                        <a:pt x="547" y="366"/>
                      </a:cubicBezTo>
                      <a:cubicBezTo>
                        <a:pt x="540" y="351"/>
                        <a:pt x="533" y="330"/>
                        <a:pt x="526" y="316"/>
                      </a:cubicBezTo>
                      <a:cubicBezTo>
                        <a:pt x="511" y="302"/>
                        <a:pt x="504" y="288"/>
                        <a:pt x="490" y="273"/>
                      </a:cubicBezTo>
                      <a:cubicBezTo>
                        <a:pt x="483" y="266"/>
                        <a:pt x="476" y="259"/>
                        <a:pt x="476" y="252"/>
                      </a:cubicBezTo>
                      <a:cubicBezTo>
                        <a:pt x="469" y="245"/>
                        <a:pt x="462" y="238"/>
                        <a:pt x="455" y="231"/>
                      </a:cubicBezTo>
                      <a:lnTo>
                        <a:pt x="462" y="217"/>
                      </a:lnTo>
                      <a:cubicBezTo>
                        <a:pt x="476" y="188"/>
                        <a:pt x="490" y="160"/>
                        <a:pt x="497" y="132"/>
                      </a:cubicBezTo>
                      <a:cubicBezTo>
                        <a:pt x="511" y="103"/>
                        <a:pt x="511" y="75"/>
                        <a:pt x="504" y="54"/>
                      </a:cubicBezTo>
                      <a:cubicBezTo>
                        <a:pt x="499" y="49"/>
                        <a:pt x="491" y="44"/>
                        <a:pt x="481" y="44"/>
                      </a:cubicBezTo>
                      <a:cubicBezTo>
                        <a:pt x="477" y="44"/>
                        <a:pt x="473" y="44"/>
                        <a:pt x="469" y="46"/>
                      </a:cubicBezTo>
                      <a:cubicBezTo>
                        <a:pt x="448" y="46"/>
                        <a:pt x="433" y="54"/>
                        <a:pt x="412" y="61"/>
                      </a:cubicBezTo>
                      <a:cubicBezTo>
                        <a:pt x="398" y="61"/>
                        <a:pt x="377" y="68"/>
                        <a:pt x="363" y="75"/>
                      </a:cubicBezTo>
                      <a:cubicBezTo>
                        <a:pt x="348" y="82"/>
                        <a:pt x="334" y="82"/>
                        <a:pt x="320" y="89"/>
                      </a:cubicBezTo>
                      <a:lnTo>
                        <a:pt x="313" y="82"/>
                      </a:lnTo>
                      <a:lnTo>
                        <a:pt x="292" y="61"/>
                      </a:lnTo>
                      <a:cubicBezTo>
                        <a:pt x="277" y="54"/>
                        <a:pt x="263" y="39"/>
                        <a:pt x="249" y="32"/>
                      </a:cubicBezTo>
                      <a:cubicBezTo>
                        <a:pt x="232" y="21"/>
                        <a:pt x="205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 rot="-1451773">
                  <a:off x="6880879" y="3605701"/>
                  <a:ext cx="19265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14" extrusionOk="0">
                      <a:moveTo>
                        <a:pt x="270" y="1"/>
                      </a:moveTo>
                      <a:cubicBezTo>
                        <a:pt x="85" y="8"/>
                        <a:pt x="0" y="228"/>
                        <a:pt x="135" y="355"/>
                      </a:cubicBezTo>
                      <a:cubicBezTo>
                        <a:pt x="173" y="394"/>
                        <a:pt x="223" y="413"/>
                        <a:pt x="274" y="413"/>
                      </a:cubicBezTo>
                      <a:cubicBezTo>
                        <a:pt x="328" y="413"/>
                        <a:pt x="382" y="392"/>
                        <a:pt x="426" y="348"/>
                      </a:cubicBezTo>
                      <a:cubicBezTo>
                        <a:pt x="546" y="214"/>
                        <a:pt x="45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 rot="-1451773">
                  <a:off x="6827271" y="3659582"/>
                  <a:ext cx="19441" cy="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6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1"/>
                        <a:pt x="1" y="228"/>
                        <a:pt x="135" y="348"/>
                      </a:cubicBezTo>
                      <a:cubicBezTo>
                        <a:pt x="177" y="386"/>
                        <a:pt x="229" y="406"/>
                        <a:pt x="280" y="406"/>
                      </a:cubicBezTo>
                      <a:cubicBezTo>
                        <a:pt x="333" y="406"/>
                        <a:pt x="386" y="385"/>
                        <a:pt x="426" y="341"/>
                      </a:cubicBezTo>
                      <a:cubicBezTo>
                        <a:pt x="552" y="215"/>
                        <a:pt x="457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 rot="-1451773">
                  <a:off x="6852689" y="3694699"/>
                  <a:ext cx="19441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14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8"/>
                        <a:pt x="1" y="228"/>
                        <a:pt x="135" y="356"/>
                      </a:cubicBezTo>
                      <a:cubicBezTo>
                        <a:pt x="177" y="394"/>
                        <a:pt x="229" y="413"/>
                        <a:pt x="280" y="413"/>
                      </a:cubicBezTo>
                      <a:cubicBezTo>
                        <a:pt x="333" y="413"/>
                        <a:pt x="386" y="392"/>
                        <a:pt x="426" y="349"/>
                      </a:cubicBezTo>
                      <a:cubicBezTo>
                        <a:pt x="552" y="216"/>
                        <a:pt x="458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 rot="-1451773">
                  <a:off x="6835539" y="3599959"/>
                  <a:ext cx="12785" cy="1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44" extrusionOk="0">
                      <a:moveTo>
                        <a:pt x="97" y="1"/>
                      </a:moveTo>
                      <a:cubicBezTo>
                        <a:pt x="93" y="1"/>
                        <a:pt x="89" y="1"/>
                        <a:pt x="85" y="3"/>
                      </a:cubicBezTo>
                      <a:cubicBezTo>
                        <a:pt x="85" y="3"/>
                        <a:pt x="85" y="3"/>
                        <a:pt x="93" y="10"/>
                      </a:cubicBezTo>
                      <a:cubicBezTo>
                        <a:pt x="85" y="17"/>
                        <a:pt x="85" y="31"/>
                        <a:pt x="93" y="45"/>
                      </a:cubicBezTo>
                      <a:lnTo>
                        <a:pt x="93" y="81"/>
                      </a:lnTo>
                      <a:lnTo>
                        <a:pt x="93" y="102"/>
                      </a:lnTo>
                      <a:cubicBezTo>
                        <a:pt x="85" y="102"/>
                        <a:pt x="85" y="109"/>
                        <a:pt x="93" y="116"/>
                      </a:cubicBezTo>
                      <a:lnTo>
                        <a:pt x="85" y="116"/>
                      </a:lnTo>
                      <a:cubicBezTo>
                        <a:pt x="64" y="130"/>
                        <a:pt x="50" y="137"/>
                        <a:pt x="29" y="152"/>
                      </a:cubicBezTo>
                      <a:cubicBezTo>
                        <a:pt x="22" y="166"/>
                        <a:pt x="0" y="180"/>
                        <a:pt x="0" y="194"/>
                      </a:cubicBezTo>
                      <a:cubicBezTo>
                        <a:pt x="7" y="201"/>
                        <a:pt x="7" y="208"/>
                        <a:pt x="22" y="215"/>
                      </a:cubicBezTo>
                      <a:lnTo>
                        <a:pt x="50" y="223"/>
                      </a:lnTo>
                      <a:lnTo>
                        <a:pt x="93" y="230"/>
                      </a:lnTo>
                      <a:cubicBezTo>
                        <a:pt x="100" y="237"/>
                        <a:pt x="107" y="237"/>
                        <a:pt x="114" y="237"/>
                      </a:cubicBezTo>
                      <a:lnTo>
                        <a:pt x="114" y="244"/>
                      </a:lnTo>
                      <a:lnTo>
                        <a:pt x="121" y="265"/>
                      </a:lnTo>
                      <a:cubicBezTo>
                        <a:pt x="128" y="272"/>
                        <a:pt x="135" y="286"/>
                        <a:pt x="135" y="301"/>
                      </a:cubicBezTo>
                      <a:cubicBezTo>
                        <a:pt x="142" y="308"/>
                        <a:pt x="156" y="336"/>
                        <a:pt x="171" y="343"/>
                      </a:cubicBezTo>
                      <a:cubicBezTo>
                        <a:pt x="192" y="343"/>
                        <a:pt x="206" y="322"/>
                        <a:pt x="213" y="308"/>
                      </a:cubicBezTo>
                      <a:lnTo>
                        <a:pt x="213" y="293"/>
                      </a:lnTo>
                      <a:cubicBezTo>
                        <a:pt x="213" y="286"/>
                        <a:pt x="220" y="279"/>
                        <a:pt x="220" y="272"/>
                      </a:cubicBezTo>
                      <a:lnTo>
                        <a:pt x="227" y="258"/>
                      </a:lnTo>
                      <a:lnTo>
                        <a:pt x="227" y="251"/>
                      </a:lnTo>
                      <a:lnTo>
                        <a:pt x="298" y="251"/>
                      </a:lnTo>
                      <a:cubicBezTo>
                        <a:pt x="319" y="251"/>
                        <a:pt x="348" y="251"/>
                        <a:pt x="362" y="230"/>
                      </a:cubicBezTo>
                      <a:cubicBezTo>
                        <a:pt x="355" y="223"/>
                        <a:pt x="341" y="208"/>
                        <a:pt x="334" y="201"/>
                      </a:cubicBezTo>
                      <a:lnTo>
                        <a:pt x="305" y="180"/>
                      </a:lnTo>
                      <a:cubicBezTo>
                        <a:pt x="291" y="166"/>
                        <a:pt x="284" y="159"/>
                        <a:pt x="270" y="152"/>
                      </a:cubicBezTo>
                      <a:lnTo>
                        <a:pt x="270" y="145"/>
                      </a:lnTo>
                      <a:cubicBezTo>
                        <a:pt x="277" y="137"/>
                        <a:pt x="277" y="130"/>
                        <a:pt x="277" y="123"/>
                      </a:cubicBezTo>
                      <a:cubicBezTo>
                        <a:pt x="284" y="109"/>
                        <a:pt x="291" y="102"/>
                        <a:pt x="291" y="88"/>
                      </a:cubicBezTo>
                      <a:cubicBezTo>
                        <a:pt x="298" y="74"/>
                        <a:pt x="312" y="45"/>
                        <a:pt x="298" y="24"/>
                      </a:cubicBezTo>
                      <a:lnTo>
                        <a:pt x="277" y="24"/>
                      </a:lnTo>
                      <a:cubicBezTo>
                        <a:pt x="270" y="31"/>
                        <a:pt x="256" y="31"/>
                        <a:pt x="241" y="38"/>
                      </a:cubicBezTo>
                      <a:cubicBezTo>
                        <a:pt x="220" y="45"/>
                        <a:pt x="199" y="52"/>
                        <a:pt x="185" y="67"/>
                      </a:cubicBezTo>
                      <a:cubicBezTo>
                        <a:pt x="178" y="59"/>
                        <a:pt x="171" y="52"/>
                        <a:pt x="163" y="45"/>
                      </a:cubicBezTo>
                      <a:cubicBezTo>
                        <a:pt x="156" y="38"/>
                        <a:pt x="149" y="31"/>
                        <a:pt x="142" y="24"/>
                      </a:cubicBezTo>
                      <a:cubicBezTo>
                        <a:pt x="131" y="12"/>
                        <a:pt x="114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 rot="-1451773">
                  <a:off x="6916884" y="3748846"/>
                  <a:ext cx="12749" cy="1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35" extrusionOk="0">
                      <a:moveTo>
                        <a:pt x="92" y="0"/>
                      </a:moveTo>
                      <a:cubicBezTo>
                        <a:pt x="85" y="0"/>
                        <a:pt x="85" y="7"/>
                        <a:pt x="85" y="7"/>
                      </a:cubicBezTo>
                      <a:cubicBezTo>
                        <a:pt x="87" y="7"/>
                        <a:pt x="88" y="6"/>
                        <a:pt x="90" y="6"/>
                      </a:cubicBezTo>
                      <a:lnTo>
                        <a:pt x="90" y="6"/>
                      </a:lnTo>
                      <a:cubicBezTo>
                        <a:pt x="85" y="18"/>
                        <a:pt x="86" y="30"/>
                        <a:pt x="92" y="36"/>
                      </a:cubicBezTo>
                      <a:lnTo>
                        <a:pt x="92" y="71"/>
                      </a:lnTo>
                      <a:lnTo>
                        <a:pt x="92" y="92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cubicBezTo>
                        <a:pt x="64" y="121"/>
                        <a:pt x="50" y="135"/>
                        <a:pt x="29" y="149"/>
                      </a:cubicBezTo>
                      <a:cubicBezTo>
                        <a:pt x="21" y="163"/>
                        <a:pt x="0" y="177"/>
                        <a:pt x="0" y="192"/>
                      </a:cubicBezTo>
                      <a:cubicBezTo>
                        <a:pt x="7" y="199"/>
                        <a:pt x="14" y="206"/>
                        <a:pt x="21" y="206"/>
                      </a:cubicBezTo>
                      <a:cubicBezTo>
                        <a:pt x="29" y="206"/>
                        <a:pt x="43" y="213"/>
                        <a:pt x="57" y="220"/>
                      </a:cubicBezTo>
                      <a:lnTo>
                        <a:pt x="92" y="227"/>
                      </a:lnTo>
                      <a:cubicBezTo>
                        <a:pt x="99" y="227"/>
                        <a:pt x="107" y="234"/>
                        <a:pt x="114" y="234"/>
                      </a:cubicBezTo>
                      <a:lnTo>
                        <a:pt x="114" y="241"/>
                      </a:lnTo>
                      <a:cubicBezTo>
                        <a:pt x="114" y="248"/>
                        <a:pt x="121" y="255"/>
                        <a:pt x="121" y="255"/>
                      </a:cubicBezTo>
                      <a:cubicBezTo>
                        <a:pt x="128" y="263"/>
                        <a:pt x="135" y="284"/>
                        <a:pt x="135" y="291"/>
                      </a:cubicBezTo>
                      <a:cubicBezTo>
                        <a:pt x="142" y="305"/>
                        <a:pt x="156" y="333"/>
                        <a:pt x="170" y="333"/>
                      </a:cubicBezTo>
                      <a:cubicBezTo>
                        <a:pt x="173" y="334"/>
                        <a:pt x="176" y="335"/>
                        <a:pt x="179" y="335"/>
                      </a:cubicBezTo>
                      <a:cubicBezTo>
                        <a:pt x="195" y="335"/>
                        <a:pt x="207" y="316"/>
                        <a:pt x="213" y="298"/>
                      </a:cubicBezTo>
                      <a:cubicBezTo>
                        <a:pt x="213" y="298"/>
                        <a:pt x="213" y="291"/>
                        <a:pt x="213" y="291"/>
                      </a:cubicBezTo>
                      <a:cubicBezTo>
                        <a:pt x="213" y="284"/>
                        <a:pt x="220" y="277"/>
                        <a:pt x="220" y="270"/>
                      </a:cubicBezTo>
                      <a:cubicBezTo>
                        <a:pt x="227" y="255"/>
                        <a:pt x="227" y="255"/>
                        <a:pt x="227" y="248"/>
                      </a:cubicBezTo>
                      <a:lnTo>
                        <a:pt x="298" y="248"/>
                      </a:lnTo>
                      <a:cubicBezTo>
                        <a:pt x="319" y="248"/>
                        <a:pt x="348" y="248"/>
                        <a:pt x="362" y="227"/>
                      </a:cubicBezTo>
                      <a:cubicBezTo>
                        <a:pt x="355" y="213"/>
                        <a:pt x="341" y="206"/>
                        <a:pt x="333" y="199"/>
                      </a:cubicBezTo>
                      <a:lnTo>
                        <a:pt x="305" y="170"/>
                      </a:lnTo>
                      <a:lnTo>
                        <a:pt x="270" y="149"/>
                      </a:lnTo>
                      <a:cubicBezTo>
                        <a:pt x="277" y="142"/>
                        <a:pt x="277" y="135"/>
                        <a:pt x="277" y="128"/>
                      </a:cubicBezTo>
                      <a:cubicBezTo>
                        <a:pt x="284" y="114"/>
                        <a:pt x="291" y="107"/>
                        <a:pt x="291" y="92"/>
                      </a:cubicBezTo>
                      <a:cubicBezTo>
                        <a:pt x="298" y="78"/>
                        <a:pt x="312" y="50"/>
                        <a:pt x="298" y="29"/>
                      </a:cubicBezTo>
                      <a:lnTo>
                        <a:pt x="277" y="29"/>
                      </a:lnTo>
                      <a:cubicBezTo>
                        <a:pt x="270" y="36"/>
                        <a:pt x="255" y="36"/>
                        <a:pt x="241" y="43"/>
                      </a:cubicBezTo>
                      <a:cubicBezTo>
                        <a:pt x="220" y="50"/>
                        <a:pt x="199" y="57"/>
                        <a:pt x="185" y="71"/>
                      </a:cubicBezTo>
                      <a:cubicBezTo>
                        <a:pt x="177" y="64"/>
                        <a:pt x="170" y="57"/>
                        <a:pt x="163" y="50"/>
                      </a:cubicBezTo>
                      <a:cubicBezTo>
                        <a:pt x="156" y="43"/>
                        <a:pt x="149" y="36"/>
                        <a:pt x="142" y="29"/>
                      </a:cubicBezTo>
                      <a:cubicBezTo>
                        <a:pt x="130" y="17"/>
                        <a:pt x="114" y="5"/>
                        <a:pt x="97" y="5"/>
                      </a:cubicBezTo>
                      <a:cubicBezTo>
                        <a:pt x="95" y="5"/>
                        <a:pt x="92" y="6"/>
                        <a:pt x="90" y="6"/>
                      </a:cubicBezTo>
                      <a:lnTo>
                        <a:pt x="90" y="6"/>
                      </a:lnTo>
                      <a:cubicBezTo>
                        <a:pt x="91" y="4"/>
                        <a:pt x="91" y="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 rot="-1451773">
                  <a:off x="6964209" y="3720727"/>
                  <a:ext cx="12503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36" extrusionOk="0">
                      <a:moveTo>
                        <a:pt x="90" y="0"/>
                      </a:moveTo>
                      <a:cubicBezTo>
                        <a:pt x="86" y="0"/>
                        <a:pt x="82" y="1"/>
                        <a:pt x="78" y="2"/>
                      </a:cubicBezTo>
                      <a:lnTo>
                        <a:pt x="85" y="2"/>
                      </a:lnTo>
                      <a:cubicBezTo>
                        <a:pt x="85" y="9"/>
                        <a:pt x="85" y="23"/>
                        <a:pt x="85" y="37"/>
                      </a:cubicBezTo>
                      <a:lnTo>
                        <a:pt x="85" y="73"/>
                      </a:lnTo>
                      <a:lnTo>
                        <a:pt x="85" y="94"/>
                      </a:lnTo>
                      <a:cubicBezTo>
                        <a:pt x="85" y="94"/>
                        <a:pt x="85" y="101"/>
                        <a:pt x="85" y="108"/>
                      </a:cubicBezTo>
                      <a:lnTo>
                        <a:pt x="78" y="108"/>
                      </a:lnTo>
                      <a:cubicBezTo>
                        <a:pt x="57" y="122"/>
                        <a:pt x="43" y="137"/>
                        <a:pt x="28" y="151"/>
                      </a:cubicBezTo>
                      <a:cubicBezTo>
                        <a:pt x="14" y="158"/>
                        <a:pt x="0" y="172"/>
                        <a:pt x="0" y="186"/>
                      </a:cubicBezTo>
                      <a:cubicBezTo>
                        <a:pt x="0" y="193"/>
                        <a:pt x="7" y="200"/>
                        <a:pt x="14" y="208"/>
                      </a:cubicBezTo>
                      <a:lnTo>
                        <a:pt x="50" y="215"/>
                      </a:lnTo>
                      <a:lnTo>
                        <a:pt x="85" y="229"/>
                      </a:lnTo>
                      <a:lnTo>
                        <a:pt x="114" y="229"/>
                      </a:lnTo>
                      <a:lnTo>
                        <a:pt x="114" y="236"/>
                      </a:lnTo>
                      <a:cubicBezTo>
                        <a:pt x="114" y="243"/>
                        <a:pt x="121" y="250"/>
                        <a:pt x="121" y="257"/>
                      </a:cubicBezTo>
                      <a:cubicBezTo>
                        <a:pt x="121" y="264"/>
                        <a:pt x="128" y="278"/>
                        <a:pt x="135" y="293"/>
                      </a:cubicBezTo>
                      <a:cubicBezTo>
                        <a:pt x="142" y="300"/>
                        <a:pt x="149" y="328"/>
                        <a:pt x="170" y="335"/>
                      </a:cubicBezTo>
                      <a:cubicBezTo>
                        <a:pt x="184" y="335"/>
                        <a:pt x="199" y="314"/>
                        <a:pt x="206" y="300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6" y="278"/>
                        <a:pt x="213" y="271"/>
                        <a:pt x="220" y="264"/>
                      </a:cubicBezTo>
                      <a:cubicBezTo>
                        <a:pt x="220" y="257"/>
                        <a:pt x="220" y="250"/>
                        <a:pt x="227" y="250"/>
                      </a:cubicBezTo>
                      <a:lnTo>
                        <a:pt x="291" y="250"/>
                      </a:lnTo>
                      <a:cubicBezTo>
                        <a:pt x="312" y="250"/>
                        <a:pt x="340" y="250"/>
                        <a:pt x="355" y="229"/>
                      </a:cubicBezTo>
                      <a:cubicBezTo>
                        <a:pt x="348" y="215"/>
                        <a:pt x="340" y="208"/>
                        <a:pt x="326" y="200"/>
                      </a:cubicBezTo>
                      <a:lnTo>
                        <a:pt x="298" y="172"/>
                      </a:lnTo>
                      <a:cubicBezTo>
                        <a:pt x="291" y="165"/>
                        <a:pt x="277" y="158"/>
                        <a:pt x="270" y="151"/>
                      </a:cubicBezTo>
                      <a:lnTo>
                        <a:pt x="270" y="144"/>
                      </a:lnTo>
                      <a:cubicBezTo>
                        <a:pt x="270" y="137"/>
                        <a:pt x="270" y="130"/>
                        <a:pt x="270" y="130"/>
                      </a:cubicBezTo>
                      <a:cubicBezTo>
                        <a:pt x="277" y="122"/>
                        <a:pt x="284" y="101"/>
                        <a:pt x="291" y="87"/>
                      </a:cubicBezTo>
                      <a:cubicBezTo>
                        <a:pt x="291" y="80"/>
                        <a:pt x="312" y="44"/>
                        <a:pt x="298" y="30"/>
                      </a:cubicBezTo>
                      <a:lnTo>
                        <a:pt x="291" y="30"/>
                      </a:lnTo>
                      <a:cubicBezTo>
                        <a:pt x="287" y="27"/>
                        <a:pt x="284" y="25"/>
                        <a:pt x="281" y="25"/>
                      </a:cubicBezTo>
                      <a:cubicBezTo>
                        <a:pt x="278" y="25"/>
                        <a:pt x="277" y="27"/>
                        <a:pt x="277" y="30"/>
                      </a:cubicBezTo>
                      <a:cubicBezTo>
                        <a:pt x="262" y="30"/>
                        <a:pt x="248" y="30"/>
                        <a:pt x="241" y="37"/>
                      </a:cubicBezTo>
                      <a:cubicBezTo>
                        <a:pt x="220" y="44"/>
                        <a:pt x="199" y="59"/>
                        <a:pt x="177" y="73"/>
                      </a:cubicBezTo>
                      <a:cubicBezTo>
                        <a:pt x="170" y="59"/>
                        <a:pt x="163" y="52"/>
                        <a:pt x="163" y="44"/>
                      </a:cubicBezTo>
                      <a:cubicBezTo>
                        <a:pt x="149" y="37"/>
                        <a:pt x="142" y="30"/>
                        <a:pt x="135" y="23"/>
                      </a:cubicBezTo>
                      <a:cubicBezTo>
                        <a:pt x="123" y="12"/>
                        <a:pt x="107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 rot="-1451773">
                  <a:off x="6973815" y="3693355"/>
                  <a:ext cx="11552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5" extrusionOk="0">
                      <a:moveTo>
                        <a:pt x="173" y="1"/>
                      </a:moveTo>
                      <a:cubicBezTo>
                        <a:pt x="160" y="1"/>
                        <a:pt x="148" y="3"/>
                        <a:pt x="135" y="6"/>
                      </a:cubicBezTo>
                      <a:cubicBezTo>
                        <a:pt x="15" y="35"/>
                        <a:pt x="1" y="198"/>
                        <a:pt x="107" y="254"/>
                      </a:cubicBezTo>
                      <a:cubicBezTo>
                        <a:pt x="130" y="268"/>
                        <a:pt x="153" y="274"/>
                        <a:pt x="176" y="274"/>
                      </a:cubicBezTo>
                      <a:cubicBezTo>
                        <a:pt x="258" y="274"/>
                        <a:pt x="328" y="193"/>
                        <a:pt x="305" y="98"/>
                      </a:cubicBezTo>
                      <a:cubicBezTo>
                        <a:pt x="288" y="40"/>
                        <a:pt x="232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 rot="-1451773">
                  <a:off x="6934178" y="3702618"/>
                  <a:ext cx="11763" cy="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72" extrusionOk="0">
                      <a:moveTo>
                        <a:pt x="172" y="1"/>
                      </a:moveTo>
                      <a:cubicBezTo>
                        <a:pt x="160" y="1"/>
                        <a:pt x="147" y="3"/>
                        <a:pt x="135" y="6"/>
                      </a:cubicBezTo>
                      <a:cubicBezTo>
                        <a:pt x="21" y="35"/>
                        <a:pt x="0" y="191"/>
                        <a:pt x="106" y="255"/>
                      </a:cubicBezTo>
                      <a:cubicBezTo>
                        <a:pt x="128" y="266"/>
                        <a:pt x="150" y="271"/>
                        <a:pt x="171" y="271"/>
                      </a:cubicBezTo>
                      <a:cubicBezTo>
                        <a:pt x="257" y="271"/>
                        <a:pt x="333" y="189"/>
                        <a:pt x="305" y="99"/>
                      </a:cubicBezTo>
                      <a:cubicBezTo>
                        <a:pt x="287" y="40"/>
                        <a:pt x="231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 rot="-1451773">
                  <a:off x="6890250" y="3756650"/>
                  <a:ext cx="11552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1" extrusionOk="0">
                      <a:moveTo>
                        <a:pt x="173" y="0"/>
                      </a:moveTo>
                      <a:cubicBezTo>
                        <a:pt x="160" y="0"/>
                        <a:pt x="148" y="2"/>
                        <a:pt x="135" y="6"/>
                      </a:cubicBezTo>
                      <a:cubicBezTo>
                        <a:pt x="15" y="34"/>
                        <a:pt x="0" y="190"/>
                        <a:pt x="107" y="254"/>
                      </a:cubicBezTo>
                      <a:cubicBezTo>
                        <a:pt x="128" y="265"/>
                        <a:pt x="150" y="270"/>
                        <a:pt x="171" y="270"/>
                      </a:cubicBezTo>
                      <a:cubicBezTo>
                        <a:pt x="255" y="270"/>
                        <a:pt x="328" y="189"/>
                        <a:pt x="305" y="98"/>
                      </a:cubicBezTo>
                      <a:cubicBezTo>
                        <a:pt x="288" y="40"/>
                        <a:pt x="232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 rot="-1451773">
                  <a:off x="6774127" y="3703366"/>
                  <a:ext cx="13031" cy="1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43" extrusionOk="0">
                      <a:moveTo>
                        <a:pt x="116" y="0"/>
                      </a:moveTo>
                      <a:cubicBezTo>
                        <a:pt x="113" y="0"/>
                        <a:pt x="110" y="1"/>
                        <a:pt x="107" y="2"/>
                      </a:cubicBezTo>
                      <a:cubicBezTo>
                        <a:pt x="93" y="16"/>
                        <a:pt x="93" y="37"/>
                        <a:pt x="93" y="59"/>
                      </a:cubicBezTo>
                      <a:lnTo>
                        <a:pt x="93" y="66"/>
                      </a:lnTo>
                      <a:cubicBezTo>
                        <a:pt x="93" y="66"/>
                        <a:pt x="93" y="80"/>
                        <a:pt x="100" y="94"/>
                      </a:cubicBezTo>
                      <a:lnTo>
                        <a:pt x="100" y="108"/>
                      </a:lnTo>
                      <a:cubicBezTo>
                        <a:pt x="100" y="108"/>
                        <a:pt x="100" y="115"/>
                        <a:pt x="100" y="115"/>
                      </a:cubicBezTo>
                      <a:cubicBezTo>
                        <a:pt x="93" y="115"/>
                        <a:pt x="79" y="122"/>
                        <a:pt x="72" y="130"/>
                      </a:cubicBezTo>
                      <a:lnTo>
                        <a:pt x="43" y="151"/>
                      </a:lnTo>
                      <a:cubicBezTo>
                        <a:pt x="22" y="158"/>
                        <a:pt x="1" y="179"/>
                        <a:pt x="1" y="200"/>
                      </a:cubicBezTo>
                      <a:lnTo>
                        <a:pt x="8" y="200"/>
                      </a:lnTo>
                      <a:cubicBezTo>
                        <a:pt x="22" y="200"/>
                        <a:pt x="29" y="208"/>
                        <a:pt x="43" y="208"/>
                      </a:cubicBezTo>
                      <a:lnTo>
                        <a:pt x="86" y="215"/>
                      </a:lnTo>
                      <a:cubicBezTo>
                        <a:pt x="100" y="215"/>
                        <a:pt x="107" y="222"/>
                        <a:pt x="121" y="222"/>
                      </a:cubicBezTo>
                      <a:lnTo>
                        <a:pt x="121" y="229"/>
                      </a:lnTo>
                      <a:lnTo>
                        <a:pt x="121" y="243"/>
                      </a:lnTo>
                      <a:cubicBezTo>
                        <a:pt x="121" y="257"/>
                        <a:pt x="121" y="271"/>
                        <a:pt x="128" y="286"/>
                      </a:cubicBezTo>
                      <a:cubicBezTo>
                        <a:pt x="135" y="300"/>
                        <a:pt x="135" y="335"/>
                        <a:pt x="157" y="342"/>
                      </a:cubicBezTo>
                      <a:lnTo>
                        <a:pt x="164" y="342"/>
                      </a:lnTo>
                      <a:cubicBezTo>
                        <a:pt x="164" y="342"/>
                        <a:pt x="171" y="335"/>
                        <a:pt x="178" y="335"/>
                      </a:cubicBezTo>
                      <a:cubicBezTo>
                        <a:pt x="185" y="321"/>
                        <a:pt x="192" y="314"/>
                        <a:pt x="199" y="307"/>
                      </a:cubicBezTo>
                      <a:cubicBezTo>
                        <a:pt x="213" y="286"/>
                        <a:pt x="228" y="264"/>
                        <a:pt x="235" y="250"/>
                      </a:cubicBezTo>
                      <a:cubicBezTo>
                        <a:pt x="242" y="250"/>
                        <a:pt x="256" y="257"/>
                        <a:pt x="263" y="257"/>
                      </a:cubicBezTo>
                      <a:cubicBezTo>
                        <a:pt x="270" y="264"/>
                        <a:pt x="284" y="264"/>
                        <a:pt x="298" y="264"/>
                      </a:cubicBezTo>
                      <a:cubicBezTo>
                        <a:pt x="306" y="264"/>
                        <a:pt x="316" y="266"/>
                        <a:pt x="327" y="266"/>
                      </a:cubicBezTo>
                      <a:cubicBezTo>
                        <a:pt x="337" y="266"/>
                        <a:pt x="348" y="264"/>
                        <a:pt x="355" y="257"/>
                      </a:cubicBezTo>
                      <a:cubicBezTo>
                        <a:pt x="362" y="250"/>
                        <a:pt x="362" y="250"/>
                        <a:pt x="369" y="250"/>
                      </a:cubicBezTo>
                      <a:cubicBezTo>
                        <a:pt x="362" y="236"/>
                        <a:pt x="362" y="229"/>
                        <a:pt x="355" y="215"/>
                      </a:cubicBezTo>
                      <a:lnTo>
                        <a:pt x="334" y="186"/>
                      </a:lnTo>
                      <a:lnTo>
                        <a:pt x="320" y="172"/>
                      </a:lnTo>
                      <a:cubicBezTo>
                        <a:pt x="313" y="165"/>
                        <a:pt x="313" y="158"/>
                        <a:pt x="306" y="158"/>
                      </a:cubicBezTo>
                      <a:cubicBezTo>
                        <a:pt x="306" y="151"/>
                        <a:pt x="306" y="151"/>
                        <a:pt x="306" y="151"/>
                      </a:cubicBezTo>
                      <a:cubicBezTo>
                        <a:pt x="320" y="130"/>
                        <a:pt x="327" y="108"/>
                        <a:pt x="334" y="87"/>
                      </a:cubicBezTo>
                      <a:cubicBezTo>
                        <a:pt x="334" y="73"/>
                        <a:pt x="341" y="52"/>
                        <a:pt x="334" y="37"/>
                      </a:cubicBezTo>
                      <a:cubicBezTo>
                        <a:pt x="329" y="37"/>
                        <a:pt x="321" y="34"/>
                        <a:pt x="314" y="34"/>
                      </a:cubicBezTo>
                      <a:cubicBezTo>
                        <a:pt x="311" y="34"/>
                        <a:pt x="308" y="35"/>
                        <a:pt x="306" y="37"/>
                      </a:cubicBezTo>
                      <a:cubicBezTo>
                        <a:pt x="298" y="37"/>
                        <a:pt x="284" y="37"/>
                        <a:pt x="270" y="44"/>
                      </a:cubicBezTo>
                      <a:lnTo>
                        <a:pt x="235" y="52"/>
                      </a:lnTo>
                      <a:cubicBezTo>
                        <a:pt x="228" y="59"/>
                        <a:pt x="220" y="59"/>
                        <a:pt x="213" y="66"/>
                      </a:cubicBezTo>
                      <a:lnTo>
                        <a:pt x="206" y="59"/>
                      </a:lnTo>
                      <a:lnTo>
                        <a:pt x="192" y="44"/>
                      </a:lnTo>
                      <a:lnTo>
                        <a:pt x="164" y="23"/>
                      </a:lnTo>
                      <a:cubicBezTo>
                        <a:pt x="152" y="17"/>
                        <a:pt x="13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 rot="-1451773">
                  <a:off x="6911400" y="3602971"/>
                  <a:ext cx="12996" cy="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6" extrusionOk="0">
                      <a:moveTo>
                        <a:pt x="125" y="0"/>
                      </a:moveTo>
                      <a:cubicBezTo>
                        <a:pt x="121" y="0"/>
                        <a:pt x="117" y="2"/>
                        <a:pt x="114" y="5"/>
                      </a:cubicBezTo>
                      <a:cubicBezTo>
                        <a:pt x="92" y="12"/>
                        <a:pt x="99" y="33"/>
                        <a:pt x="99" y="55"/>
                      </a:cubicBezTo>
                      <a:cubicBezTo>
                        <a:pt x="99" y="55"/>
                        <a:pt x="99" y="62"/>
                        <a:pt x="99" y="62"/>
                      </a:cubicBezTo>
                      <a:cubicBezTo>
                        <a:pt x="99" y="69"/>
                        <a:pt x="99" y="83"/>
                        <a:pt x="99" y="90"/>
                      </a:cubicBezTo>
                      <a:lnTo>
                        <a:pt x="99" y="104"/>
                      </a:lnTo>
                      <a:cubicBezTo>
                        <a:pt x="99" y="111"/>
                        <a:pt x="99" y="111"/>
                        <a:pt x="99" y="111"/>
                      </a:cubicBezTo>
                      <a:lnTo>
                        <a:pt x="71" y="126"/>
                      </a:lnTo>
                      <a:lnTo>
                        <a:pt x="43" y="147"/>
                      </a:lnTo>
                      <a:cubicBezTo>
                        <a:pt x="21" y="161"/>
                        <a:pt x="0" y="175"/>
                        <a:pt x="0" y="197"/>
                      </a:cubicBezTo>
                      <a:lnTo>
                        <a:pt x="7" y="197"/>
                      </a:lnTo>
                      <a:cubicBezTo>
                        <a:pt x="21" y="204"/>
                        <a:pt x="28" y="204"/>
                        <a:pt x="43" y="204"/>
                      </a:cubicBezTo>
                      <a:lnTo>
                        <a:pt x="85" y="211"/>
                      </a:lnTo>
                      <a:cubicBezTo>
                        <a:pt x="99" y="211"/>
                        <a:pt x="106" y="218"/>
                        <a:pt x="121" y="218"/>
                      </a:cubicBezTo>
                      <a:cubicBezTo>
                        <a:pt x="121" y="218"/>
                        <a:pt x="121" y="225"/>
                        <a:pt x="121" y="225"/>
                      </a:cubicBezTo>
                      <a:lnTo>
                        <a:pt x="121" y="232"/>
                      </a:lnTo>
                      <a:lnTo>
                        <a:pt x="121" y="246"/>
                      </a:lnTo>
                      <a:cubicBezTo>
                        <a:pt x="121" y="260"/>
                        <a:pt x="128" y="275"/>
                        <a:pt x="128" y="289"/>
                      </a:cubicBezTo>
                      <a:cubicBezTo>
                        <a:pt x="128" y="303"/>
                        <a:pt x="135" y="338"/>
                        <a:pt x="156" y="345"/>
                      </a:cubicBezTo>
                      <a:lnTo>
                        <a:pt x="163" y="345"/>
                      </a:lnTo>
                      <a:cubicBezTo>
                        <a:pt x="163" y="345"/>
                        <a:pt x="170" y="345"/>
                        <a:pt x="177" y="338"/>
                      </a:cubicBezTo>
                      <a:cubicBezTo>
                        <a:pt x="184" y="331"/>
                        <a:pt x="192" y="317"/>
                        <a:pt x="199" y="310"/>
                      </a:cubicBezTo>
                      <a:cubicBezTo>
                        <a:pt x="213" y="296"/>
                        <a:pt x="227" y="275"/>
                        <a:pt x="234" y="253"/>
                      </a:cubicBezTo>
                      <a:cubicBezTo>
                        <a:pt x="241" y="260"/>
                        <a:pt x="255" y="260"/>
                        <a:pt x="262" y="260"/>
                      </a:cubicBezTo>
                      <a:cubicBezTo>
                        <a:pt x="270" y="267"/>
                        <a:pt x="284" y="267"/>
                        <a:pt x="298" y="267"/>
                      </a:cubicBezTo>
                      <a:cubicBezTo>
                        <a:pt x="306" y="267"/>
                        <a:pt x="319" y="272"/>
                        <a:pt x="331" y="272"/>
                      </a:cubicBezTo>
                      <a:cubicBezTo>
                        <a:pt x="340" y="272"/>
                        <a:pt x="349" y="269"/>
                        <a:pt x="355" y="260"/>
                      </a:cubicBezTo>
                      <a:cubicBezTo>
                        <a:pt x="362" y="260"/>
                        <a:pt x="369" y="253"/>
                        <a:pt x="369" y="246"/>
                      </a:cubicBezTo>
                      <a:cubicBezTo>
                        <a:pt x="369" y="232"/>
                        <a:pt x="362" y="225"/>
                        <a:pt x="355" y="211"/>
                      </a:cubicBezTo>
                      <a:lnTo>
                        <a:pt x="333" y="182"/>
                      </a:lnTo>
                      <a:lnTo>
                        <a:pt x="319" y="168"/>
                      </a:lnTo>
                      <a:cubicBezTo>
                        <a:pt x="319" y="161"/>
                        <a:pt x="312" y="154"/>
                        <a:pt x="312" y="154"/>
                      </a:cubicBezTo>
                      <a:lnTo>
                        <a:pt x="312" y="147"/>
                      </a:lnTo>
                      <a:cubicBezTo>
                        <a:pt x="319" y="126"/>
                        <a:pt x="326" y="104"/>
                        <a:pt x="333" y="90"/>
                      </a:cubicBezTo>
                      <a:cubicBezTo>
                        <a:pt x="340" y="69"/>
                        <a:pt x="348" y="48"/>
                        <a:pt x="340" y="33"/>
                      </a:cubicBezTo>
                      <a:lnTo>
                        <a:pt x="312" y="33"/>
                      </a:lnTo>
                      <a:cubicBezTo>
                        <a:pt x="298" y="33"/>
                        <a:pt x="291" y="41"/>
                        <a:pt x="277" y="41"/>
                      </a:cubicBezTo>
                      <a:lnTo>
                        <a:pt x="241" y="55"/>
                      </a:lnTo>
                      <a:cubicBezTo>
                        <a:pt x="234" y="55"/>
                        <a:pt x="227" y="55"/>
                        <a:pt x="213" y="62"/>
                      </a:cubicBezTo>
                      <a:cubicBezTo>
                        <a:pt x="213" y="55"/>
                        <a:pt x="213" y="55"/>
                        <a:pt x="213" y="55"/>
                      </a:cubicBezTo>
                      <a:lnTo>
                        <a:pt x="199" y="41"/>
                      </a:lnTo>
                      <a:lnTo>
                        <a:pt x="163" y="19"/>
                      </a:lnTo>
                      <a:cubicBezTo>
                        <a:pt x="152" y="14"/>
                        <a:pt x="13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 rot="-1451773">
                  <a:off x="6976941" y="3655148"/>
                  <a:ext cx="13242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36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1" y="2"/>
                      </a:cubicBezTo>
                      <a:cubicBezTo>
                        <a:pt x="99" y="9"/>
                        <a:pt x="99" y="38"/>
                        <a:pt x="106" y="52"/>
                      </a:cubicBezTo>
                      <a:lnTo>
                        <a:pt x="106" y="59"/>
                      </a:lnTo>
                      <a:lnTo>
                        <a:pt x="106" y="87"/>
                      </a:lnTo>
                      <a:lnTo>
                        <a:pt x="106" y="101"/>
                      </a:lnTo>
                      <a:lnTo>
                        <a:pt x="106" y="108"/>
                      </a:lnTo>
                      <a:cubicBezTo>
                        <a:pt x="92" y="116"/>
                        <a:pt x="85" y="116"/>
                        <a:pt x="78" y="123"/>
                      </a:cubicBezTo>
                      <a:cubicBezTo>
                        <a:pt x="64" y="130"/>
                        <a:pt x="57" y="137"/>
                        <a:pt x="43" y="144"/>
                      </a:cubicBezTo>
                      <a:cubicBezTo>
                        <a:pt x="28" y="158"/>
                        <a:pt x="7" y="172"/>
                        <a:pt x="0" y="194"/>
                      </a:cubicBezTo>
                      <a:lnTo>
                        <a:pt x="7" y="194"/>
                      </a:lnTo>
                      <a:cubicBezTo>
                        <a:pt x="21" y="201"/>
                        <a:pt x="28" y="201"/>
                        <a:pt x="43" y="201"/>
                      </a:cubicBezTo>
                      <a:lnTo>
                        <a:pt x="85" y="208"/>
                      </a:lnTo>
                      <a:cubicBezTo>
                        <a:pt x="99" y="208"/>
                        <a:pt x="114" y="215"/>
                        <a:pt x="128" y="215"/>
                      </a:cubicBezTo>
                      <a:lnTo>
                        <a:pt x="128" y="222"/>
                      </a:lnTo>
                      <a:lnTo>
                        <a:pt x="128" y="243"/>
                      </a:lnTo>
                      <a:cubicBezTo>
                        <a:pt x="128" y="250"/>
                        <a:pt x="128" y="264"/>
                        <a:pt x="128" y="279"/>
                      </a:cubicBezTo>
                      <a:cubicBezTo>
                        <a:pt x="135" y="293"/>
                        <a:pt x="128" y="328"/>
                        <a:pt x="156" y="335"/>
                      </a:cubicBezTo>
                      <a:lnTo>
                        <a:pt x="163" y="335"/>
                      </a:lnTo>
                      <a:cubicBezTo>
                        <a:pt x="170" y="335"/>
                        <a:pt x="177" y="335"/>
                        <a:pt x="177" y="328"/>
                      </a:cubicBezTo>
                      <a:cubicBezTo>
                        <a:pt x="192" y="321"/>
                        <a:pt x="199" y="314"/>
                        <a:pt x="206" y="300"/>
                      </a:cubicBezTo>
                      <a:cubicBezTo>
                        <a:pt x="220" y="286"/>
                        <a:pt x="227" y="264"/>
                        <a:pt x="241" y="243"/>
                      </a:cubicBezTo>
                      <a:cubicBezTo>
                        <a:pt x="248" y="250"/>
                        <a:pt x="255" y="250"/>
                        <a:pt x="270" y="257"/>
                      </a:cubicBezTo>
                      <a:cubicBezTo>
                        <a:pt x="277" y="257"/>
                        <a:pt x="291" y="257"/>
                        <a:pt x="298" y="264"/>
                      </a:cubicBezTo>
                      <a:cubicBezTo>
                        <a:pt x="306" y="264"/>
                        <a:pt x="316" y="266"/>
                        <a:pt x="325" y="266"/>
                      </a:cubicBezTo>
                      <a:cubicBezTo>
                        <a:pt x="338" y="266"/>
                        <a:pt x="350" y="263"/>
                        <a:pt x="355" y="250"/>
                      </a:cubicBezTo>
                      <a:lnTo>
                        <a:pt x="376" y="250"/>
                      </a:lnTo>
                      <a:cubicBezTo>
                        <a:pt x="369" y="236"/>
                        <a:pt x="362" y="229"/>
                        <a:pt x="355" y="222"/>
                      </a:cubicBezTo>
                      <a:cubicBezTo>
                        <a:pt x="348" y="208"/>
                        <a:pt x="348" y="201"/>
                        <a:pt x="333" y="194"/>
                      </a:cubicBezTo>
                      <a:lnTo>
                        <a:pt x="326" y="172"/>
                      </a:lnTo>
                      <a:cubicBezTo>
                        <a:pt x="326" y="165"/>
                        <a:pt x="319" y="165"/>
                        <a:pt x="312" y="158"/>
                      </a:cubicBezTo>
                      <a:cubicBezTo>
                        <a:pt x="312" y="158"/>
                        <a:pt x="312" y="151"/>
                        <a:pt x="312" y="151"/>
                      </a:cubicBezTo>
                      <a:cubicBezTo>
                        <a:pt x="319" y="130"/>
                        <a:pt x="333" y="116"/>
                        <a:pt x="333" y="94"/>
                      </a:cubicBezTo>
                      <a:cubicBezTo>
                        <a:pt x="348" y="80"/>
                        <a:pt x="348" y="59"/>
                        <a:pt x="340" y="45"/>
                      </a:cubicBezTo>
                      <a:lnTo>
                        <a:pt x="333" y="45"/>
                      </a:lnTo>
                      <a:cubicBezTo>
                        <a:pt x="330" y="41"/>
                        <a:pt x="326" y="39"/>
                        <a:pt x="323" y="39"/>
                      </a:cubicBezTo>
                      <a:cubicBezTo>
                        <a:pt x="319" y="39"/>
                        <a:pt x="316" y="41"/>
                        <a:pt x="312" y="45"/>
                      </a:cubicBezTo>
                      <a:cubicBezTo>
                        <a:pt x="298" y="45"/>
                        <a:pt x="291" y="45"/>
                        <a:pt x="277" y="52"/>
                      </a:cubicBezTo>
                      <a:lnTo>
                        <a:pt x="241" y="59"/>
                      </a:lnTo>
                      <a:cubicBezTo>
                        <a:pt x="234" y="66"/>
                        <a:pt x="227" y="66"/>
                        <a:pt x="213" y="73"/>
                      </a:cubicBezTo>
                      <a:lnTo>
                        <a:pt x="213" y="66"/>
                      </a:lnTo>
                      <a:lnTo>
                        <a:pt x="199" y="52"/>
                      </a:lnTo>
                      <a:cubicBezTo>
                        <a:pt x="184" y="45"/>
                        <a:pt x="177" y="30"/>
                        <a:pt x="170" y="23"/>
                      </a:cubicBezTo>
                      <a:cubicBezTo>
                        <a:pt x="159" y="12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 rot="-1451773">
                  <a:off x="6852975" y="3748426"/>
                  <a:ext cx="12749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5" extrusionOk="0">
                      <a:moveTo>
                        <a:pt x="178" y="1"/>
                      </a:moveTo>
                      <a:cubicBezTo>
                        <a:pt x="57" y="8"/>
                        <a:pt x="0" y="157"/>
                        <a:pt x="85" y="235"/>
                      </a:cubicBezTo>
                      <a:cubicBezTo>
                        <a:pt x="113" y="262"/>
                        <a:pt x="147" y="274"/>
                        <a:pt x="180" y="274"/>
                      </a:cubicBezTo>
                      <a:cubicBezTo>
                        <a:pt x="216" y="274"/>
                        <a:pt x="251" y="260"/>
                        <a:pt x="277" y="235"/>
                      </a:cubicBezTo>
                      <a:cubicBezTo>
                        <a:pt x="362" y="142"/>
                        <a:pt x="298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 rot="-1451773">
                  <a:off x="6961870" y="3562357"/>
                  <a:ext cx="12749" cy="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8" extrusionOk="0">
                      <a:moveTo>
                        <a:pt x="177" y="0"/>
                      </a:moveTo>
                      <a:cubicBezTo>
                        <a:pt x="57" y="7"/>
                        <a:pt x="0" y="156"/>
                        <a:pt x="85" y="241"/>
                      </a:cubicBezTo>
                      <a:cubicBezTo>
                        <a:pt x="113" y="265"/>
                        <a:pt x="147" y="278"/>
                        <a:pt x="180" y="278"/>
                      </a:cubicBezTo>
                      <a:cubicBezTo>
                        <a:pt x="216" y="278"/>
                        <a:pt x="251" y="263"/>
                        <a:pt x="277" y="234"/>
                      </a:cubicBezTo>
                      <a:cubicBezTo>
                        <a:pt x="362" y="142"/>
                        <a:pt x="298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 rot="-1451773">
                  <a:off x="6978722" y="3585986"/>
                  <a:ext cx="12679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1" extrusionOk="0">
                      <a:moveTo>
                        <a:pt x="186" y="0"/>
                      </a:moveTo>
                      <a:cubicBezTo>
                        <a:pt x="183" y="0"/>
                        <a:pt x="180" y="0"/>
                        <a:pt x="177" y="0"/>
                      </a:cubicBezTo>
                      <a:cubicBezTo>
                        <a:pt x="57" y="0"/>
                        <a:pt x="0" y="149"/>
                        <a:pt x="85" y="234"/>
                      </a:cubicBezTo>
                      <a:cubicBezTo>
                        <a:pt x="113" y="258"/>
                        <a:pt x="147" y="271"/>
                        <a:pt x="181" y="271"/>
                      </a:cubicBezTo>
                      <a:cubicBezTo>
                        <a:pt x="218" y="271"/>
                        <a:pt x="254" y="257"/>
                        <a:pt x="284" y="227"/>
                      </a:cubicBezTo>
                      <a:cubicBezTo>
                        <a:pt x="360" y="144"/>
                        <a:pt x="301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804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6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0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4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981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81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1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59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0B0A-409E-48F9-8038-287379698FD5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2265-26ED-4D0B-AF91-9E2C3C819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5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98C86-B0F7-48C6-93ED-3A3F49F20D54}"/>
              </a:ext>
            </a:extLst>
          </p:cNvPr>
          <p:cNvSpPr txBox="1"/>
          <p:nvPr/>
        </p:nvSpPr>
        <p:spPr>
          <a:xfrm>
            <a:off x="1862575" y="305181"/>
            <a:ext cx="839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&amp; THCS TRIỆU ĐẠI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033EE-DB33-48EC-9592-CBFE21C9C8F0}"/>
              </a:ext>
            </a:extLst>
          </p:cNvPr>
          <p:cNvSpPr txBox="1"/>
          <p:nvPr/>
        </p:nvSpPr>
        <p:spPr>
          <a:xfrm>
            <a:off x="870254" y="1136162"/>
            <a:ext cx="10325139" cy="164155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93846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3600" b="1" dirty="0">
                <a:ln w="38100"/>
                <a:solidFill>
                  <a:srgbClr val="339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GIÁO VỀ DỰ GIỜ LỚP </a:t>
            </a:r>
            <a:r>
              <a:rPr lang="en-US" sz="3600" b="1" dirty="0">
                <a:ln w="38100"/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endParaRPr lang="en-US" sz="3600" b="1" dirty="0">
              <a:ln w="38100"/>
              <a:solidFill>
                <a:srgbClr val="33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64F5C-9C96-4204-84AE-397650E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5" y="2016597"/>
            <a:ext cx="10670443" cy="44724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6032825" y="3980797"/>
              <a:ext cx="2592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825" y="3872797"/>
                <a:ext cx="1335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2027047" y="2717718"/>
            <a:ext cx="8063393" cy="3191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C10CE-4DE2-4D66-8590-031E50D68FE7}"/>
              </a:ext>
            </a:extLst>
          </p:cNvPr>
          <p:cNvSpPr txBox="1"/>
          <p:nvPr/>
        </p:nvSpPr>
        <p:spPr>
          <a:xfrm>
            <a:off x="1475468" y="2835868"/>
            <a:ext cx="8486585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en-US" sz="4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sz="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B7EDF2-6378-4F8A-A981-497029A2F133}"/>
              </a:ext>
            </a:extLst>
          </p:cNvPr>
          <p:cNvSpPr txBox="1"/>
          <p:nvPr/>
        </p:nvSpPr>
        <p:spPr>
          <a:xfrm>
            <a:off x="3992706" y="5075010"/>
            <a:ext cx="469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875" y="3805708"/>
            <a:ext cx="9127820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TOÀN GIAO THÔNG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4E5D4153-78D5-46C1-9EFE-8FE123AA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098C86-B0F7-48C6-93ED-3A3F49F20D54}"/>
              </a:ext>
            </a:extLst>
          </p:cNvPr>
          <p:cNvSpPr txBox="1"/>
          <p:nvPr/>
        </p:nvSpPr>
        <p:spPr>
          <a:xfrm>
            <a:off x="1761635" y="29528"/>
            <a:ext cx="839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21" name="Picture 4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90" y="1335623"/>
            <a:ext cx="5522225" cy="5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64F5C-9C96-4204-84AE-397650E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1858948"/>
            <a:ext cx="12255177" cy="47500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1457283" y="2540978"/>
            <a:ext cx="9336012" cy="354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endParaRPr lang="en-US" altLang="en-US" sz="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541" y="3737539"/>
            <a:ext cx="10172564" cy="193899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 (T124)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3693" y="2812962"/>
            <a:ext cx="3055821" cy="863125"/>
          </a:xfrm>
          <a:prstGeom prst="rect">
            <a:avLst/>
          </a:prstGeom>
          <a:noFill/>
        </p:spPr>
        <p:txBody>
          <a:bodyPr wrap="square" lIns="123260" tIns="61629" rIns="123260" bIns="6162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800" b="1" u="sng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u="sng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4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28255" y="501650"/>
            <a:ext cx="822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Biết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thể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2:3 (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514600" y="1676400"/>
            <a:ext cx="1828800" cy="1371600"/>
            <a:chOff x="864" y="1536"/>
            <a:chExt cx="1152" cy="864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864" y="1536"/>
              <a:ext cx="1152" cy="192"/>
            </a:xfrm>
            <a:prstGeom prst="parallelogram">
              <a:avLst>
                <a:gd name="adj" fmla="val 1973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768" cy="672"/>
            </a:xfrm>
            <a:prstGeom prst="parallelogram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864" y="2208"/>
              <a:ext cx="1152" cy="192"/>
            </a:xfrm>
            <a:prstGeom prst="parallelogram">
              <a:avLst>
                <a:gd name="adj" fmla="val 19738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016" y="153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248" y="1536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248" y="2208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V="1">
              <a:off x="864" y="2208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V="1">
              <a:off x="1632" y="220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6248400" y="1371600"/>
            <a:ext cx="2133600" cy="1905000"/>
            <a:chOff x="2496" y="1248"/>
            <a:chExt cx="1344" cy="1200"/>
          </a:xfrm>
        </p:grpSpPr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2496" y="1248"/>
              <a:ext cx="1344" cy="1200"/>
            </a:xfrm>
            <a:prstGeom prst="cube">
              <a:avLst>
                <a:gd name="adj" fmla="val 205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2736" y="1248"/>
              <a:ext cx="8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H="1">
              <a:off x="2744" y="2208"/>
              <a:ext cx="10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H="1">
              <a:off x="2496" y="2208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2209800" y="3581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Thể tích: 64 cm</a:t>
            </a:r>
            <a:r>
              <a:rPr lang="en-US" altLang="en-US" b="1" baseline="2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019800" y="3505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Thể tích: ………cm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879600" y="4159250"/>
            <a:ext cx="8458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Thể tích của hình lập phương lớn bằng bao nhiêu phần trăm thể tích của hình lập phương bé?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Tính thể tích của hình lập phương lớn.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V="1">
            <a:off x="3524250" y="1047750"/>
            <a:ext cx="2209800" cy="14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5791200" y="1047750"/>
            <a:ext cx="3581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2305050" y="4495800"/>
            <a:ext cx="7696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2000250" y="4795838"/>
            <a:ext cx="15240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2362200" y="5181600"/>
            <a:ext cx="37338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312480" y="517525"/>
            <a:ext cx="1371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b="1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500" b="1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09800" y="1219200"/>
            <a:ext cx="1066800" cy="990600"/>
            <a:chOff x="2496" y="1248"/>
            <a:chExt cx="1344" cy="1200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2496" y="1248"/>
              <a:ext cx="1344" cy="1200"/>
            </a:xfrm>
            <a:prstGeom prst="cube">
              <a:avLst>
                <a:gd name="adj" fmla="val 205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H="1">
              <a:off x="2736" y="1248"/>
              <a:ext cx="8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H="1">
              <a:off x="2744" y="2208"/>
              <a:ext cx="10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 flipH="1">
              <a:off x="2496" y="2208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267200" y="990600"/>
            <a:ext cx="1295400" cy="1219200"/>
            <a:chOff x="2496" y="1248"/>
            <a:chExt cx="1344" cy="1200"/>
          </a:xfrm>
        </p:grpSpPr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>
              <a:off x="2496" y="1248"/>
              <a:ext cx="1344" cy="1200"/>
            </a:xfrm>
            <a:prstGeom prst="cube">
              <a:avLst>
                <a:gd name="adj" fmla="val 205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2736" y="1248"/>
              <a:ext cx="8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H="1">
              <a:off x="2744" y="2208"/>
              <a:ext cx="10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H="1">
              <a:off x="2496" y="2208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6248400" y="990600"/>
            <a:ext cx="0" cy="510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652588" y="239553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Thể tích: 64 cm</a:t>
            </a:r>
            <a:r>
              <a:rPr lang="en-US" altLang="en-US" b="1" baseline="2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733800" y="23622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Thể tích: ………cm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05000" y="3200400"/>
            <a:ext cx="41148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a) Thể tích của hình lập phương lớn bằng bao nhiêu phần trăm thể tích của hình lập phương bé? </a:t>
            </a:r>
          </a:p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b) Tính thể tích của hình lập phương lớn.</a:t>
            </a: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6248400" y="1219200"/>
            <a:ext cx="4419600" cy="3140075"/>
            <a:chOff x="2976" y="672"/>
            <a:chExt cx="2784" cy="1978"/>
          </a:xfrm>
        </p:grpSpPr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2976" y="672"/>
              <a:ext cx="278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.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3 : 2 = 1,5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1,5 = 150%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4674" y="838"/>
              <a:ext cx="380" cy="406"/>
              <a:chOff x="3027" y="2355"/>
              <a:chExt cx="480" cy="431"/>
            </a:xfrm>
          </p:grpSpPr>
          <p:sp>
            <p:nvSpPr>
              <p:cNvPr id="22" name="Text Box 50"/>
              <p:cNvSpPr txBox="1">
                <a:spLocks noChangeArrowheads="1"/>
              </p:cNvSpPr>
              <p:nvPr/>
            </p:nvSpPr>
            <p:spPr bwMode="auto">
              <a:xfrm>
                <a:off x="3027" y="2355"/>
                <a:ext cx="480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3" name="Text Box 51"/>
              <p:cNvSpPr txBox="1">
                <a:spLocks noChangeArrowheads="1"/>
              </p:cNvSpPr>
              <p:nvPr/>
            </p:nvSpPr>
            <p:spPr bwMode="auto">
              <a:xfrm>
                <a:off x="3027" y="2541"/>
                <a:ext cx="480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4" name="Line 52"/>
              <p:cNvSpPr>
                <a:spLocks noChangeShapeType="1"/>
              </p:cNvSpPr>
              <p:nvPr/>
            </p:nvSpPr>
            <p:spPr bwMode="auto">
              <a:xfrm>
                <a:off x="3070" y="2563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4805363" y="234156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grpSp>
        <p:nvGrpSpPr>
          <p:cNvPr id="26" name="Group 57"/>
          <p:cNvGrpSpPr>
            <a:grpSpLocks/>
          </p:cNvGrpSpPr>
          <p:nvPr/>
        </p:nvGrpSpPr>
        <p:grpSpPr bwMode="auto">
          <a:xfrm>
            <a:off x="6400801" y="3852865"/>
            <a:ext cx="3962400" cy="2246313"/>
            <a:chOff x="2976" y="3072"/>
            <a:chExt cx="2496" cy="1415"/>
          </a:xfrm>
        </p:grpSpPr>
        <p:grpSp>
          <p:nvGrpSpPr>
            <p:cNvPr id="27" name="Group 46"/>
            <p:cNvGrpSpPr>
              <a:grpSpLocks/>
            </p:cNvGrpSpPr>
            <p:nvPr/>
          </p:nvGrpSpPr>
          <p:grpSpPr bwMode="auto">
            <a:xfrm>
              <a:off x="4065" y="3387"/>
              <a:ext cx="384" cy="420"/>
              <a:chOff x="3591" y="2331"/>
              <a:chExt cx="486" cy="433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3597" y="2331"/>
                <a:ext cx="48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3591" y="2526"/>
                <a:ext cx="48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2976" y="3072"/>
              <a:ext cx="2496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Thể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là: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64 ×   	  = 96 (cm</a:t>
              </a:r>
              <a:r>
                <a:rPr lang="en-US" sz="2000" baseline="30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Đáp số: a) 150%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           b) 96 (cm</a:t>
              </a:r>
              <a:r>
                <a:rPr lang="en-US" sz="2000" baseline="30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 descr="583bf2c0947695c562ac5d998569417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139" cy="67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7" descr="69a8f3e94da59fb9c00491d0266be90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880">
            <a:off x="203846" y="508000"/>
            <a:ext cx="23018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8" y="2356592"/>
            <a:ext cx="8096968" cy="38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3964187" y="3905079"/>
            <a:ext cx="4841966" cy="12083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solidFill>
                  <a:srgbClr val="FF00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96511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52600" y="212725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hình lập phương có cạnh là a thì diện tích toàn phần của hình lập phương đó là: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895600" y="2571750"/>
            <a:ext cx="6858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1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x a x 4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928938" y="3741738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baseline="-18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928938" y="4948238"/>
            <a:ext cx="6934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</a:t>
            </a:r>
            <a:r>
              <a:rPr lang="en-US" altLang="en-US" sz="2800" b="1" baseline="-18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a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2D4C29-408D-4FD1-AA79-0CA654CF7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5811" y="-351692"/>
            <a:ext cx="4845625" cy="6787634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71" y="4771928"/>
            <a:ext cx="1795448" cy="19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63" y="0"/>
            <a:ext cx="9069264" cy="54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4860767" y="2005609"/>
            <a:ext cx="5669442" cy="29698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lvl="0" algn="ctr"/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400" b="1" kern="10" dirty="0"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4E5D4153-78D5-46C1-9EFE-8FE123AA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6" y="-142937"/>
            <a:ext cx="8291744" cy="39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3813330" y="1280772"/>
            <a:ext cx="4841966" cy="12083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solidFill>
                  <a:srgbClr val="FF00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图片 11269" descr="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55" y="3709254"/>
            <a:ext cx="8131945" cy="31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8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4145" y="880930"/>
            <a:ext cx="1009924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một số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trăm của một số ta làm như thế nào 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81273" y="1733061"/>
            <a:ext cx="970805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một số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 của một số ta lấy số đó chia cho 100 rồi nhân với số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trăm.</a:t>
            </a:r>
          </a:p>
        </p:txBody>
      </p:sp>
    </p:spTree>
    <p:extLst>
      <p:ext uri="{BB962C8B-B14F-4D97-AF65-F5344CB8AC3E}">
        <p14:creationId xmlns:p14="http://schemas.microsoft.com/office/powerpoint/2010/main" val="29218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24212" y="1690687"/>
            <a:ext cx="244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15% của 320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2543926"/>
            <a:ext cx="4663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của 320 là: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: 100 x 15 = 48</a:t>
            </a:r>
            <a:endParaRPr lang="vi-V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1538" y="3308264"/>
            <a:ext cx="244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31% của 250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0567" y="4318794"/>
            <a:ext cx="4894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31% của 250 là: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100 x 31 = 77,5</a:t>
            </a:r>
            <a:endParaRPr lang="vi-VN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6032825" y="3980797"/>
              <a:ext cx="259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185" y="3872797"/>
                <a:ext cx="1335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2014088" y="2714135"/>
            <a:ext cx="8063393" cy="3191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1239974" y="182771"/>
            <a:ext cx="9336012" cy="354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endParaRPr lang="en-US" altLang="en-US" sz="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3803" y="1792075"/>
            <a:ext cx="10172564" cy="193899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 (T124)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4476" y="182771"/>
            <a:ext cx="9496698" cy="1109347"/>
          </a:xfrm>
          <a:prstGeom prst="rect">
            <a:avLst/>
          </a:prstGeom>
          <a:noFill/>
        </p:spPr>
        <p:txBody>
          <a:bodyPr wrap="square" lIns="123260" tIns="61629" rIns="123260" bIns="6162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sz="3600" b="1" u="sng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1E4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rgbClr val="1E4F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999735" y="1824075"/>
            <a:ext cx="10290000" cy="40515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11661" indent="0" fontAlgn="base">
              <a:buNone/>
            </a:pP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1661" indent="0" fontAlgn="base">
              <a:buNone/>
            </a:pPr>
            <a:endParaRPr lang="en-US" sz="3733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661" indent="0" fontAlgn="base">
              <a:buNone/>
            </a:pP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733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quan.</a:t>
            </a: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89465" y="1153075"/>
            <a:ext cx="2378400" cy="2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2395001"/>
            <a:ext cx="2130000" cy="188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52"/>
          <p:cNvSpPr txBox="1">
            <a:spLocks noGrp="1"/>
          </p:cNvSpPr>
          <p:nvPr>
            <p:ph type="subTitle" idx="1"/>
          </p:nvPr>
        </p:nvSpPr>
        <p:spPr>
          <a:xfrm>
            <a:off x="3371626" y="3164208"/>
            <a:ext cx="6028953" cy="84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3" name="Google Shape;3483;p52"/>
          <p:cNvGrpSpPr/>
          <p:nvPr/>
        </p:nvGrpSpPr>
        <p:grpSpPr>
          <a:xfrm>
            <a:off x="2864255" y="4013008"/>
            <a:ext cx="6463495" cy="241029"/>
            <a:chOff x="2041329" y="3009769"/>
            <a:chExt cx="4847621" cy="180772"/>
          </a:xfrm>
        </p:grpSpPr>
        <p:grpSp>
          <p:nvGrpSpPr>
            <p:cNvPr id="3484" name="Google Shape;3484;p52"/>
            <p:cNvGrpSpPr/>
            <p:nvPr/>
          </p:nvGrpSpPr>
          <p:grpSpPr>
            <a:xfrm>
              <a:off x="2041329" y="3009769"/>
              <a:ext cx="230802" cy="180772"/>
              <a:chOff x="6872416" y="539494"/>
              <a:chExt cx="230802" cy="180772"/>
            </a:xfrm>
          </p:grpSpPr>
          <p:sp>
            <p:nvSpPr>
              <p:cNvPr id="3485" name="Google Shape;3485;p5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" name="Google Shape;3486;p5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7" name="Google Shape;3487;p5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8" name="Google Shape;3488;p52"/>
            <p:cNvGrpSpPr/>
            <p:nvPr/>
          </p:nvGrpSpPr>
          <p:grpSpPr>
            <a:xfrm>
              <a:off x="6657719" y="3009769"/>
              <a:ext cx="231231" cy="180772"/>
              <a:chOff x="7771356" y="539494"/>
              <a:chExt cx="231231" cy="180772"/>
            </a:xfrm>
          </p:grpSpPr>
          <p:sp>
            <p:nvSpPr>
              <p:cNvPr id="3489" name="Google Shape;3489;p5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0" name="Google Shape;3490;p5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1" name="Google Shape;3491;p5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nền Powerpoint đơn giản, đẹp (80) | School powerpoint templates,  Powerpoint background templates, Powerpoint background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716" y="2502392"/>
            <a:ext cx="6399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tính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 của 120 như sau: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0878" y="3083533"/>
            <a:ext cx="2627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  của 120 là 12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80228" y="3591594"/>
            <a:ext cx="2473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  của 120 là   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43827" y="4145093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15%   của 120 là 18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59182" y="4701173"/>
            <a:ext cx="9448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10% của 120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: 10 = 12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5% của 120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của 120 chia cho 2 và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: 2 = 6 Vậy 15% của 120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+ 6 = 18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591" y="5156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sz="2800" b="1" u="sng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9238" y="13675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(T124)</a:t>
            </a:r>
          </a:p>
        </p:txBody>
      </p:sp>
    </p:spTree>
    <p:extLst>
      <p:ext uri="{BB962C8B-B14F-4D97-AF65-F5344CB8AC3E}">
        <p14:creationId xmlns:p14="http://schemas.microsoft.com/office/powerpoint/2010/main" val="4963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Mẫu Background đẹp, đơn giản, sang trọng, tinh tế cho PowerPoint,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96601" y="929265"/>
            <a:ext cx="77279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số thích hợp vào chỗ chấm để tìm 17,5% của 240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của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39975" y="3895725"/>
            <a:ext cx="5325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Hãy tính 35% của 520 và nêu cách tính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4925" y="4568825"/>
            <a:ext cx="2789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10% của 520 là: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5718175"/>
            <a:ext cx="2712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5%   của 520 là: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51050" y="6294438"/>
            <a:ext cx="3302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35% của 520 là: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40013" y="5216525"/>
            <a:ext cx="2712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30% của 520 là: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37138" y="5189538"/>
            <a:ext cx="184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84488" y="1782763"/>
            <a:ext cx="2396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…% của 240 là…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55913" y="2359025"/>
            <a:ext cx="2473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…% của 240 là 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905125" y="2863850"/>
            <a:ext cx="2481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…% của 240 là:…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35250" y="177958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065713" y="1801813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94000" y="23622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059363" y="2352675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84475" y="2884488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84763" y="3286125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26050" y="2852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635</Words>
  <Application>Microsoft Office PowerPoint</Application>
  <PresentationFormat>Màn hình rộng</PresentationFormat>
  <Paragraphs>88</Paragraphs>
  <Slides>14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Caveat Brush</vt:lpstr>
      <vt:lpstr>Muli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28 thánh</dc:title>
  <dc:creator>MO DOP</dc:creator>
  <cp:lastModifiedBy>Ha Nguyen</cp:lastModifiedBy>
  <cp:revision>17</cp:revision>
  <dcterms:created xsi:type="dcterms:W3CDTF">2022-02-24T12:58:29Z</dcterms:created>
  <dcterms:modified xsi:type="dcterms:W3CDTF">2022-02-27T04:13:34Z</dcterms:modified>
</cp:coreProperties>
</file>