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0FE50-71EC-41DF-B870-C6E575A2CB14}" type="datetimeFigureOut">
              <a:rPr lang="en-US" smtClean="0"/>
              <a:t>25-Feb-23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2CD58-A2B4-46F0-83C1-CCF39939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4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9" name="Google Shape;39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6" name="Google Shape;4026;gdac642b8c2_0_2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7" name="Google Shape;4027;gdac642b8c2_0_2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4400" y="2584915"/>
            <a:ext cx="10303200" cy="8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30633" y="3812285"/>
            <a:ext cx="6700800" cy="4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361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5338146" y="14219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289451" y="1882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7200609" y="1882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" name="Google Shape;15;p2"/>
          <p:cNvGrpSpPr/>
          <p:nvPr/>
        </p:nvGrpSpPr>
        <p:grpSpPr>
          <a:xfrm>
            <a:off x="10480968" y="398385"/>
            <a:ext cx="1453873" cy="885364"/>
            <a:chOff x="7022525" y="1213188"/>
            <a:chExt cx="1090405" cy="664023"/>
          </a:xfrm>
        </p:grpSpPr>
        <p:sp>
          <p:nvSpPr>
            <p:cNvPr id="16" name="Google Shape;16;p2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977406" y="4536826"/>
            <a:ext cx="4699236" cy="1228045"/>
            <a:chOff x="-729684" y="2561769"/>
            <a:chExt cx="3524427" cy="921034"/>
          </a:xfrm>
        </p:grpSpPr>
        <p:sp>
          <p:nvSpPr>
            <p:cNvPr id="23" name="Google Shape;23;p2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2416325" y="4748496"/>
            <a:ext cx="6416108" cy="1330565"/>
            <a:chOff x="2235793" y="2621897"/>
            <a:chExt cx="4812081" cy="997924"/>
          </a:xfrm>
        </p:grpSpPr>
        <p:sp>
          <p:nvSpPr>
            <p:cNvPr id="26" name="Google Shape;26;p2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-725305" y="4746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9" name="Google Shape;29;p2"/>
          <p:cNvSpPr/>
          <p:nvPr/>
        </p:nvSpPr>
        <p:spPr>
          <a:xfrm>
            <a:off x="-269875" y="5222346"/>
            <a:ext cx="5408800" cy="911767"/>
          </a:xfrm>
          <a:custGeom>
            <a:avLst/>
            <a:gdLst/>
            <a:ahLst/>
            <a:cxnLst/>
            <a:rect l="l" t="t" r="r" b="b"/>
            <a:pathLst>
              <a:path w="162264" h="27353" extrusionOk="0">
                <a:moveTo>
                  <a:pt x="13938" y="556"/>
                </a:moveTo>
                <a:cubicBezTo>
                  <a:pt x="27019" y="2334"/>
                  <a:pt x="61563" y="12367"/>
                  <a:pt x="79470" y="15796"/>
                </a:cubicBezTo>
                <a:cubicBezTo>
                  <a:pt x="97377" y="19225"/>
                  <a:pt x="107791" y="19733"/>
                  <a:pt x="121380" y="21130"/>
                </a:cubicBezTo>
                <a:cubicBezTo>
                  <a:pt x="134969" y="22527"/>
                  <a:pt x="168624" y="23162"/>
                  <a:pt x="161004" y="24178"/>
                </a:cubicBezTo>
                <a:cubicBezTo>
                  <a:pt x="153384" y="25194"/>
                  <a:pt x="99663" y="26972"/>
                  <a:pt x="75660" y="27226"/>
                </a:cubicBezTo>
                <a:cubicBezTo>
                  <a:pt x="51657" y="27480"/>
                  <a:pt x="28416" y="25956"/>
                  <a:pt x="16986" y="25702"/>
                </a:cubicBezTo>
                <a:cubicBezTo>
                  <a:pt x="5556" y="25448"/>
                  <a:pt x="9620" y="27099"/>
                  <a:pt x="7080" y="25702"/>
                </a:cubicBezTo>
                <a:cubicBezTo>
                  <a:pt x="4540" y="24305"/>
                  <a:pt x="2762" y="20749"/>
                  <a:pt x="1746" y="17320"/>
                </a:cubicBezTo>
                <a:cubicBezTo>
                  <a:pt x="730" y="13891"/>
                  <a:pt x="-1048" y="7922"/>
                  <a:pt x="984" y="5128"/>
                </a:cubicBezTo>
                <a:cubicBezTo>
                  <a:pt x="3016" y="2334"/>
                  <a:pt x="857" y="-1222"/>
                  <a:pt x="13938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30" name="Google Shape;30;p2"/>
          <p:cNvGrpSpPr/>
          <p:nvPr/>
        </p:nvGrpSpPr>
        <p:grpSpPr>
          <a:xfrm>
            <a:off x="327161" y="3766090"/>
            <a:ext cx="1247592" cy="2312433"/>
            <a:chOff x="2076400" y="2732150"/>
            <a:chExt cx="562350" cy="1042325"/>
          </a:xfrm>
        </p:grpSpPr>
        <p:sp>
          <p:nvSpPr>
            <p:cNvPr id="31" name="Google Shape;31;p2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5534970" y="5805746"/>
            <a:ext cx="1762237" cy="653631"/>
            <a:chOff x="1726100" y="1627975"/>
            <a:chExt cx="359425" cy="133325"/>
          </a:xfrm>
        </p:grpSpPr>
        <p:sp>
          <p:nvSpPr>
            <p:cNvPr id="42" name="Google Shape;42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54" name="Google Shape;54;p2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" name="Google Shape;66;p2"/>
          <p:cNvGrpSpPr/>
          <p:nvPr/>
        </p:nvGrpSpPr>
        <p:grpSpPr>
          <a:xfrm>
            <a:off x="131197" y="5875487"/>
            <a:ext cx="1762257" cy="514132"/>
            <a:chOff x="1682875" y="2128425"/>
            <a:chExt cx="575525" cy="167900"/>
          </a:xfrm>
        </p:grpSpPr>
        <p:sp>
          <p:nvSpPr>
            <p:cNvPr id="67" name="Google Shape;67;p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76" name="Google Shape;76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" name="Google Shape;77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2" name="Google Shape;102;p2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103" name="Google Shape;103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" name="Google Shape;114;p2"/>
          <p:cNvGrpSpPr/>
          <p:nvPr/>
        </p:nvGrpSpPr>
        <p:grpSpPr>
          <a:xfrm>
            <a:off x="4248343" y="6459376"/>
            <a:ext cx="2039588" cy="327369"/>
            <a:chOff x="2895325" y="1290875"/>
            <a:chExt cx="428125" cy="68725"/>
          </a:xfrm>
        </p:grpSpPr>
        <p:sp>
          <p:nvSpPr>
            <p:cNvPr id="115" name="Google Shape;115;p2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10949163" y="3583692"/>
            <a:ext cx="1039645" cy="2385067"/>
            <a:chOff x="2905325" y="2851350"/>
            <a:chExt cx="377175" cy="865325"/>
          </a:xfrm>
        </p:grpSpPr>
        <p:sp>
          <p:nvSpPr>
            <p:cNvPr id="122" name="Google Shape;122;p2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" name="Google Shape;132;p2"/>
          <p:cNvGrpSpPr/>
          <p:nvPr/>
        </p:nvGrpSpPr>
        <p:grpSpPr>
          <a:xfrm>
            <a:off x="9584151" y="4520901"/>
            <a:ext cx="410100" cy="853500"/>
            <a:chOff x="4082275" y="3073825"/>
            <a:chExt cx="307575" cy="640125"/>
          </a:xfrm>
        </p:grpSpPr>
        <p:sp>
          <p:nvSpPr>
            <p:cNvPr id="133" name="Google Shape;133;p2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10602274" y="5805723"/>
            <a:ext cx="1277509" cy="405068"/>
            <a:chOff x="2631450" y="1885950"/>
            <a:chExt cx="671525" cy="212925"/>
          </a:xfrm>
        </p:grpSpPr>
        <p:sp>
          <p:nvSpPr>
            <p:cNvPr id="139" name="Google Shape;139;p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9611666" y="5307245"/>
            <a:ext cx="614473" cy="227915"/>
            <a:chOff x="1726100" y="1627975"/>
            <a:chExt cx="359425" cy="133325"/>
          </a:xfrm>
        </p:grpSpPr>
        <p:sp>
          <p:nvSpPr>
            <p:cNvPr id="150" name="Google Shape;150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" name="Google Shape;161;p2"/>
          <p:cNvGrpSpPr/>
          <p:nvPr/>
        </p:nvGrpSpPr>
        <p:grpSpPr>
          <a:xfrm rot="707990">
            <a:off x="7653432" y="6486263"/>
            <a:ext cx="1354315" cy="327636"/>
            <a:chOff x="3665900" y="8356158"/>
            <a:chExt cx="1015703" cy="245719"/>
          </a:xfrm>
        </p:grpSpPr>
        <p:sp>
          <p:nvSpPr>
            <p:cNvPr id="162" name="Google Shape;162;p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" name="Google Shape;170;p2"/>
          <p:cNvGrpSpPr/>
          <p:nvPr/>
        </p:nvGrpSpPr>
        <p:grpSpPr>
          <a:xfrm>
            <a:off x="3090858" y="6351273"/>
            <a:ext cx="808388" cy="249228"/>
            <a:chOff x="5692724" y="7100752"/>
            <a:chExt cx="1110424" cy="342347"/>
          </a:xfrm>
        </p:grpSpPr>
        <p:sp>
          <p:nvSpPr>
            <p:cNvPr id="171" name="Google Shape;171;p2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2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" name="Google Shape;176;p2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77" name="Google Shape;177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8" name="Google Shape;178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9" name="Google Shape;179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3" name="Google Shape;203;p2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04" name="Google Shape;204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5" name="Google Shape;205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13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1"/>
          <p:cNvSpPr/>
          <p:nvPr/>
        </p:nvSpPr>
        <p:spPr>
          <a:xfrm>
            <a:off x="0" y="4479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1"/>
          <p:cNvSpPr txBox="1">
            <a:spLocks noGrp="1"/>
          </p:cNvSpPr>
          <p:nvPr>
            <p:ph type="title" hasCustomPrompt="1"/>
          </p:nvPr>
        </p:nvSpPr>
        <p:spPr>
          <a:xfrm>
            <a:off x="944800" y="2282292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12" name="Google Shape;1612;p11"/>
          <p:cNvSpPr txBox="1">
            <a:spLocks noGrp="1"/>
          </p:cNvSpPr>
          <p:nvPr>
            <p:ph type="body" idx="1"/>
          </p:nvPr>
        </p:nvSpPr>
        <p:spPr>
          <a:xfrm>
            <a:off x="944800" y="4251821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>
                <a:solidFill>
                  <a:schemeClr val="lt1"/>
                </a:solidFill>
              </a:defRPr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613" name="Google Shape;1613;p11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1614" name="Google Shape;1614;p11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6" name="Google Shape;1616;p11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1617" name="Google Shape;1617;p11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9" name="Google Shape;1619;p11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620" name="Google Shape;1620;p11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1621" name="Google Shape;1621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2" name="Google Shape;1632;p11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1633" name="Google Shape;1633;p11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4" name="Google Shape;1644;p11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5" name="Google Shape;1645;p11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1646" name="Google Shape;1646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47" name="Google Shape;1647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648" name="Google Shape;1648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7" name="Google Shape;1667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8" name="Google Shape;1668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672" name="Google Shape;1672;p11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1673" name="Google Shape;1673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11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1685" name="Google Shape;1685;p11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5" name="Google Shape;1695;p11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1696" name="Google Shape;1696;p11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1" name="Google Shape;1701;p11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1702" name="Google Shape;1702;p1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2" name="Google Shape;1712;p11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1713" name="Google Shape;1713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24" name="Google Shape;1724;p11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1725" name="Google Shape;1725;p1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3" name="Google Shape;1733;p11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1734" name="Google Shape;1734;p11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38" name="Google Shape;1738;p11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9" name="Google Shape;1739;p11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740" name="Google Shape;1740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1" name="Google Shape;1741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42" name="Google Shape;1742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3" name="Google Shape;1743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4" name="Google Shape;1744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5" name="Google Shape;1745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6" name="Google Shape;1746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7" name="Google Shape;1747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8" name="Google Shape;1748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0" name="Google Shape;1750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1" name="Google Shape;1751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2" name="Google Shape;1752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3" name="Google Shape;1753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4" name="Google Shape;1754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5" name="Google Shape;1755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6" name="Google Shape;1756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7" name="Google Shape;1757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8" name="Google Shape;1758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9" name="Google Shape;1759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0" name="Google Shape;1760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1" name="Google Shape;1761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2" name="Google Shape;1762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3" name="Google Shape;1763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4" name="Google Shape;1764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5" name="Google Shape;1765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766" name="Google Shape;1766;p11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1767" name="Google Shape;1767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68" name="Google Shape;1768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69" name="Google Shape;1769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1" name="Google Shape;1771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2" name="Google Shape;1772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3" name="Google Shape;1773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4" name="Google Shape;1774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5" name="Google Shape;1775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6" name="Google Shape;1776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7" name="Google Shape;1777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8" name="Google Shape;1778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9" name="Google Shape;1779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0" name="Google Shape;1780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1" name="Google Shape;1781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2" name="Google Shape;1782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3" name="Google Shape;1783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4" name="Google Shape;1784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5" name="Google Shape;1785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6" name="Google Shape;1786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7" name="Google Shape;1787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8" name="Google Shape;1788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9" name="Google Shape;1789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0" name="Google Shape;1790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1" name="Google Shape;1791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2" name="Google Shape;1792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793" name="Google Shape;1793;p11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1794" name="Google Shape;1794;p11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1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1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1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1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1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1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1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11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11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4" name="Google Shape;1804;p11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1805" name="Google Shape;1805;p11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1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1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1" name="Google Shape;1811;p11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1812" name="Google Shape;1812;p1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1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1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0" name="Google Shape;1820;p11"/>
          <p:cNvSpPr/>
          <p:nvPr/>
        </p:nvSpPr>
        <p:spPr>
          <a:xfrm>
            <a:off x="7683209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4911751" y="201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1617046" y="2019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3" name="Google Shape;1823;p11"/>
          <p:cNvGrpSpPr/>
          <p:nvPr/>
        </p:nvGrpSpPr>
        <p:grpSpPr>
          <a:xfrm>
            <a:off x="-314033" y="258685"/>
            <a:ext cx="1453873" cy="179151"/>
            <a:chOff x="7022525" y="1213188"/>
            <a:chExt cx="1090405" cy="134363"/>
          </a:xfrm>
        </p:grpSpPr>
        <p:sp>
          <p:nvSpPr>
            <p:cNvPr id="1824" name="Google Shape;1824;p1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8" name="Google Shape;1828;p11"/>
          <p:cNvSpPr/>
          <p:nvPr/>
        </p:nvSpPr>
        <p:spPr>
          <a:xfrm>
            <a:off x="15118" y="6242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3122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67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13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3"/>
          <p:cNvSpPr txBox="1">
            <a:spLocks noGrp="1"/>
          </p:cNvSpPr>
          <p:nvPr>
            <p:ph type="subTitle" idx="1"/>
          </p:nvPr>
        </p:nvSpPr>
        <p:spPr>
          <a:xfrm>
            <a:off x="2741088" y="2216899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3" name="Google Shape;1833;p13"/>
          <p:cNvSpPr txBox="1">
            <a:spLocks noGrp="1"/>
          </p:cNvSpPr>
          <p:nvPr>
            <p:ph type="subTitle" idx="2"/>
          </p:nvPr>
        </p:nvSpPr>
        <p:spPr>
          <a:xfrm>
            <a:off x="2741089" y="2707429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4" name="Google Shape;1834;p13"/>
          <p:cNvSpPr txBox="1">
            <a:spLocks noGrp="1"/>
          </p:cNvSpPr>
          <p:nvPr>
            <p:ph type="subTitle" idx="3"/>
          </p:nvPr>
        </p:nvSpPr>
        <p:spPr>
          <a:xfrm>
            <a:off x="2741087" y="3913516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5" name="Google Shape;1835;p13"/>
          <p:cNvSpPr txBox="1">
            <a:spLocks noGrp="1"/>
          </p:cNvSpPr>
          <p:nvPr>
            <p:ph type="subTitle" idx="4"/>
          </p:nvPr>
        </p:nvSpPr>
        <p:spPr>
          <a:xfrm>
            <a:off x="2741089" y="439941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6" name="Google Shape;1836;p13"/>
          <p:cNvSpPr txBox="1">
            <a:spLocks noGrp="1"/>
          </p:cNvSpPr>
          <p:nvPr>
            <p:ph type="title" hasCustomPrompt="1"/>
          </p:nvPr>
        </p:nvSpPr>
        <p:spPr>
          <a:xfrm>
            <a:off x="1250476" y="2489069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37" name="Google Shape;1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382276" y="4228101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38" name="Google Shape;1838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9" name="Google Shape;1839;p13"/>
          <p:cNvSpPr txBox="1">
            <a:spLocks noGrp="1"/>
          </p:cNvSpPr>
          <p:nvPr>
            <p:ph type="subTitle" idx="7"/>
          </p:nvPr>
        </p:nvSpPr>
        <p:spPr>
          <a:xfrm>
            <a:off x="7929924" y="2216899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3"/>
          <p:cNvSpPr txBox="1">
            <a:spLocks noGrp="1"/>
          </p:cNvSpPr>
          <p:nvPr>
            <p:ph type="subTitle" idx="8"/>
          </p:nvPr>
        </p:nvSpPr>
        <p:spPr>
          <a:xfrm>
            <a:off x="7929935" y="2707429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3"/>
          <p:cNvSpPr txBox="1">
            <a:spLocks noGrp="1"/>
          </p:cNvSpPr>
          <p:nvPr>
            <p:ph type="subTitle" idx="9"/>
          </p:nvPr>
        </p:nvSpPr>
        <p:spPr>
          <a:xfrm>
            <a:off x="7929924" y="3923588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2" name="Google Shape;1842;p13"/>
          <p:cNvSpPr txBox="1">
            <a:spLocks noGrp="1"/>
          </p:cNvSpPr>
          <p:nvPr>
            <p:ph type="subTitle" idx="13"/>
          </p:nvPr>
        </p:nvSpPr>
        <p:spPr>
          <a:xfrm>
            <a:off x="7929935" y="4409501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703676" y="2536467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44" name="Google Shape;1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702476" y="4228100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1845" name="Google Shape;1845;p13"/>
          <p:cNvGrpSpPr/>
          <p:nvPr/>
        </p:nvGrpSpPr>
        <p:grpSpPr>
          <a:xfrm>
            <a:off x="11016718" y="5185867"/>
            <a:ext cx="410100" cy="853500"/>
            <a:chOff x="4082275" y="3073825"/>
            <a:chExt cx="307575" cy="640125"/>
          </a:xfrm>
        </p:grpSpPr>
        <p:sp>
          <p:nvSpPr>
            <p:cNvPr id="1846" name="Google Shape;1846;p13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1" name="Google Shape;1851;p13"/>
          <p:cNvGrpSpPr/>
          <p:nvPr/>
        </p:nvGrpSpPr>
        <p:grpSpPr>
          <a:xfrm>
            <a:off x="336501" y="5374413"/>
            <a:ext cx="614479" cy="932208"/>
            <a:chOff x="1595475" y="4606085"/>
            <a:chExt cx="460859" cy="699156"/>
          </a:xfrm>
        </p:grpSpPr>
        <p:sp>
          <p:nvSpPr>
            <p:cNvPr id="1852" name="Google Shape;1852;p13"/>
            <p:cNvSpPr/>
            <p:nvPr/>
          </p:nvSpPr>
          <p:spPr>
            <a:xfrm>
              <a:off x="1595475" y="460608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3" name="Google Shape;1853;p13"/>
            <p:cNvGrpSpPr/>
            <p:nvPr/>
          </p:nvGrpSpPr>
          <p:grpSpPr>
            <a:xfrm>
              <a:off x="1646228" y="5059710"/>
              <a:ext cx="266029" cy="245530"/>
              <a:chOff x="2706625" y="4735761"/>
              <a:chExt cx="226446" cy="209015"/>
            </a:xfrm>
          </p:grpSpPr>
          <p:grpSp>
            <p:nvGrpSpPr>
              <p:cNvPr id="1854" name="Google Shape;1854;p13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855" name="Google Shape;1855;p1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6" name="Google Shape;1856;p1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7" name="Google Shape;1857;p1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8" name="Google Shape;1858;p1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9" name="Google Shape;1859;p13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0" name="Google Shape;1860;p13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1" name="Google Shape;1861;p13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2" name="Google Shape;1862;p13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3" name="Google Shape;1863;p1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4" name="Google Shape;1864;p1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5" name="Google Shape;1865;p13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6" name="Google Shape;1866;p13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7" name="Google Shape;1867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8" name="Google Shape;1868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9" name="Google Shape;1869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0" name="Google Shape;1870;p13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1" name="Google Shape;1871;p1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2" name="Google Shape;1872;p1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3" name="Google Shape;1873;p13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4" name="Google Shape;1874;p1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5" name="Google Shape;1875;p1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6" name="Google Shape;1876;p13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7" name="Google Shape;1877;p13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8" name="Google Shape;1878;p13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79" name="Google Shape;1879;p13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0" name="Google Shape;1880;p13"/>
          <p:cNvGrpSpPr/>
          <p:nvPr/>
        </p:nvGrpSpPr>
        <p:grpSpPr>
          <a:xfrm>
            <a:off x="7977406" y="5451226"/>
            <a:ext cx="4699236" cy="1228045"/>
            <a:chOff x="-729684" y="2561769"/>
            <a:chExt cx="3524427" cy="921034"/>
          </a:xfrm>
        </p:grpSpPr>
        <p:sp>
          <p:nvSpPr>
            <p:cNvPr id="1881" name="Google Shape;1881;p13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13"/>
          <p:cNvGrpSpPr/>
          <p:nvPr/>
        </p:nvGrpSpPr>
        <p:grpSpPr>
          <a:xfrm>
            <a:off x="2416325" y="5459696"/>
            <a:ext cx="6416108" cy="1330565"/>
            <a:chOff x="2235793" y="2621897"/>
            <a:chExt cx="4812081" cy="997924"/>
          </a:xfrm>
        </p:grpSpPr>
        <p:sp>
          <p:nvSpPr>
            <p:cNvPr id="1884" name="Google Shape;1884;p13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86" name="Google Shape;1886;p13"/>
          <p:cNvSpPr/>
          <p:nvPr/>
        </p:nvSpPr>
        <p:spPr>
          <a:xfrm>
            <a:off x="-725305" y="5762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887" name="Google Shape;1887;p13"/>
          <p:cNvGrpSpPr/>
          <p:nvPr/>
        </p:nvGrpSpPr>
        <p:grpSpPr>
          <a:xfrm>
            <a:off x="5534970" y="5805746"/>
            <a:ext cx="1762237" cy="653631"/>
            <a:chOff x="1726100" y="1627975"/>
            <a:chExt cx="359425" cy="133325"/>
          </a:xfrm>
        </p:grpSpPr>
        <p:sp>
          <p:nvSpPr>
            <p:cNvPr id="1888" name="Google Shape;1888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9" name="Google Shape;1899;p13"/>
          <p:cNvGrpSpPr/>
          <p:nvPr/>
        </p:nvGrpSpPr>
        <p:grpSpPr>
          <a:xfrm>
            <a:off x="1747353" y="5880536"/>
            <a:ext cx="479329" cy="177784"/>
            <a:chOff x="1726100" y="1627975"/>
            <a:chExt cx="359425" cy="133325"/>
          </a:xfrm>
        </p:grpSpPr>
        <p:sp>
          <p:nvSpPr>
            <p:cNvPr id="1900" name="Google Shape;1900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1" name="Google Shape;1911;p13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2" name="Google Shape;1912;p13"/>
          <p:cNvGrpSpPr/>
          <p:nvPr/>
        </p:nvGrpSpPr>
        <p:grpSpPr>
          <a:xfrm rot="707990">
            <a:off x="7653432" y="6181463"/>
            <a:ext cx="1354315" cy="327636"/>
            <a:chOff x="3665900" y="8356158"/>
            <a:chExt cx="1015703" cy="245719"/>
          </a:xfrm>
        </p:grpSpPr>
        <p:sp>
          <p:nvSpPr>
            <p:cNvPr id="1913" name="Google Shape;1913;p1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1" name="Google Shape;1921;p13"/>
          <p:cNvGrpSpPr/>
          <p:nvPr/>
        </p:nvGrpSpPr>
        <p:grpSpPr>
          <a:xfrm>
            <a:off x="10480976" y="6238019"/>
            <a:ext cx="808427" cy="256333"/>
            <a:chOff x="2631450" y="1885950"/>
            <a:chExt cx="671525" cy="212925"/>
          </a:xfrm>
        </p:grpSpPr>
        <p:sp>
          <p:nvSpPr>
            <p:cNvPr id="1922" name="Google Shape;1922;p1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1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1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2" name="Google Shape;1932;p13"/>
          <p:cNvGrpSpPr/>
          <p:nvPr/>
        </p:nvGrpSpPr>
        <p:grpSpPr>
          <a:xfrm>
            <a:off x="1844933" y="6246405"/>
            <a:ext cx="1392719" cy="223540"/>
            <a:chOff x="2895325" y="1290875"/>
            <a:chExt cx="428125" cy="68725"/>
          </a:xfrm>
        </p:grpSpPr>
        <p:sp>
          <p:nvSpPr>
            <p:cNvPr id="1933" name="Google Shape;1933;p1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13"/>
          <p:cNvGrpSpPr/>
          <p:nvPr/>
        </p:nvGrpSpPr>
        <p:grpSpPr>
          <a:xfrm>
            <a:off x="3237671" y="6494362"/>
            <a:ext cx="808388" cy="249228"/>
            <a:chOff x="5692724" y="7100752"/>
            <a:chExt cx="1110424" cy="342347"/>
          </a:xfrm>
        </p:grpSpPr>
        <p:sp>
          <p:nvSpPr>
            <p:cNvPr id="1940" name="Google Shape;1940;p13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3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3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13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4" name="Google Shape;1944;p13"/>
          <p:cNvGrpSpPr/>
          <p:nvPr/>
        </p:nvGrpSpPr>
        <p:grpSpPr>
          <a:xfrm>
            <a:off x="5304397" y="6575054"/>
            <a:ext cx="1762257" cy="514132"/>
            <a:chOff x="1682875" y="2128425"/>
            <a:chExt cx="575525" cy="167900"/>
          </a:xfrm>
        </p:grpSpPr>
        <p:sp>
          <p:nvSpPr>
            <p:cNvPr id="1945" name="Google Shape;1945;p1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3" name="Google Shape;1953;p13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grpSp>
          <p:nvGrpSpPr>
            <p:cNvPr id="1954" name="Google Shape;1954;p1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955" name="Google Shape;1955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8" name="Google Shape;1958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9" name="Google Shape;1959;p1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1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1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1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1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2" name="Google Shape;1972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3" name="Google Shape;1973;p1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79" name="Google Shape;1979;p1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0" name="Google Shape;1980;p13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grpSp>
          <p:nvGrpSpPr>
            <p:cNvPr id="1981" name="Google Shape;1981;p1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982" name="Google Shape;1982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1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1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1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8" name="Google Shape;1998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3" name="Google Shape;2003;p1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06" name="Google Shape;2006;p1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7" name="Google Shape;2007;p13"/>
          <p:cNvSpPr/>
          <p:nvPr/>
        </p:nvSpPr>
        <p:spPr>
          <a:xfrm>
            <a:off x="31239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8" name="Google Shape;2008;p13"/>
          <p:cNvSpPr/>
          <p:nvPr/>
        </p:nvSpPr>
        <p:spPr>
          <a:xfrm>
            <a:off x="8322646" y="1270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9" name="Google Shape;2009;p13"/>
          <p:cNvSpPr/>
          <p:nvPr/>
        </p:nvSpPr>
        <p:spPr>
          <a:xfrm>
            <a:off x="212751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10" name="Google Shape;2010;p13"/>
          <p:cNvGrpSpPr/>
          <p:nvPr/>
        </p:nvGrpSpPr>
        <p:grpSpPr>
          <a:xfrm>
            <a:off x="5667668" y="-260115"/>
            <a:ext cx="1453873" cy="885364"/>
            <a:chOff x="7022525" y="1213188"/>
            <a:chExt cx="1090405" cy="664023"/>
          </a:xfrm>
        </p:grpSpPr>
        <p:sp>
          <p:nvSpPr>
            <p:cNvPr id="2011" name="Google Shape;2011;p1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1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1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1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1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1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7394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14"/>
          <p:cNvSpPr/>
          <p:nvPr/>
        </p:nvSpPr>
        <p:spPr>
          <a:xfrm>
            <a:off x="0" y="4479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4"/>
          <p:cNvSpPr txBox="1">
            <a:spLocks noGrp="1"/>
          </p:cNvSpPr>
          <p:nvPr>
            <p:ph type="subTitle" idx="1"/>
          </p:nvPr>
        </p:nvSpPr>
        <p:spPr>
          <a:xfrm>
            <a:off x="1883233" y="3243200"/>
            <a:ext cx="3844800" cy="1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0" name="Google Shape;2020;p14"/>
          <p:cNvSpPr txBox="1">
            <a:spLocks noGrp="1"/>
          </p:cNvSpPr>
          <p:nvPr>
            <p:ph type="title"/>
          </p:nvPr>
        </p:nvSpPr>
        <p:spPr>
          <a:xfrm>
            <a:off x="2877133" y="2072400"/>
            <a:ext cx="2851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21" name="Google Shape;2021;p14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022" name="Google Shape;2022;p14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14"/>
          <p:cNvGrpSpPr/>
          <p:nvPr/>
        </p:nvGrpSpPr>
        <p:grpSpPr>
          <a:xfrm>
            <a:off x="2179341" y="5497696"/>
            <a:ext cx="6416108" cy="1330565"/>
            <a:chOff x="2235793" y="2621897"/>
            <a:chExt cx="4812081" cy="997924"/>
          </a:xfrm>
        </p:grpSpPr>
        <p:sp>
          <p:nvSpPr>
            <p:cNvPr id="2025" name="Google Shape;2025;p14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27" name="Google Shape;2027;p14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028" name="Google Shape;2028;p14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029" name="Google Shape;2029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40" name="Google Shape;2040;p14"/>
          <p:cNvGrpSpPr/>
          <p:nvPr/>
        </p:nvGrpSpPr>
        <p:grpSpPr>
          <a:xfrm>
            <a:off x="1178980" y="4994328"/>
            <a:ext cx="479313" cy="888485"/>
            <a:chOff x="1612800" y="3107475"/>
            <a:chExt cx="360350" cy="667900"/>
          </a:xfrm>
        </p:grpSpPr>
        <p:sp>
          <p:nvSpPr>
            <p:cNvPr id="2041" name="Google Shape;2041;p14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2" name="Google Shape;2052;p14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3" name="Google Shape;2053;p14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054" name="Google Shape;2054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55" name="Google Shape;2055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056" name="Google Shape;2056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2" name="Google Shape;2062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3" name="Google Shape;2063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5" name="Google Shape;2065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6" name="Google Shape;2066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7" name="Google Shape;2067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8" name="Google Shape;2068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9" name="Google Shape;2069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0" name="Google Shape;2070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1" name="Google Shape;2071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2" name="Google Shape;2072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3" name="Google Shape;2073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4" name="Google Shape;2074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5" name="Google Shape;2075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6" name="Google Shape;2076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7" name="Google Shape;2077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80" name="Google Shape;2080;p14"/>
          <p:cNvGrpSpPr/>
          <p:nvPr/>
        </p:nvGrpSpPr>
        <p:grpSpPr>
          <a:xfrm>
            <a:off x="1848953" y="5778936"/>
            <a:ext cx="479329" cy="177784"/>
            <a:chOff x="1726100" y="1627975"/>
            <a:chExt cx="359425" cy="133325"/>
          </a:xfrm>
        </p:grpSpPr>
        <p:sp>
          <p:nvSpPr>
            <p:cNvPr id="2081" name="Google Shape;2081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2" name="Google Shape;2092;p14"/>
          <p:cNvGrpSpPr/>
          <p:nvPr/>
        </p:nvGrpSpPr>
        <p:grpSpPr>
          <a:xfrm>
            <a:off x="11530" y="4246025"/>
            <a:ext cx="1039645" cy="2385067"/>
            <a:chOff x="2905325" y="2851350"/>
            <a:chExt cx="377175" cy="865325"/>
          </a:xfrm>
        </p:grpSpPr>
        <p:sp>
          <p:nvSpPr>
            <p:cNvPr id="2093" name="Google Shape;2093;p14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3" name="Google Shape;2103;p14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104" name="Google Shape;2104;p1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4" name="Google Shape;2114;p14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115" name="Google Shape;2115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6" name="Google Shape;2126;p14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127" name="Google Shape;2127;p1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1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1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1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5" name="Google Shape;2135;p14"/>
          <p:cNvGrpSpPr/>
          <p:nvPr/>
        </p:nvGrpSpPr>
        <p:grpSpPr>
          <a:xfrm>
            <a:off x="3167331" y="6476073"/>
            <a:ext cx="1061861" cy="327375"/>
            <a:chOff x="5692724" y="7100752"/>
            <a:chExt cx="1110424" cy="342347"/>
          </a:xfrm>
        </p:grpSpPr>
        <p:sp>
          <p:nvSpPr>
            <p:cNvPr id="2136" name="Google Shape;2136;p14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14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14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14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0" name="Google Shape;2140;p14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14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142" name="Google Shape;2142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43" name="Google Shape;2143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144" name="Google Shape;2144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5" name="Google Shape;2145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6" name="Google Shape;2146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7" name="Google Shape;2147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8" name="Google Shape;2148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9" name="Google Shape;2149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0" name="Google Shape;2150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1" name="Google Shape;2151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2" name="Google Shape;2152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3" name="Google Shape;2153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4" name="Google Shape;2154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5" name="Google Shape;2155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6" name="Google Shape;2156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7" name="Google Shape;2157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8" name="Google Shape;2158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9" name="Google Shape;2159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0" name="Google Shape;2160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1" name="Google Shape;2161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2" name="Google Shape;2162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3" name="Google Shape;2163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4" name="Google Shape;2164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5" name="Google Shape;2165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6" name="Google Shape;2166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7" name="Google Shape;2167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68" name="Google Shape;2168;p14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169" name="Google Shape;2169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70" name="Google Shape;2170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171" name="Google Shape;2171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2" name="Google Shape;2172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3" name="Google Shape;2173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4" name="Google Shape;2174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5" name="Google Shape;2175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6" name="Google Shape;2176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7" name="Google Shape;2177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8" name="Google Shape;2178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9" name="Google Shape;2179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0" name="Google Shape;2180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1" name="Google Shape;2181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2" name="Google Shape;2182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3" name="Google Shape;2183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4" name="Google Shape;2184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5" name="Google Shape;2185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6" name="Google Shape;2186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7" name="Google Shape;2187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8" name="Google Shape;2188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9" name="Google Shape;2189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0" name="Google Shape;2190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1" name="Google Shape;2191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2" name="Google Shape;2192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3" name="Google Shape;2193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4" name="Google Shape;2194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95" name="Google Shape;2195;p14"/>
          <p:cNvGrpSpPr/>
          <p:nvPr/>
        </p:nvGrpSpPr>
        <p:grpSpPr>
          <a:xfrm>
            <a:off x="10839711" y="3958206"/>
            <a:ext cx="1247592" cy="2312433"/>
            <a:chOff x="2076400" y="2732150"/>
            <a:chExt cx="562350" cy="1042325"/>
          </a:xfrm>
        </p:grpSpPr>
        <p:sp>
          <p:nvSpPr>
            <p:cNvPr id="2196" name="Google Shape;2196;p14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4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4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4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4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4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4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4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4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4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6" name="Google Shape;2206;p14"/>
          <p:cNvGrpSpPr/>
          <p:nvPr/>
        </p:nvGrpSpPr>
        <p:grpSpPr>
          <a:xfrm>
            <a:off x="10626378" y="6141450"/>
            <a:ext cx="1420119" cy="227929"/>
            <a:chOff x="2895325" y="1290875"/>
            <a:chExt cx="428125" cy="68725"/>
          </a:xfrm>
        </p:grpSpPr>
        <p:sp>
          <p:nvSpPr>
            <p:cNvPr id="2207" name="Google Shape;2207;p14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4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3" name="Google Shape;2213;p14"/>
          <p:cNvGrpSpPr/>
          <p:nvPr/>
        </p:nvGrpSpPr>
        <p:grpSpPr>
          <a:xfrm>
            <a:off x="86919" y="6331459"/>
            <a:ext cx="1092040" cy="318607"/>
            <a:chOff x="1682875" y="2128425"/>
            <a:chExt cx="575525" cy="167900"/>
          </a:xfrm>
        </p:grpSpPr>
        <p:sp>
          <p:nvSpPr>
            <p:cNvPr id="2214" name="Google Shape;2214;p1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1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1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2" name="Google Shape;2222;p14"/>
          <p:cNvSpPr/>
          <p:nvPr/>
        </p:nvSpPr>
        <p:spPr>
          <a:xfrm>
            <a:off x="5026243" y="790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3" name="Google Shape;2223;p14"/>
          <p:cNvSpPr/>
          <p:nvPr/>
        </p:nvSpPr>
        <p:spPr>
          <a:xfrm>
            <a:off x="3163779" y="3297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4" name="Google Shape;2224;p14"/>
          <p:cNvSpPr/>
          <p:nvPr/>
        </p:nvSpPr>
        <p:spPr>
          <a:xfrm>
            <a:off x="2115084" y="790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5" name="Google Shape;2225;p14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2226" name="Google Shape;2226;p1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1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0" name="Google Shape;2230;p14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45682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p15"/>
          <p:cNvSpPr/>
          <p:nvPr/>
        </p:nvSpPr>
        <p:spPr>
          <a:xfrm>
            <a:off x="0" y="4885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3" name="Google Shape;2233;p15"/>
          <p:cNvSpPr txBox="1">
            <a:spLocks noGrp="1"/>
          </p:cNvSpPr>
          <p:nvPr>
            <p:ph type="subTitle" idx="1"/>
          </p:nvPr>
        </p:nvSpPr>
        <p:spPr>
          <a:xfrm>
            <a:off x="6297667" y="3240000"/>
            <a:ext cx="3866400" cy="1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4" name="Google Shape;2234;p15"/>
          <p:cNvSpPr txBox="1">
            <a:spLocks noGrp="1"/>
          </p:cNvSpPr>
          <p:nvPr>
            <p:ph type="title"/>
          </p:nvPr>
        </p:nvSpPr>
        <p:spPr>
          <a:xfrm>
            <a:off x="6297667" y="2069584"/>
            <a:ext cx="286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35" name="Google Shape;2235;p15"/>
          <p:cNvGrpSpPr/>
          <p:nvPr/>
        </p:nvGrpSpPr>
        <p:grpSpPr>
          <a:xfrm>
            <a:off x="2694206" y="6060826"/>
            <a:ext cx="4699236" cy="1228045"/>
            <a:chOff x="-729684" y="2561769"/>
            <a:chExt cx="3524427" cy="921034"/>
          </a:xfrm>
        </p:grpSpPr>
        <p:sp>
          <p:nvSpPr>
            <p:cNvPr id="2236" name="Google Shape;2236;p15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8" name="Google Shape;2238;p15"/>
          <p:cNvSpPr/>
          <p:nvPr/>
        </p:nvSpPr>
        <p:spPr>
          <a:xfrm>
            <a:off x="-826905" y="5864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239" name="Google Shape;2239;p15"/>
          <p:cNvGrpSpPr/>
          <p:nvPr/>
        </p:nvGrpSpPr>
        <p:grpSpPr>
          <a:xfrm>
            <a:off x="4963899" y="6783544"/>
            <a:ext cx="1092077" cy="405059"/>
            <a:chOff x="1726100" y="1627975"/>
            <a:chExt cx="359425" cy="133325"/>
          </a:xfrm>
        </p:grpSpPr>
        <p:sp>
          <p:nvSpPr>
            <p:cNvPr id="2240" name="Google Shape;224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1" name="Google Shape;2251;p15"/>
          <p:cNvSpPr/>
          <p:nvPr/>
        </p:nvSpPr>
        <p:spPr>
          <a:xfrm>
            <a:off x="2127301" y="65478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52" name="Google Shape;2252;p15"/>
          <p:cNvGrpSpPr/>
          <p:nvPr/>
        </p:nvGrpSpPr>
        <p:grpSpPr>
          <a:xfrm>
            <a:off x="2194972" y="7152680"/>
            <a:ext cx="354705" cy="327373"/>
            <a:chOff x="2706625" y="4735761"/>
            <a:chExt cx="226446" cy="209015"/>
          </a:xfrm>
        </p:grpSpPr>
        <p:sp>
          <p:nvSpPr>
            <p:cNvPr id="2253" name="Google Shape;2253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54" name="Google Shape;2254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255" name="Google Shape;2255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6" name="Google Shape;2256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7" name="Google Shape;2257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8" name="Google Shape;2258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9" name="Google Shape;2259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0" name="Google Shape;2260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1" name="Google Shape;2261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2" name="Google Shape;2262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3" name="Google Shape;2263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4" name="Google Shape;2264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5" name="Google Shape;2265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6" name="Google Shape;2266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7" name="Google Shape;2267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8" name="Google Shape;2268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9" name="Google Shape;2269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0" name="Google Shape;2270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1" name="Google Shape;2271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2" name="Google Shape;2272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3" name="Google Shape;2273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4" name="Google Shape;2274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5" name="Google Shape;2275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6" name="Google Shape;2276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7" name="Google Shape;2277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8" name="Google Shape;2278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279" name="Google Shape;2279;p15"/>
          <p:cNvGrpSpPr/>
          <p:nvPr/>
        </p:nvGrpSpPr>
        <p:grpSpPr>
          <a:xfrm>
            <a:off x="4185753" y="6896536"/>
            <a:ext cx="479329" cy="177784"/>
            <a:chOff x="1726100" y="1627975"/>
            <a:chExt cx="359425" cy="133325"/>
          </a:xfrm>
        </p:grpSpPr>
        <p:sp>
          <p:nvSpPr>
            <p:cNvPr id="2280" name="Google Shape;228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1" name="Google Shape;2291;p15"/>
          <p:cNvGrpSpPr/>
          <p:nvPr/>
        </p:nvGrpSpPr>
        <p:grpSpPr>
          <a:xfrm>
            <a:off x="182530" y="4282192"/>
            <a:ext cx="1039645" cy="2385067"/>
            <a:chOff x="2905325" y="2851350"/>
            <a:chExt cx="377175" cy="865325"/>
          </a:xfrm>
        </p:grpSpPr>
        <p:sp>
          <p:nvSpPr>
            <p:cNvPr id="2292" name="Google Shape;2292;p15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5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5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5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5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5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5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5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5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5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2" name="Google Shape;2302;p15"/>
          <p:cNvGrpSpPr/>
          <p:nvPr/>
        </p:nvGrpSpPr>
        <p:grpSpPr>
          <a:xfrm>
            <a:off x="8194985" y="5388934"/>
            <a:ext cx="410100" cy="853500"/>
            <a:chOff x="4082275" y="3073825"/>
            <a:chExt cx="307575" cy="640125"/>
          </a:xfrm>
        </p:grpSpPr>
        <p:sp>
          <p:nvSpPr>
            <p:cNvPr id="2303" name="Google Shape;2303;p15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15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15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15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15"/>
          <p:cNvGrpSpPr/>
          <p:nvPr/>
        </p:nvGrpSpPr>
        <p:grpSpPr>
          <a:xfrm>
            <a:off x="8018277" y="6547826"/>
            <a:ext cx="718889" cy="227943"/>
            <a:chOff x="2631450" y="1885950"/>
            <a:chExt cx="671525" cy="212925"/>
          </a:xfrm>
        </p:grpSpPr>
        <p:sp>
          <p:nvSpPr>
            <p:cNvPr id="2309" name="Google Shape;2309;p1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1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15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1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1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1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1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5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19" name="Google Shape;2319;p15"/>
          <p:cNvGrpSpPr/>
          <p:nvPr/>
        </p:nvGrpSpPr>
        <p:grpSpPr>
          <a:xfrm>
            <a:off x="8189266" y="6120045"/>
            <a:ext cx="614473" cy="227915"/>
            <a:chOff x="1726100" y="1627975"/>
            <a:chExt cx="359425" cy="133325"/>
          </a:xfrm>
        </p:grpSpPr>
        <p:sp>
          <p:nvSpPr>
            <p:cNvPr id="2320" name="Google Shape;232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1" name="Google Shape;2331;p15"/>
          <p:cNvGrpSpPr/>
          <p:nvPr/>
        </p:nvGrpSpPr>
        <p:grpSpPr>
          <a:xfrm rot="707990">
            <a:off x="6904132" y="7024263"/>
            <a:ext cx="1354315" cy="327636"/>
            <a:chOff x="3665900" y="8356158"/>
            <a:chExt cx="1015703" cy="245719"/>
          </a:xfrm>
        </p:grpSpPr>
        <p:sp>
          <p:nvSpPr>
            <p:cNvPr id="2332" name="Google Shape;2332;p1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0" name="Google Shape;2340;p15"/>
          <p:cNvGrpSpPr/>
          <p:nvPr/>
        </p:nvGrpSpPr>
        <p:grpSpPr>
          <a:xfrm>
            <a:off x="2964131" y="6780873"/>
            <a:ext cx="1061861" cy="327375"/>
            <a:chOff x="5692724" y="7100752"/>
            <a:chExt cx="1110424" cy="342347"/>
          </a:xfrm>
        </p:grpSpPr>
        <p:sp>
          <p:nvSpPr>
            <p:cNvPr id="2341" name="Google Shape;2341;p15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5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5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5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45" name="Google Shape;2345;p15"/>
          <p:cNvSpPr/>
          <p:nvPr/>
        </p:nvSpPr>
        <p:spPr>
          <a:xfrm>
            <a:off x="10305692" y="59377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46" name="Google Shape;2346;p15"/>
          <p:cNvGrpSpPr/>
          <p:nvPr/>
        </p:nvGrpSpPr>
        <p:grpSpPr>
          <a:xfrm>
            <a:off x="10508884" y="6473473"/>
            <a:ext cx="238221" cy="219912"/>
            <a:chOff x="2706625" y="4735761"/>
            <a:chExt cx="226446" cy="209015"/>
          </a:xfrm>
        </p:grpSpPr>
        <p:sp>
          <p:nvSpPr>
            <p:cNvPr id="2347" name="Google Shape;2347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48" name="Google Shape;2348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349" name="Google Shape;2349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0" name="Google Shape;2350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1" name="Google Shape;2351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2" name="Google Shape;2352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3" name="Google Shape;2353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4" name="Google Shape;2354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5" name="Google Shape;2355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6" name="Google Shape;2356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7" name="Google Shape;2357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8" name="Google Shape;2358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9" name="Google Shape;2359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0" name="Google Shape;2360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1" name="Google Shape;2361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2" name="Google Shape;2362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3" name="Google Shape;2363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4" name="Google Shape;2364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5" name="Google Shape;2365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6" name="Google Shape;2366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7" name="Google Shape;2367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8" name="Google Shape;2368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9" name="Google Shape;2369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0" name="Google Shape;2370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1" name="Google Shape;2371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2" name="Google Shape;2372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373" name="Google Shape;2373;p15"/>
          <p:cNvGrpSpPr/>
          <p:nvPr/>
        </p:nvGrpSpPr>
        <p:grpSpPr>
          <a:xfrm flipH="1">
            <a:off x="10332284" y="6427907"/>
            <a:ext cx="238221" cy="219912"/>
            <a:chOff x="2706625" y="4735761"/>
            <a:chExt cx="226446" cy="209015"/>
          </a:xfrm>
        </p:grpSpPr>
        <p:sp>
          <p:nvSpPr>
            <p:cNvPr id="2374" name="Google Shape;2374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5" name="Google Shape;2375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376" name="Google Shape;2376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7" name="Google Shape;2377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8" name="Google Shape;2378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0" name="Google Shape;2380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1" name="Google Shape;2381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3" name="Google Shape;2383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4" name="Google Shape;2384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6" name="Google Shape;2386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7" name="Google Shape;2387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1" name="Google Shape;2391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2" name="Google Shape;2392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400" name="Google Shape;2400;p15"/>
          <p:cNvGrpSpPr/>
          <p:nvPr/>
        </p:nvGrpSpPr>
        <p:grpSpPr>
          <a:xfrm>
            <a:off x="10946377" y="4382006"/>
            <a:ext cx="1247592" cy="2312433"/>
            <a:chOff x="2076400" y="2732150"/>
            <a:chExt cx="562350" cy="1042325"/>
          </a:xfrm>
        </p:grpSpPr>
        <p:sp>
          <p:nvSpPr>
            <p:cNvPr id="2401" name="Google Shape;2401;p15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15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15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15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15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15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15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15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15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15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11" name="Google Shape;2411;p15"/>
          <p:cNvGrpSpPr/>
          <p:nvPr/>
        </p:nvGrpSpPr>
        <p:grpSpPr>
          <a:xfrm>
            <a:off x="10656911" y="6658634"/>
            <a:ext cx="1420119" cy="227929"/>
            <a:chOff x="2895325" y="1290875"/>
            <a:chExt cx="428125" cy="68725"/>
          </a:xfrm>
        </p:grpSpPr>
        <p:sp>
          <p:nvSpPr>
            <p:cNvPr id="2412" name="Google Shape;2412;p15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5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18" name="Google Shape;2418;p15"/>
          <p:cNvGrpSpPr/>
          <p:nvPr/>
        </p:nvGrpSpPr>
        <p:grpSpPr>
          <a:xfrm>
            <a:off x="232719" y="6451610"/>
            <a:ext cx="1092040" cy="318607"/>
            <a:chOff x="1682875" y="2128425"/>
            <a:chExt cx="575525" cy="167900"/>
          </a:xfrm>
        </p:grpSpPr>
        <p:sp>
          <p:nvSpPr>
            <p:cNvPr id="2419" name="Google Shape;2419;p1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1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27" name="Google Shape;2427;p15"/>
          <p:cNvSpPr/>
          <p:nvPr/>
        </p:nvSpPr>
        <p:spPr>
          <a:xfrm>
            <a:off x="9867609" y="752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8" name="Google Shape;2428;p15"/>
          <p:cNvSpPr/>
          <p:nvPr/>
        </p:nvSpPr>
        <p:spPr>
          <a:xfrm>
            <a:off x="8005146" y="2916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9" name="Google Shape;2429;p15"/>
          <p:cNvSpPr/>
          <p:nvPr/>
        </p:nvSpPr>
        <p:spPr>
          <a:xfrm>
            <a:off x="6956450" y="752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30" name="Google Shape;2430;p15"/>
          <p:cNvGrpSpPr/>
          <p:nvPr/>
        </p:nvGrpSpPr>
        <p:grpSpPr>
          <a:xfrm>
            <a:off x="2923001" y="569351"/>
            <a:ext cx="1453873" cy="179151"/>
            <a:chOff x="7022525" y="1213188"/>
            <a:chExt cx="1090405" cy="134363"/>
          </a:xfrm>
        </p:grpSpPr>
        <p:sp>
          <p:nvSpPr>
            <p:cNvPr id="2431" name="Google Shape;2431;p1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5" name="Google Shape;2435;p15"/>
          <p:cNvSpPr/>
          <p:nvPr/>
        </p:nvSpPr>
        <p:spPr>
          <a:xfrm>
            <a:off x="3252151" y="934869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21205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Google Shape;2437;p16"/>
          <p:cNvSpPr/>
          <p:nvPr/>
        </p:nvSpPr>
        <p:spPr>
          <a:xfrm>
            <a:off x="0" y="4377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8" name="Google Shape;2438;p16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39" name="Google Shape;2439;p16"/>
          <p:cNvSpPr txBox="1">
            <a:spLocks noGrp="1"/>
          </p:cNvSpPr>
          <p:nvPr>
            <p:ph type="subTitle" idx="1"/>
          </p:nvPr>
        </p:nvSpPr>
        <p:spPr>
          <a:xfrm>
            <a:off x="950967" y="1350467"/>
            <a:ext cx="5145200" cy="4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0" name="Google Shape;2440;p16"/>
          <p:cNvSpPr txBox="1">
            <a:spLocks noGrp="1"/>
          </p:cNvSpPr>
          <p:nvPr>
            <p:ph type="subTitle" idx="2"/>
          </p:nvPr>
        </p:nvSpPr>
        <p:spPr>
          <a:xfrm>
            <a:off x="6096033" y="1350467"/>
            <a:ext cx="5145200" cy="4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441" name="Google Shape;2441;p16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442" name="Google Shape;2442;p16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4" name="Google Shape;2444;p16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2445" name="Google Shape;2445;p16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7" name="Google Shape;2447;p16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448" name="Google Shape;2448;p16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449" name="Google Shape;2449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60" name="Google Shape;2460;p16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2461" name="Google Shape;2461;p16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72" name="Google Shape;2472;p16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73" name="Google Shape;2473;p16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474" name="Google Shape;2474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75" name="Google Shape;2475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476" name="Google Shape;2476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7" name="Google Shape;2477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8" name="Google Shape;2478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9" name="Google Shape;2479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0" name="Google Shape;2480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1" name="Google Shape;2481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2" name="Google Shape;2482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3" name="Google Shape;2483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4" name="Google Shape;2484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5" name="Google Shape;2485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6" name="Google Shape;2486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7" name="Google Shape;2487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8" name="Google Shape;2488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9" name="Google Shape;2489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0" name="Google Shape;2490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1" name="Google Shape;2491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2" name="Google Shape;2492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3" name="Google Shape;2493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4" name="Google Shape;2494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5" name="Google Shape;2495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6" name="Google Shape;2496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7" name="Google Shape;2497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8" name="Google Shape;2498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9" name="Google Shape;2499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500" name="Google Shape;2500;p16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501" name="Google Shape;2501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2" name="Google Shape;2512;p16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2513" name="Google Shape;2513;p16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3" name="Google Shape;2523;p16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2524" name="Google Shape;2524;p16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9" name="Google Shape;2529;p16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530" name="Google Shape;2530;p1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1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1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1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16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0" name="Google Shape;2540;p16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541" name="Google Shape;2541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2" name="Google Shape;2542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2" name="Google Shape;2552;p16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553" name="Google Shape;2553;p1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1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1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1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1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1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1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1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61" name="Google Shape;2561;p16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2562" name="Google Shape;2562;p16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16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16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6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66" name="Google Shape;2566;p16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67" name="Google Shape;2567;p16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568" name="Google Shape;2568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69" name="Google Shape;2569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570" name="Google Shape;2570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4" name="Google Shape;2574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5" name="Google Shape;2575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6" name="Google Shape;2576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7" name="Google Shape;2577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8" name="Google Shape;2578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9" name="Google Shape;2579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0" name="Google Shape;2580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2" name="Google Shape;2582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3" name="Google Shape;2583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4" name="Google Shape;2584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5" name="Google Shape;2585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6" name="Google Shape;2586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7" name="Google Shape;2587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8" name="Google Shape;2588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9" name="Google Shape;2589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0" name="Google Shape;2590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1" name="Google Shape;2591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2" name="Google Shape;2592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3" name="Google Shape;2593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594" name="Google Shape;2594;p16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595" name="Google Shape;2595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6" name="Google Shape;2596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597" name="Google Shape;2597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8" name="Google Shape;2598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9" name="Google Shape;2599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0" name="Google Shape;2600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1" name="Google Shape;2601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2" name="Google Shape;2602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3" name="Google Shape;2603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4" name="Google Shape;2604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5" name="Google Shape;2605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6" name="Google Shape;2606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7" name="Google Shape;2607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8" name="Google Shape;2608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9" name="Google Shape;2609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0" name="Google Shape;2610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1" name="Google Shape;2611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2" name="Google Shape;2612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3" name="Google Shape;2613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4" name="Google Shape;2614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5" name="Google Shape;2615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6" name="Google Shape;2616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7" name="Google Shape;2617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8" name="Google Shape;2618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9" name="Google Shape;2619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0" name="Google Shape;2620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621" name="Google Shape;2621;p16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2622" name="Google Shape;2622;p16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6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6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6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6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6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6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6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6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6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2" name="Google Shape;2632;p16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2633" name="Google Shape;2633;p16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6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6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6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6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6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9" name="Google Shape;2639;p16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2640" name="Google Shape;2640;p1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48" name="Google Shape;2648;p16"/>
          <p:cNvSpPr/>
          <p:nvPr/>
        </p:nvSpPr>
        <p:spPr>
          <a:xfrm>
            <a:off x="4406609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9" name="Google Shape;2649;p16"/>
          <p:cNvSpPr/>
          <p:nvPr/>
        </p:nvSpPr>
        <p:spPr>
          <a:xfrm>
            <a:off x="9852279" y="1916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0" name="Google Shape;2650;p16"/>
          <p:cNvSpPr/>
          <p:nvPr/>
        </p:nvSpPr>
        <p:spPr>
          <a:xfrm>
            <a:off x="1495451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51" name="Google Shape;2651;p16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2652" name="Google Shape;2652;p1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6" name="Google Shape;2656;p16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5985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17"/>
          <p:cNvSpPr/>
          <p:nvPr/>
        </p:nvSpPr>
        <p:spPr>
          <a:xfrm>
            <a:off x="0" y="4987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9" name="Google Shape;2659;p17"/>
          <p:cNvSpPr txBox="1">
            <a:spLocks noGrp="1"/>
          </p:cNvSpPr>
          <p:nvPr>
            <p:ph type="subTitle" idx="1"/>
          </p:nvPr>
        </p:nvSpPr>
        <p:spPr>
          <a:xfrm>
            <a:off x="132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0" name="Google Shape;2660;p17"/>
          <p:cNvSpPr txBox="1">
            <a:spLocks noGrp="1"/>
          </p:cNvSpPr>
          <p:nvPr>
            <p:ph type="subTitle" idx="2"/>
          </p:nvPr>
        </p:nvSpPr>
        <p:spPr>
          <a:xfrm>
            <a:off x="1324800" y="4171447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1" name="Google Shape;2661;p17"/>
          <p:cNvSpPr txBox="1">
            <a:spLocks noGrp="1"/>
          </p:cNvSpPr>
          <p:nvPr>
            <p:ph type="subTitle" idx="3"/>
          </p:nvPr>
        </p:nvSpPr>
        <p:spPr>
          <a:xfrm>
            <a:off x="475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2" name="Google Shape;2662;p17"/>
          <p:cNvSpPr txBox="1">
            <a:spLocks noGrp="1"/>
          </p:cNvSpPr>
          <p:nvPr>
            <p:ph type="subTitle" idx="4"/>
          </p:nvPr>
        </p:nvSpPr>
        <p:spPr>
          <a:xfrm>
            <a:off x="4953400" y="4171433"/>
            <a:ext cx="228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3" name="Google Shape;2663;p17"/>
          <p:cNvSpPr txBox="1">
            <a:spLocks noGrp="1"/>
          </p:cNvSpPr>
          <p:nvPr>
            <p:ph type="subTitle" idx="5"/>
          </p:nvPr>
        </p:nvSpPr>
        <p:spPr>
          <a:xfrm>
            <a:off x="818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4" name="Google Shape;2664;p17"/>
          <p:cNvSpPr txBox="1">
            <a:spLocks noGrp="1"/>
          </p:cNvSpPr>
          <p:nvPr>
            <p:ph type="subTitle" idx="6"/>
          </p:nvPr>
        </p:nvSpPr>
        <p:spPr>
          <a:xfrm>
            <a:off x="8184800" y="4171440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5" name="Google Shape;2665;p17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666" name="Google Shape;2666;p17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667" name="Google Shape;2667;p17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7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2670" name="Google Shape;2670;p17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72" name="Google Shape;2672;p17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673" name="Google Shape;2673;p17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674" name="Google Shape;2674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85" name="Google Shape;2685;p17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6" name="Google Shape;2686;p17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687" name="Google Shape;2687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88" name="Google Shape;2688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689" name="Google Shape;2689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0" name="Google Shape;2690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1" name="Google Shape;2691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2" name="Google Shape;2692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3" name="Google Shape;2693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4" name="Google Shape;2694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5" name="Google Shape;2695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6" name="Google Shape;2696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7" name="Google Shape;2697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8" name="Google Shape;2698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9" name="Google Shape;2699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0" name="Google Shape;2700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1" name="Google Shape;2701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2" name="Google Shape;2702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3" name="Google Shape;2703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4" name="Google Shape;2704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7" name="Google Shape;2707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8" name="Google Shape;2708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0" name="Google Shape;2710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1" name="Google Shape;2711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13" name="Google Shape;2713;p17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714" name="Google Shape;2714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5" name="Google Shape;2725;p17"/>
          <p:cNvGrpSpPr/>
          <p:nvPr/>
        </p:nvGrpSpPr>
        <p:grpSpPr>
          <a:xfrm>
            <a:off x="-269871" y="3866625"/>
            <a:ext cx="1039645" cy="2385067"/>
            <a:chOff x="2905325" y="2851350"/>
            <a:chExt cx="377175" cy="865325"/>
          </a:xfrm>
        </p:grpSpPr>
        <p:sp>
          <p:nvSpPr>
            <p:cNvPr id="2726" name="Google Shape;2726;p17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6" name="Google Shape;2736;p17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737" name="Google Shape;2737;p1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47" name="Google Shape;2747;p17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748" name="Google Shape;2748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59" name="Google Shape;2759;p17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760" name="Google Shape;2760;p1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8" name="Google Shape;2768;p17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2769" name="Google Shape;2769;p17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7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7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7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73" name="Google Shape;2773;p17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74" name="Google Shape;2774;p17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775" name="Google Shape;2775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76" name="Google Shape;2776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777" name="Google Shape;2777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4" name="Google Shape;2784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6" name="Google Shape;2786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7" name="Google Shape;2787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8" name="Google Shape;2788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0" name="Google Shape;2790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1" name="Google Shape;2791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2" name="Google Shape;2792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5" name="Google Shape;2795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6" name="Google Shape;2796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8" name="Google Shape;2798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9" name="Google Shape;2799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01" name="Google Shape;2801;p17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802" name="Google Shape;2802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3" name="Google Shape;2803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804" name="Google Shape;2804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7" name="Google Shape;2807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8" name="Google Shape;2808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28" name="Google Shape;2828;p17"/>
          <p:cNvGrpSpPr/>
          <p:nvPr/>
        </p:nvGrpSpPr>
        <p:grpSpPr>
          <a:xfrm>
            <a:off x="11240977" y="3952006"/>
            <a:ext cx="1247592" cy="2312433"/>
            <a:chOff x="2076400" y="2732150"/>
            <a:chExt cx="562350" cy="1042325"/>
          </a:xfrm>
        </p:grpSpPr>
        <p:sp>
          <p:nvSpPr>
            <p:cNvPr id="2829" name="Google Shape;2829;p17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7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7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7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7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7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7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7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7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7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9" name="Google Shape;2839;p17"/>
          <p:cNvGrpSpPr/>
          <p:nvPr/>
        </p:nvGrpSpPr>
        <p:grpSpPr>
          <a:xfrm>
            <a:off x="11068445" y="6141450"/>
            <a:ext cx="1420119" cy="227929"/>
            <a:chOff x="2895325" y="1290875"/>
            <a:chExt cx="428125" cy="68725"/>
          </a:xfrm>
        </p:grpSpPr>
        <p:sp>
          <p:nvSpPr>
            <p:cNvPr id="2840" name="Google Shape;2840;p17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7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6" name="Google Shape;2846;p17"/>
          <p:cNvGrpSpPr/>
          <p:nvPr/>
        </p:nvGrpSpPr>
        <p:grpSpPr>
          <a:xfrm>
            <a:off x="-141081" y="5994510"/>
            <a:ext cx="1092040" cy="318607"/>
            <a:chOff x="1682875" y="2128425"/>
            <a:chExt cx="575525" cy="167900"/>
          </a:xfrm>
        </p:grpSpPr>
        <p:sp>
          <p:nvSpPr>
            <p:cNvPr id="2847" name="Google Shape;2847;p1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1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1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5" name="Google Shape;2855;p17"/>
          <p:cNvSpPr/>
          <p:nvPr/>
        </p:nvSpPr>
        <p:spPr>
          <a:xfrm>
            <a:off x="43812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17"/>
          <p:cNvSpPr/>
          <p:nvPr/>
        </p:nvSpPr>
        <p:spPr>
          <a:xfrm>
            <a:off x="13" y="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17"/>
          <p:cNvSpPr/>
          <p:nvPr/>
        </p:nvSpPr>
        <p:spPr>
          <a:xfrm>
            <a:off x="10245751" y="3974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58" name="Google Shape;2858;p17"/>
          <p:cNvGrpSpPr/>
          <p:nvPr/>
        </p:nvGrpSpPr>
        <p:grpSpPr>
          <a:xfrm>
            <a:off x="5596201" y="258685"/>
            <a:ext cx="1453873" cy="179151"/>
            <a:chOff x="7022525" y="1213188"/>
            <a:chExt cx="1090405" cy="134363"/>
          </a:xfrm>
        </p:grpSpPr>
        <p:sp>
          <p:nvSpPr>
            <p:cNvPr id="2859" name="Google Shape;2859;p1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5706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4" name="Google Shape;2864;p18"/>
          <p:cNvSpPr/>
          <p:nvPr/>
        </p:nvSpPr>
        <p:spPr>
          <a:xfrm>
            <a:off x="0" y="4885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18"/>
          <p:cNvSpPr txBox="1">
            <a:spLocks noGrp="1"/>
          </p:cNvSpPr>
          <p:nvPr>
            <p:ph type="subTitle" idx="1"/>
          </p:nvPr>
        </p:nvSpPr>
        <p:spPr>
          <a:xfrm>
            <a:off x="7795905" y="39752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66" name="Google Shape;2866;p18"/>
          <p:cNvSpPr txBox="1">
            <a:spLocks noGrp="1"/>
          </p:cNvSpPr>
          <p:nvPr>
            <p:ph type="subTitle" idx="2"/>
          </p:nvPr>
        </p:nvSpPr>
        <p:spPr>
          <a:xfrm>
            <a:off x="7795905" y="44068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7" name="Google Shape;2867;p18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8" name="Google Shape;2868;p18"/>
          <p:cNvSpPr txBox="1">
            <a:spLocks noGrp="1"/>
          </p:cNvSpPr>
          <p:nvPr>
            <p:ph type="subTitle" idx="3"/>
          </p:nvPr>
        </p:nvSpPr>
        <p:spPr>
          <a:xfrm>
            <a:off x="7795905" y="20448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69" name="Google Shape;2869;p18"/>
          <p:cNvSpPr txBox="1">
            <a:spLocks noGrp="1"/>
          </p:cNvSpPr>
          <p:nvPr>
            <p:ph type="subTitle" idx="4"/>
          </p:nvPr>
        </p:nvSpPr>
        <p:spPr>
          <a:xfrm>
            <a:off x="7795905" y="24764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0" name="Google Shape;2870;p18"/>
          <p:cNvSpPr txBox="1">
            <a:spLocks noGrp="1"/>
          </p:cNvSpPr>
          <p:nvPr>
            <p:ph type="subTitle" idx="5"/>
          </p:nvPr>
        </p:nvSpPr>
        <p:spPr>
          <a:xfrm>
            <a:off x="2482095" y="20448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71" name="Google Shape;2871;p18"/>
          <p:cNvSpPr txBox="1">
            <a:spLocks noGrp="1"/>
          </p:cNvSpPr>
          <p:nvPr>
            <p:ph type="subTitle" idx="6"/>
          </p:nvPr>
        </p:nvSpPr>
        <p:spPr>
          <a:xfrm>
            <a:off x="2140495" y="24764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2" name="Google Shape;2872;p18"/>
          <p:cNvSpPr txBox="1">
            <a:spLocks noGrp="1"/>
          </p:cNvSpPr>
          <p:nvPr>
            <p:ph type="subTitle" idx="7"/>
          </p:nvPr>
        </p:nvSpPr>
        <p:spPr>
          <a:xfrm>
            <a:off x="2482095" y="39752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73" name="Google Shape;2873;p18"/>
          <p:cNvSpPr txBox="1">
            <a:spLocks noGrp="1"/>
          </p:cNvSpPr>
          <p:nvPr>
            <p:ph type="subTitle" idx="8"/>
          </p:nvPr>
        </p:nvSpPr>
        <p:spPr>
          <a:xfrm>
            <a:off x="2343267" y="4406800"/>
            <a:ext cx="2052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874" name="Google Shape;2874;p18"/>
          <p:cNvGrpSpPr/>
          <p:nvPr/>
        </p:nvGrpSpPr>
        <p:grpSpPr>
          <a:xfrm flipH="1">
            <a:off x="-1436505" y="5349626"/>
            <a:ext cx="4699236" cy="1228045"/>
            <a:chOff x="-729684" y="2561769"/>
            <a:chExt cx="3524427" cy="921034"/>
          </a:xfrm>
        </p:grpSpPr>
        <p:sp>
          <p:nvSpPr>
            <p:cNvPr id="2875" name="Google Shape;2875;p18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18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77" name="Google Shape;2877;p18"/>
          <p:cNvGrpSpPr/>
          <p:nvPr/>
        </p:nvGrpSpPr>
        <p:grpSpPr>
          <a:xfrm flipH="1">
            <a:off x="5692687" y="5396096"/>
            <a:ext cx="6416108" cy="1330565"/>
            <a:chOff x="2235793" y="2621897"/>
            <a:chExt cx="4812081" cy="997924"/>
          </a:xfrm>
        </p:grpSpPr>
        <p:sp>
          <p:nvSpPr>
            <p:cNvPr id="2878" name="Google Shape;2878;p18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8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0" name="Google Shape;2880;p18"/>
          <p:cNvSpPr/>
          <p:nvPr/>
        </p:nvSpPr>
        <p:spPr>
          <a:xfrm flipH="1">
            <a:off x="-491559" y="56610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881" name="Google Shape;2881;p18"/>
          <p:cNvGrpSpPr/>
          <p:nvPr/>
        </p:nvGrpSpPr>
        <p:grpSpPr>
          <a:xfrm flipH="1">
            <a:off x="6301760" y="6580344"/>
            <a:ext cx="1092077" cy="405059"/>
            <a:chOff x="1726100" y="1627975"/>
            <a:chExt cx="359425" cy="133325"/>
          </a:xfrm>
        </p:grpSpPr>
        <p:sp>
          <p:nvSpPr>
            <p:cNvPr id="2882" name="Google Shape;2882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3" name="Google Shape;2893;p18"/>
          <p:cNvGrpSpPr/>
          <p:nvPr/>
        </p:nvGrpSpPr>
        <p:grpSpPr>
          <a:xfrm flipH="1">
            <a:off x="11442477" y="5146444"/>
            <a:ext cx="479313" cy="888485"/>
            <a:chOff x="1612800" y="3107475"/>
            <a:chExt cx="360350" cy="667900"/>
          </a:xfrm>
        </p:grpSpPr>
        <p:sp>
          <p:nvSpPr>
            <p:cNvPr id="2894" name="Google Shape;2894;p18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8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18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18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8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8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8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8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8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8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8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05" name="Google Shape;2905;p18"/>
          <p:cNvSpPr/>
          <p:nvPr/>
        </p:nvSpPr>
        <p:spPr>
          <a:xfrm flipH="1">
            <a:off x="9615957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06" name="Google Shape;2906;p18"/>
          <p:cNvGrpSpPr/>
          <p:nvPr/>
        </p:nvGrpSpPr>
        <p:grpSpPr>
          <a:xfrm flipH="1">
            <a:off x="9808060" y="6949480"/>
            <a:ext cx="354705" cy="327373"/>
            <a:chOff x="2706625" y="4735761"/>
            <a:chExt cx="226446" cy="209015"/>
          </a:xfrm>
        </p:grpSpPr>
        <p:sp>
          <p:nvSpPr>
            <p:cNvPr id="2907" name="Google Shape;2907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08" name="Google Shape;2908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909" name="Google Shape;2909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0" name="Google Shape;2910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1" name="Google Shape;2911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2" name="Google Shape;2912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3" name="Google Shape;2913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4" name="Google Shape;2914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5" name="Google Shape;2915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6" name="Google Shape;2916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7" name="Google Shape;2917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8" name="Google Shape;2918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9" name="Google Shape;2919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0" name="Google Shape;2920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1" name="Google Shape;2921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2" name="Google Shape;2922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3" name="Google Shape;2923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4" name="Google Shape;2924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5" name="Google Shape;2925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6" name="Google Shape;2926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7" name="Google Shape;2927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8" name="Google Shape;2928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9" name="Google Shape;2929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0" name="Google Shape;2930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1" name="Google Shape;2931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933" name="Google Shape;2933;p18"/>
          <p:cNvGrpSpPr/>
          <p:nvPr/>
        </p:nvGrpSpPr>
        <p:grpSpPr>
          <a:xfrm flipH="1">
            <a:off x="8403854" y="5880536"/>
            <a:ext cx="479329" cy="177784"/>
            <a:chOff x="1726100" y="1627975"/>
            <a:chExt cx="359425" cy="133325"/>
          </a:xfrm>
        </p:grpSpPr>
        <p:sp>
          <p:nvSpPr>
            <p:cNvPr id="2934" name="Google Shape;2934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45" name="Google Shape;2945;p18"/>
          <p:cNvGrpSpPr/>
          <p:nvPr/>
        </p:nvGrpSpPr>
        <p:grpSpPr>
          <a:xfrm flipH="1">
            <a:off x="3620570" y="6344626"/>
            <a:ext cx="718889" cy="227943"/>
            <a:chOff x="2631450" y="1885950"/>
            <a:chExt cx="671525" cy="212925"/>
          </a:xfrm>
        </p:grpSpPr>
        <p:sp>
          <p:nvSpPr>
            <p:cNvPr id="2946" name="Google Shape;2946;p1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8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1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1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8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6" name="Google Shape;2956;p18"/>
          <p:cNvGrpSpPr/>
          <p:nvPr/>
        </p:nvGrpSpPr>
        <p:grpSpPr>
          <a:xfrm flipH="1">
            <a:off x="2436397" y="6018445"/>
            <a:ext cx="614473" cy="227915"/>
            <a:chOff x="1726100" y="1627975"/>
            <a:chExt cx="359425" cy="133325"/>
          </a:xfrm>
        </p:grpSpPr>
        <p:sp>
          <p:nvSpPr>
            <p:cNvPr id="2957" name="Google Shape;2957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68" name="Google Shape;2968;p18"/>
          <p:cNvGrpSpPr/>
          <p:nvPr/>
        </p:nvGrpSpPr>
        <p:grpSpPr>
          <a:xfrm rot="-707990" flipH="1">
            <a:off x="4099289" y="6821063"/>
            <a:ext cx="1354315" cy="327636"/>
            <a:chOff x="3665900" y="8356158"/>
            <a:chExt cx="1015703" cy="245719"/>
          </a:xfrm>
        </p:grpSpPr>
        <p:sp>
          <p:nvSpPr>
            <p:cNvPr id="2969" name="Google Shape;2969;p1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1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1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7" name="Google Shape;2977;p18"/>
          <p:cNvGrpSpPr/>
          <p:nvPr/>
        </p:nvGrpSpPr>
        <p:grpSpPr>
          <a:xfrm flipH="1">
            <a:off x="8331743" y="6577673"/>
            <a:ext cx="1061861" cy="327375"/>
            <a:chOff x="5692724" y="7100752"/>
            <a:chExt cx="1110424" cy="342347"/>
          </a:xfrm>
        </p:grpSpPr>
        <p:sp>
          <p:nvSpPr>
            <p:cNvPr id="2978" name="Google Shape;2978;p18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8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8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8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82" name="Google Shape;2982;p18"/>
          <p:cNvSpPr/>
          <p:nvPr/>
        </p:nvSpPr>
        <p:spPr>
          <a:xfrm flipH="1">
            <a:off x="2283917" y="62425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83" name="Google Shape;2983;p18"/>
          <p:cNvGrpSpPr/>
          <p:nvPr/>
        </p:nvGrpSpPr>
        <p:grpSpPr>
          <a:xfrm flipH="1">
            <a:off x="2525030" y="6778273"/>
            <a:ext cx="238221" cy="219912"/>
            <a:chOff x="2706625" y="4735761"/>
            <a:chExt cx="226446" cy="209015"/>
          </a:xfrm>
        </p:grpSpPr>
        <p:sp>
          <p:nvSpPr>
            <p:cNvPr id="2984" name="Google Shape;2984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85" name="Google Shape;2985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986" name="Google Shape;2986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10" name="Google Shape;3010;p18"/>
          <p:cNvGrpSpPr/>
          <p:nvPr/>
        </p:nvGrpSpPr>
        <p:grpSpPr>
          <a:xfrm>
            <a:off x="2396830" y="6834307"/>
            <a:ext cx="238221" cy="219912"/>
            <a:chOff x="2706625" y="4735761"/>
            <a:chExt cx="226446" cy="209015"/>
          </a:xfrm>
        </p:grpSpPr>
        <p:sp>
          <p:nvSpPr>
            <p:cNvPr id="3011" name="Google Shape;3011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12" name="Google Shape;3012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013" name="Google Shape;3013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37" name="Google Shape;3037;p18"/>
          <p:cNvGrpSpPr/>
          <p:nvPr/>
        </p:nvGrpSpPr>
        <p:grpSpPr>
          <a:xfrm flipH="1">
            <a:off x="-1" y="4280006"/>
            <a:ext cx="1247592" cy="2312433"/>
            <a:chOff x="2076400" y="2732150"/>
            <a:chExt cx="562350" cy="1042325"/>
          </a:xfrm>
        </p:grpSpPr>
        <p:sp>
          <p:nvSpPr>
            <p:cNvPr id="3038" name="Google Shape;3038;p18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8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8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8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8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8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8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8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8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8" name="Google Shape;3048;p18"/>
          <p:cNvGrpSpPr/>
          <p:nvPr/>
        </p:nvGrpSpPr>
        <p:grpSpPr>
          <a:xfrm flipH="1">
            <a:off x="6441" y="6446250"/>
            <a:ext cx="1420119" cy="227929"/>
            <a:chOff x="2895325" y="1290875"/>
            <a:chExt cx="428125" cy="68725"/>
          </a:xfrm>
        </p:grpSpPr>
        <p:sp>
          <p:nvSpPr>
            <p:cNvPr id="3049" name="Google Shape;3049;p18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8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5" name="Google Shape;3055;p18"/>
          <p:cNvGrpSpPr/>
          <p:nvPr/>
        </p:nvGrpSpPr>
        <p:grpSpPr>
          <a:xfrm flipH="1">
            <a:off x="11140537" y="5947416"/>
            <a:ext cx="781256" cy="227941"/>
            <a:chOff x="1682875" y="2128425"/>
            <a:chExt cx="575525" cy="167900"/>
          </a:xfrm>
        </p:grpSpPr>
        <p:sp>
          <p:nvSpPr>
            <p:cNvPr id="3056" name="Google Shape;3056;p1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1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1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4" name="Google Shape;3064;p18"/>
          <p:cNvSpPr/>
          <p:nvPr/>
        </p:nvSpPr>
        <p:spPr>
          <a:xfrm>
            <a:off x="8281625" y="2883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5" name="Google Shape;3065;p18"/>
          <p:cNvSpPr/>
          <p:nvPr/>
        </p:nvSpPr>
        <p:spPr>
          <a:xfrm>
            <a:off x="10356163" y="1646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6" name="Google Shape;3066;p18"/>
          <p:cNvSpPr/>
          <p:nvPr/>
        </p:nvSpPr>
        <p:spPr>
          <a:xfrm>
            <a:off x="9434467" y="104838"/>
            <a:ext cx="701955" cy="213461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7" name="Google Shape;3067;p18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3068" name="Google Shape;3068;p1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72" name="Google Shape;3072;p18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0321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074;p19"/>
          <p:cNvSpPr/>
          <p:nvPr/>
        </p:nvSpPr>
        <p:spPr>
          <a:xfrm>
            <a:off x="0" y="5291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5" name="Google Shape;3075;p19"/>
          <p:cNvSpPr txBox="1">
            <a:spLocks noGrp="1"/>
          </p:cNvSpPr>
          <p:nvPr>
            <p:ph type="subTitle" idx="1"/>
          </p:nvPr>
        </p:nvSpPr>
        <p:spPr>
          <a:xfrm>
            <a:off x="1691096" y="27080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76" name="Google Shape;3076;p19"/>
          <p:cNvSpPr txBox="1">
            <a:spLocks noGrp="1"/>
          </p:cNvSpPr>
          <p:nvPr>
            <p:ph type="subTitle" idx="2"/>
          </p:nvPr>
        </p:nvSpPr>
        <p:spPr>
          <a:xfrm>
            <a:off x="1472296" y="3149943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7" name="Google Shape;3077;p19"/>
          <p:cNvSpPr txBox="1">
            <a:spLocks noGrp="1"/>
          </p:cNvSpPr>
          <p:nvPr>
            <p:ph type="subTitle" idx="3"/>
          </p:nvPr>
        </p:nvSpPr>
        <p:spPr>
          <a:xfrm>
            <a:off x="5120729" y="27080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78" name="Google Shape;3078;p19"/>
          <p:cNvSpPr txBox="1">
            <a:spLocks noGrp="1"/>
          </p:cNvSpPr>
          <p:nvPr>
            <p:ph type="subTitle" idx="4"/>
          </p:nvPr>
        </p:nvSpPr>
        <p:spPr>
          <a:xfrm>
            <a:off x="4898500" y="314994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9" name="Google Shape;3079;p19"/>
          <p:cNvSpPr txBox="1">
            <a:spLocks noGrp="1"/>
          </p:cNvSpPr>
          <p:nvPr>
            <p:ph type="subTitle" idx="5"/>
          </p:nvPr>
        </p:nvSpPr>
        <p:spPr>
          <a:xfrm>
            <a:off x="8550104" y="27080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0" name="Google Shape;3080;p19"/>
          <p:cNvSpPr txBox="1">
            <a:spLocks noGrp="1"/>
          </p:cNvSpPr>
          <p:nvPr>
            <p:ph type="subTitle" idx="6"/>
          </p:nvPr>
        </p:nvSpPr>
        <p:spPr>
          <a:xfrm>
            <a:off x="8329104" y="314994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1" name="Google Shape;3081;p19"/>
          <p:cNvSpPr txBox="1">
            <a:spLocks noGrp="1"/>
          </p:cNvSpPr>
          <p:nvPr>
            <p:ph type="subTitle" idx="7"/>
          </p:nvPr>
        </p:nvSpPr>
        <p:spPr>
          <a:xfrm>
            <a:off x="1691096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2" name="Google Shape;3082;p19"/>
          <p:cNvSpPr txBox="1">
            <a:spLocks noGrp="1"/>
          </p:cNvSpPr>
          <p:nvPr>
            <p:ph type="subTitle" idx="8"/>
          </p:nvPr>
        </p:nvSpPr>
        <p:spPr>
          <a:xfrm>
            <a:off x="1641483" y="5498267"/>
            <a:ext cx="2050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3" name="Google Shape;3083;p19"/>
          <p:cNvSpPr txBox="1">
            <a:spLocks noGrp="1"/>
          </p:cNvSpPr>
          <p:nvPr>
            <p:ph type="subTitle" idx="9"/>
          </p:nvPr>
        </p:nvSpPr>
        <p:spPr>
          <a:xfrm>
            <a:off x="5120729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4" name="Google Shape;3084;p19"/>
          <p:cNvSpPr txBox="1">
            <a:spLocks noGrp="1"/>
          </p:cNvSpPr>
          <p:nvPr>
            <p:ph type="subTitle" idx="13"/>
          </p:nvPr>
        </p:nvSpPr>
        <p:spPr>
          <a:xfrm>
            <a:off x="4899729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5" name="Google Shape;3085;p19"/>
          <p:cNvSpPr txBox="1">
            <a:spLocks noGrp="1"/>
          </p:cNvSpPr>
          <p:nvPr>
            <p:ph type="subTitle" idx="14"/>
          </p:nvPr>
        </p:nvSpPr>
        <p:spPr>
          <a:xfrm>
            <a:off x="8550104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6" name="Google Shape;3086;p19"/>
          <p:cNvSpPr txBox="1">
            <a:spLocks noGrp="1"/>
          </p:cNvSpPr>
          <p:nvPr>
            <p:ph type="subTitle" idx="15"/>
          </p:nvPr>
        </p:nvSpPr>
        <p:spPr>
          <a:xfrm>
            <a:off x="8329104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7" name="Google Shape;3087;p19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088" name="Google Shape;3088;p19"/>
          <p:cNvGrpSpPr/>
          <p:nvPr/>
        </p:nvGrpSpPr>
        <p:grpSpPr>
          <a:xfrm>
            <a:off x="8993406" y="6060826"/>
            <a:ext cx="4699236" cy="1228045"/>
            <a:chOff x="-729684" y="2561769"/>
            <a:chExt cx="3524427" cy="921034"/>
          </a:xfrm>
        </p:grpSpPr>
        <p:sp>
          <p:nvSpPr>
            <p:cNvPr id="3089" name="Google Shape;3089;p19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91" name="Google Shape;3091;p19"/>
          <p:cNvGrpSpPr/>
          <p:nvPr/>
        </p:nvGrpSpPr>
        <p:grpSpPr>
          <a:xfrm>
            <a:off x="147341" y="6310496"/>
            <a:ext cx="6416108" cy="1330565"/>
            <a:chOff x="2235793" y="2621897"/>
            <a:chExt cx="4812081" cy="997924"/>
          </a:xfrm>
        </p:grpSpPr>
        <p:sp>
          <p:nvSpPr>
            <p:cNvPr id="3092" name="Google Shape;3092;p19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4" name="Google Shape;3094;p19"/>
          <p:cNvSpPr/>
          <p:nvPr/>
        </p:nvSpPr>
        <p:spPr>
          <a:xfrm>
            <a:off x="-826905" y="6372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095" name="Google Shape;3095;p19"/>
          <p:cNvGrpSpPr/>
          <p:nvPr/>
        </p:nvGrpSpPr>
        <p:grpSpPr>
          <a:xfrm>
            <a:off x="4475866" y="6858011"/>
            <a:ext cx="1092077" cy="405059"/>
            <a:chOff x="1726100" y="1627975"/>
            <a:chExt cx="359425" cy="133325"/>
          </a:xfrm>
        </p:grpSpPr>
        <p:sp>
          <p:nvSpPr>
            <p:cNvPr id="3096" name="Google Shape;3096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7" name="Google Shape;3107;p19"/>
          <p:cNvGrpSpPr/>
          <p:nvPr/>
        </p:nvGrpSpPr>
        <p:grpSpPr>
          <a:xfrm>
            <a:off x="11522780" y="5634144"/>
            <a:ext cx="479313" cy="888485"/>
            <a:chOff x="1612800" y="3107475"/>
            <a:chExt cx="360350" cy="667900"/>
          </a:xfrm>
        </p:grpSpPr>
        <p:sp>
          <p:nvSpPr>
            <p:cNvPr id="3108" name="Google Shape;3108;p19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9" name="Google Shape;3119;p19"/>
          <p:cNvGrpSpPr/>
          <p:nvPr/>
        </p:nvGrpSpPr>
        <p:grpSpPr>
          <a:xfrm>
            <a:off x="1593877" y="6476244"/>
            <a:ext cx="479293" cy="727121"/>
            <a:chOff x="1519275" y="5063285"/>
            <a:chExt cx="460859" cy="699156"/>
          </a:xfrm>
        </p:grpSpPr>
        <p:sp>
          <p:nvSpPr>
            <p:cNvPr id="3120" name="Google Shape;3120;p19"/>
            <p:cNvSpPr/>
            <p:nvPr/>
          </p:nvSpPr>
          <p:spPr>
            <a:xfrm>
              <a:off x="1519275" y="506328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21" name="Google Shape;3121;p19"/>
            <p:cNvGrpSpPr/>
            <p:nvPr/>
          </p:nvGrpSpPr>
          <p:grpSpPr>
            <a:xfrm>
              <a:off x="1570028" y="5516910"/>
              <a:ext cx="266029" cy="245530"/>
              <a:chOff x="2706625" y="4735761"/>
              <a:chExt cx="226446" cy="209015"/>
            </a:xfrm>
          </p:grpSpPr>
          <p:sp>
            <p:nvSpPr>
              <p:cNvPr id="3122" name="Google Shape;3122;p19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123" name="Google Shape;3123;p19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124" name="Google Shape;3124;p19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5" name="Google Shape;3125;p19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6" name="Google Shape;3126;p19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7" name="Google Shape;3127;p19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8" name="Google Shape;3128;p19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9" name="Google Shape;3129;p19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0" name="Google Shape;3130;p19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1" name="Google Shape;3131;p19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2" name="Google Shape;3132;p19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3" name="Google Shape;3133;p19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4" name="Google Shape;3134;p19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5" name="Google Shape;3135;p19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6" name="Google Shape;3136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7" name="Google Shape;3137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8" name="Google Shape;3138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9" name="Google Shape;3139;p19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0" name="Google Shape;3140;p19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1" name="Google Shape;3141;p19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2" name="Google Shape;3142;p19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3" name="Google Shape;3143;p19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4" name="Google Shape;3144;p19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5" name="Google Shape;3145;p19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6" name="Google Shape;3146;p19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7" name="Google Shape;3147;p19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148" name="Google Shape;3148;p19"/>
          <p:cNvGrpSpPr/>
          <p:nvPr/>
        </p:nvGrpSpPr>
        <p:grpSpPr>
          <a:xfrm>
            <a:off x="934553" y="6896536"/>
            <a:ext cx="479329" cy="177784"/>
            <a:chOff x="1726100" y="1627975"/>
            <a:chExt cx="359425" cy="133325"/>
          </a:xfrm>
        </p:grpSpPr>
        <p:sp>
          <p:nvSpPr>
            <p:cNvPr id="3149" name="Google Shape;3149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0" name="Google Shape;3160;p19"/>
          <p:cNvGrpSpPr/>
          <p:nvPr/>
        </p:nvGrpSpPr>
        <p:grpSpPr>
          <a:xfrm>
            <a:off x="435918" y="5744534"/>
            <a:ext cx="410100" cy="853500"/>
            <a:chOff x="4082275" y="3073825"/>
            <a:chExt cx="307575" cy="640125"/>
          </a:xfrm>
        </p:grpSpPr>
        <p:sp>
          <p:nvSpPr>
            <p:cNvPr id="3161" name="Google Shape;3161;p19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6" name="Google Shape;3166;p19"/>
          <p:cNvGrpSpPr/>
          <p:nvPr/>
        </p:nvGrpSpPr>
        <p:grpSpPr>
          <a:xfrm>
            <a:off x="7916677" y="7055826"/>
            <a:ext cx="718889" cy="227943"/>
            <a:chOff x="2631450" y="1885950"/>
            <a:chExt cx="671525" cy="212925"/>
          </a:xfrm>
        </p:grpSpPr>
        <p:sp>
          <p:nvSpPr>
            <p:cNvPr id="3167" name="Google Shape;3167;p1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7" name="Google Shape;3177;p19"/>
          <p:cNvGrpSpPr/>
          <p:nvPr/>
        </p:nvGrpSpPr>
        <p:grpSpPr>
          <a:xfrm>
            <a:off x="435933" y="6522645"/>
            <a:ext cx="614473" cy="227915"/>
            <a:chOff x="1726100" y="1627975"/>
            <a:chExt cx="359425" cy="133325"/>
          </a:xfrm>
        </p:grpSpPr>
        <p:sp>
          <p:nvSpPr>
            <p:cNvPr id="3178" name="Google Shape;3178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9" name="Google Shape;3189;p19"/>
          <p:cNvGrpSpPr/>
          <p:nvPr/>
        </p:nvGrpSpPr>
        <p:grpSpPr>
          <a:xfrm rot="707990">
            <a:off x="6802532" y="7532263"/>
            <a:ext cx="1354315" cy="327636"/>
            <a:chOff x="3665900" y="8356158"/>
            <a:chExt cx="1015703" cy="245719"/>
          </a:xfrm>
        </p:grpSpPr>
        <p:sp>
          <p:nvSpPr>
            <p:cNvPr id="3190" name="Google Shape;3190;p1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98" name="Google Shape;3198;p19"/>
          <p:cNvGrpSpPr/>
          <p:nvPr/>
        </p:nvGrpSpPr>
        <p:grpSpPr>
          <a:xfrm>
            <a:off x="2862531" y="7288873"/>
            <a:ext cx="1061861" cy="327375"/>
            <a:chOff x="5692724" y="7100752"/>
            <a:chExt cx="1110424" cy="342347"/>
          </a:xfrm>
        </p:grpSpPr>
        <p:sp>
          <p:nvSpPr>
            <p:cNvPr id="3199" name="Google Shape;3199;p19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03" name="Google Shape;3203;p19"/>
          <p:cNvSpPr/>
          <p:nvPr/>
        </p:nvSpPr>
        <p:spPr>
          <a:xfrm>
            <a:off x="9492892" y="69537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04" name="Google Shape;3204;p19"/>
          <p:cNvGrpSpPr/>
          <p:nvPr/>
        </p:nvGrpSpPr>
        <p:grpSpPr>
          <a:xfrm>
            <a:off x="9492884" y="7489473"/>
            <a:ext cx="238221" cy="219912"/>
            <a:chOff x="2706625" y="4735761"/>
            <a:chExt cx="226446" cy="209015"/>
          </a:xfrm>
        </p:grpSpPr>
        <p:sp>
          <p:nvSpPr>
            <p:cNvPr id="3205" name="Google Shape;3205;p1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06" name="Google Shape;3206;p1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207" name="Google Shape;3207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0" name="Google Shape;3210;p1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1" name="Google Shape;3211;p1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4" name="Google Shape;3214;p1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5" name="Google Shape;3215;p1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7" name="Google Shape;3217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8" name="Google Shape;3218;p1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1" name="Google Shape;3221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2" name="Google Shape;3222;p1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4" name="Google Shape;3224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5" name="Google Shape;3225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8" name="Google Shape;3228;p1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9" name="Google Shape;3229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231" name="Google Shape;3231;p19"/>
          <p:cNvGrpSpPr/>
          <p:nvPr/>
        </p:nvGrpSpPr>
        <p:grpSpPr>
          <a:xfrm flipH="1">
            <a:off x="9621084" y="7545507"/>
            <a:ext cx="238221" cy="219912"/>
            <a:chOff x="2706625" y="4735761"/>
            <a:chExt cx="226446" cy="209015"/>
          </a:xfrm>
        </p:grpSpPr>
        <p:sp>
          <p:nvSpPr>
            <p:cNvPr id="3232" name="Google Shape;3232;p1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33" name="Google Shape;3233;p1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234" name="Google Shape;3234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5" name="Google Shape;3235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6" name="Google Shape;3236;p1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8" name="Google Shape;3238;p1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9" name="Google Shape;3239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0" name="Google Shape;3240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3" name="Google Shape;3243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4" name="Google Shape;3244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7" name="Google Shape;3247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8" name="Google Shape;3248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1" name="Google Shape;3251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2" name="Google Shape;3252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4" name="Google Shape;3254;p1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5" name="Google Shape;3255;p1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7" name="Google Shape;3257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258" name="Google Shape;3258;p19"/>
          <p:cNvGrpSpPr/>
          <p:nvPr/>
        </p:nvGrpSpPr>
        <p:grpSpPr>
          <a:xfrm>
            <a:off x="5217269" y="7536777"/>
            <a:ext cx="1092040" cy="318607"/>
            <a:chOff x="1682875" y="2128425"/>
            <a:chExt cx="575525" cy="167900"/>
          </a:xfrm>
        </p:grpSpPr>
        <p:sp>
          <p:nvSpPr>
            <p:cNvPr id="3259" name="Google Shape;3259;p1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67" name="Google Shape;3267;p19"/>
          <p:cNvGrpSpPr/>
          <p:nvPr/>
        </p:nvGrpSpPr>
        <p:grpSpPr>
          <a:xfrm>
            <a:off x="11429252" y="6476956"/>
            <a:ext cx="614445" cy="98625"/>
            <a:chOff x="2895325" y="1290875"/>
            <a:chExt cx="428125" cy="68725"/>
          </a:xfrm>
        </p:grpSpPr>
        <p:sp>
          <p:nvSpPr>
            <p:cNvPr id="3268" name="Google Shape;3268;p19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9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74" name="Google Shape;3274;p19"/>
          <p:cNvSpPr/>
          <p:nvPr/>
        </p:nvSpPr>
        <p:spPr>
          <a:xfrm>
            <a:off x="3479509" y="443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19"/>
          <p:cNvSpPr/>
          <p:nvPr/>
        </p:nvSpPr>
        <p:spPr>
          <a:xfrm>
            <a:off x="5338130" y="588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19"/>
          <p:cNvSpPr/>
          <p:nvPr/>
        </p:nvSpPr>
        <p:spPr>
          <a:xfrm>
            <a:off x="568351" y="443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7" name="Google Shape;3277;p19"/>
          <p:cNvGrpSpPr/>
          <p:nvPr/>
        </p:nvGrpSpPr>
        <p:grpSpPr>
          <a:xfrm>
            <a:off x="397268" y="1666851"/>
            <a:ext cx="1453873" cy="179151"/>
            <a:chOff x="7022525" y="1213188"/>
            <a:chExt cx="1090405" cy="134363"/>
          </a:xfrm>
        </p:grpSpPr>
        <p:sp>
          <p:nvSpPr>
            <p:cNvPr id="3278" name="Google Shape;3278;p1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1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2" name="Google Shape;3282;p19"/>
          <p:cNvSpPr/>
          <p:nvPr/>
        </p:nvSpPr>
        <p:spPr>
          <a:xfrm>
            <a:off x="726418" y="2032369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5739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p20"/>
          <p:cNvSpPr/>
          <p:nvPr/>
        </p:nvSpPr>
        <p:spPr>
          <a:xfrm>
            <a:off x="0" y="5495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20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grpSp>
        <p:nvGrpSpPr>
          <p:cNvPr id="3286" name="Google Shape;3286;p20"/>
          <p:cNvGrpSpPr/>
          <p:nvPr/>
        </p:nvGrpSpPr>
        <p:grpSpPr>
          <a:xfrm>
            <a:off x="9095006" y="5756026"/>
            <a:ext cx="4699236" cy="1228045"/>
            <a:chOff x="-729684" y="2561769"/>
            <a:chExt cx="3524427" cy="921034"/>
          </a:xfrm>
        </p:grpSpPr>
        <p:sp>
          <p:nvSpPr>
            <p:cNvPr id="3287" name="Google Shape;3287;p20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9" name="Google Shape;3289;p20"/>
          <p:cNvGrpSpPr/>
          <p:nvPr/>
        </p:nvGrpSpPr>
        <p:grpSpPr>
          <a:xfrm>
            <a:off x="248941" y="5802496"/>
            <a:ext cx="6416108" cy="1330565"/>
            <a:chOff x="2235793" y="2621897"/>
            <a:chExt cx="4812081" cy="997924"/>
          </a:xfrm>
        </p:grpSpPr>
        <p:sp>
          <p:nvSpPr>
            <p:cNvPr id="3290" name="Google Shape;3290;p20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92" name="Google Shape;3292;p20"/>
          <p:cNvSpPr/>
          <p:nvPr/>
        </p:nvSpPr>
        <p:spPr>
          <a:xfrm>
            <a:off x="-725305" y="60674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293" name="Google Shape;3293;p20"/>
          <p:cNvGrpSpPr/>
          <p:nvPr/>
        </p:nvGrpSpPr>
        <p:grpSpPr>
          <a:xfrm>
            <a:off x="5675099" y="6681944"/>
            <a:ext cx="1092077" cy="405059"/>
            <a:chOff x="1726100" y="1627975"/>
            <a:chExt cx="359425" cy="133325"/>
          </a:xfrm>
        </p:grpSpPr>
        <p:sp>
          <p:nvSpPr>
            <p:cNvPr id="3294" name="Google Shape;3294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5" name="Google Shape;3305;p20"/>
          <p:cNvGrpSpPr/>
          <p:nvPr/>
        </p:nvGrpSpPr>
        <p:grpSpPr>
          <a:xfrm>
            <a:off x="3522146" y="5579144"/>
            <a:ext cx="479313" cy="888485"/>
            <a:chOff x="1612800" y="3107475"/>
            <a:chExt cx="360350" cy="667900"/>
          </a:xfrm>
        </p:grpSpPr>
        <p:sp>
          <p:nvSpPr>
            <p:cNvPr id="3306" name="Google Shape;3306;p20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20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20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20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0" name="Google Shape;3310;p20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20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20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20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20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20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20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7" name="Google Shape;3317;p20"/>
          <p:cNvSpPr/>
          <p:nvPr/>
        </p:nvSpPr>
        <p:spPr>
          <a:xfrm>
            <a:off x="18225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18" name="Google Shape;3318;p20"/>
          <p:cNvGrpSpPr/>
          <p:nvPr/>
        </p:nvGrpSpPr>
        <p:grpSpPr>
          <a:xfrm>
            <a:off x="1890172" y="6644680"/>
            <a:ext cx="354705" cy="327373"/>
            <a:chOff x="2706625" y="4735761"/>
            <a:chExt cx="226446" cy="209015"/>
          </a:xfrm>
        </p:grpSpPr>
        <p:sp>
          <p:nvSpPr>
            <p:cNvPr id="3319" name="Google Shape;3319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20" name="Google Shape;3320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321" name="Google Shape;3321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5" name="Google Shape;3325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6" name="Google Shape;3326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7" name="Google Shape;3327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8" name="Google Shape;3328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9" name="Google Shape;3329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0" name="Google Shape;3330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1" name="Google Shape;3331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2" name="Google Shape;3332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3" name="Google Shape;3333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4" name="Google Shape;3334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5" name="Google Shape;3335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6" name="Google Shape;3336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7" name="Google Shape;3337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8" name="Google Shape;3338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9" name="Google Shape;3339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0" name="Google Shape;3340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1" name="Google Shape;3341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2" name="Google Shape;3342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3" name="Google Shape;3343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4" name="Google Shape;3344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345" name="Google Shape;3345;p20"/>
          <p:cNvGrpSpPr/>
          <p:nvPr/>
        </p:nvGrpSpPr>
        <p:grpSpPr>
          <a:xfrm>
            <a:off x="3576153" y="6388536"/>
            <a:ext cx="479329" cy="177784"/>
            <a:chOff x="1726100" y="1627975"/>
            <a:chExt cx="359425" cy="133325"/>
          </a:xfrm>
        </p:grpSpPr>
        <p:sp>
          <p:nvSpPr>
            <p:cNvPr id="3346" name="Google Shape;3346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7" name="Google Shape;3357;p20"/>
          <p:cNvGrpSpPr/>
          <p:nvPr/>
        </p:nvGrpSpPr>
        <p:grpSpPr>
          <a:xfrm>
            <a:off x="-223871" y="4383792"/>
            <a:ext cx="1039645" cy="2385067"/>
            <a:chOff x="2905325" y="2851350"/>
            <a:chExt cx="377175" cy="865325"/>
          </a:xfrm>
        </p:grpSpPr>
        <p:sp>
          <p:nvSpPr>
            <p:cNvPr id="3358" name="Google Shape;3358;p20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20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20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20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20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20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20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20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20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20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8" name="Google Shape;3368;p20"/>
          <p:cNvGrpSpPr/>
          <p:nvPr/>
        </p:nvGrpSpPr>
        <p:grpSpPr>
          <a:xfrm>
            <a:off x="11547785" y="5388934"/>
            <a:ext cx="410100" cy="853500"/>
            <a:chOff x="4082275" y="3073825"/>
            <a:chExt cx="307575" cy="640125"/>
          </a:xfrm>
        </p:grpSpPr>
        <p:sp>
          <p:nvSpPr>
            <p:cNvPr id="3369" name="Google Shape;3369;p20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20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20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20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20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4" name="Google Shape;3374;p20"/>
          <p:cNvGrpSpPr/>
          <p:nvPr/>
        </p:nvGrpSpPr>
        <p:grpSpPr>
          <a:xfrm>
            <a:off x="7408677" y="6547826"/>
            <a:ext cx="718889" cy="227943"/>
            <a:chOff x="2631450" y="1885950"/>
            <a:chExt cx="671525" cy="212925"/>
          </a:xfrm>
        </p:grpSpPr>
        <p:sp>
          <p:nvSpPr>
            <p:cNvPr id="3375" name="Google Shape;3375;p20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20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20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20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20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20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20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20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20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20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5" name="Google Shape;3385;p20"/>
          <p:cNvGrpSpPr/>
          <p:nvPr/>
        </p:nvGrpSpPr>
        <p:grpSpPr>
          <a:xfrm>
            <a:off x="11542066" y="6120045"/>
            <a:ext cx="614473" cy="227915"/>
            <a:chOff x="1726100" y="1627975"/>
            <a:chExt cx="359425" cy="133325"/>
          </a:xfrm>
        </p:grpSpPr>
        <p:sp>
          <p:nvSpPr>
            <p:cNvPr id="3386" name="Google Shape;3386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97" name="Google Shape;3397;p20"/>
          <p:cNvGrpSpPr/>
          <p:nvPr/>
        </p:nvGrpSpPr>
        <p:grpSpPr>
          <a:xfrm rot="707990">
            <a:off x="9573699" y="7103830"/>
            <a:ext cx="1354315" cy="327636"/>
            <a:chOff x="3665900" y="8356158"/>
            <a:chExt cx="1015703" cy="245719"/>
          </a:xfrm>
        </p:grpSpPr>
        <p:sp>
          <p:nvSpPr>
            <p:cNvPr id="3398" name="Google Shape;3398;p20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0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0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0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0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0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0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0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06" name="Google Shape;3406;p20"/>
          <p:cNvGrpSpPr/>
          <p:nvPr/>
        </p:nvGrpSpPr>
        <p:grpSpPr>
          <a:xfrm>
            <a:off x="3675331" y="6780873"/>
            <a:ext cx="1061861" cy="327375"/>
            <a:chOff x="5692724" y="7100752"/>
            <a:chExt cx="1110424" cy="342347"/>
          </a:xfrm>
        </p:grpSpPr>
        <p:sp>
          <p:nvSpPr>
            <p:cNvPr id="3407" name="Google Shape;3407;p20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0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0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0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11" name="Google Shape;3411;p20"/>
          <p:cNvSpPr/>
          <p:nvPr/>
        </p:nvSpPr>
        <p:spPr>
          <a:xfrm>
            <a:off x="9188092" y="61409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12" name="Google Shape;3412;p20"/>
          <p:cNvGrpSpPr/>
          <p:nvPr/>
        </p:nvGrpSpPr>
        <p:grpSpPr>
          <a:xfrm>
            <a:off x="9188084" y="6575073"/>
            <a:ext cx="238221" cy="219912"/>
            <a:chOff x="2706625" y="4735761"/>
            <a:chExt cx="226446" cy="209015"/>
          </a:xfrm>
        </p:grpSpPr>
        <p:sp>
          <p:nvSpPr>
            <p:cNvPr id="3413" name="Google Shape;3413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14" name="Google Shape;3414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15" name="Google Shape;3415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6" name="Google Shape;3416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7" name="Google Shape;3417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8" name="Google Shape;3418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9" name="Google Shape;3419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0" name="Google Shape;3420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1" name="Google Shape;3421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2" name="Google Shape;3422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3" name="Google Shape;3423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4" name="Google Shape;3424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5" name="Google Shape;3425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6" name="Google Shape;3426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7" name="Google Shape;3427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8" name="Google Shape;3428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9" name="Google Shape;3429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0" name="Google Shape;3430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1" name="Google Shape;3431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2" name="Google Shape;3432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3" name="Google Shape;3433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4" name="Google Shape;3434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5" name="Google Shape;3435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6" name="Google Shape;3436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7" name="Google Shape;3437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8" name="Google Shape;3438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39" name="Google Shape;3439;p20"/>
          <p:cNvGrpSpPr/>
          <p:nvPr/>
        </p:nvGrpSpPr>
        <p:grpSpPr>
          <a:xfrm flipH="1">
            <a:off x="9316284" y="6631107"/>
            <a:ext cx="238221" cy="219912"/>
            <a:chOff x="2706625" y="4735761"/>
            <a:chExt cx="226446" cy="209015"/>
          </a:xfrm>
        </p:grpSpPr>
        <p:sp>
          <p:nvSpPr>
            <p:cNvPr id="3440" name="Google Shape;3440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41" name="Google Shape;3441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42" name="Google Shape;3442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3" name="Google Shape;3443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4" name="Google Shape;3444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5" name="Google Shape;3445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6" name="Google Shape;3446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7" name="Google Shape;3447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8" name="Google Shape;3448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9" name="Google Shape;3449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0" name="Google Shape;3450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1" name="Google Shape;3451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2" name="Google Shape;3452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3" name="Google Shape;3453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4" name="Google Shape;3454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5" name="Google Shape;3455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6" name="Google Shape;3456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7" name="Google Shape;3457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8" name="Google Shape;3458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9" name="Google Shape;3459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0" name="Google Shape;3460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1" name="Google Shape;3461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2" name="Google Shape;3462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3" name="Google Shape;3463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4" name="Google Shape;3464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5" name="Google Shape;3465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66" name="Google Shape;3466;p20"/>
          <p:cNvGrpSpPr/>
          <p:nvPr/>
        </p:nvGrpSpPr>
        <p:grpSpPr>
          <a:xfrm>
            <a:off x="10001045" y="6699017"/>
            <a:ext cx="1420119" cy="227929"/>
            <a:chOff x="2895325" y="1290875"/>
            <a:chExt cx="428125" cy="68725"/>
          </a:xfrm>
        </p:grpSpPr>
        <p:sp>
          <p:nvSpPr>
            <p:cNvPr id="3467" name="Google Shape;3467;p20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20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20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20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20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20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3" name="Google Shape;3473;p20"/>
          <p:cNvGrpSpPr/>
          <p:nvPr/>
        </p:nvGrpSpPr>
        <p:grpSpPr>
          <a:xfrm>
            <a:off x="-173681" y="6553210"/>
            <a:ext cx="1092040" cy="318607"/>
            <a:chOff x="1682875" y="2128425"/>
            <a:chExt cx="575525" cy="167900"/>
          </a:xfrm>
        </p:grpSpPr>
        <p:sp>
          <p:nvSpPr>
            <p:cNvPr id="3474" name="Google Shape;3474;p20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20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20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20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20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20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20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20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82" name="Google Shape;3482;p20"/>
          <p:cNvSpPr/>
          <p:nvPr/>
        </p:nvSpPr>
        <p:spPr>
          <a:xfrm>
            <a:off x="1777676" y="8685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3" name="Google Shape;3483;p20"/>
          <p:cNvSpPr/>
          <p:nvPr/>
        </p:nvSpPr>
        <p:spPr>
          <a:xfrm>
            <a:off x="644551" y="739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4" name="Google Shape;3484;p20"/>
          <p:cNvSpPr/>
          <p:nvPr/>
        </p:nvSpPr>
        <p:spPr>
          <a:xfrm>
            <a:off x="1693246" y="2789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85" name="Google Shape;3485;p20"/>
          <p:cNvGrpSpPr/>
          <p:nvPr/>
        </p:nvGrpSpPr>
        <p:grpSpPr>
          <a:xfrm>
            <a:off x="4221234" y="99751"/>
            <a:ext cx="1453873" cy="179151"/>
            <a:chOff x="7022525" y="1213188"/>
            <a:chExt cx="1090405" cy="134363"/>
          </a:xfrm>
        </p:grpSpPr>
        <p:sp>
          <p:nvSpPr>
            <p:cNvPr id="3486" name="Google Shape;3486;p2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2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2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2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90" name="Google Shape;3490;p20"/>
          <p:cNvSpPr/>
          <p:nvPr/>
        </p:nvSpPr>
        <p:spPr>
          <a:xfrm>
            <a:off x="3025018" y="154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04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"/>
          <p:cNvSpPr/>
          <p:nvPr/>
        </p:nvSpPr>
        <p:spPr>
          <a:xfrm>
            <a:off x="0" y="4275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3"/>
          <p:cNvSpPr/>
          <p:nvPr/>
        </p:nvSpPr>
        <p:spPr>
          <a:xfrm>
            <a:off x="-269875" y="5222346"/>
            <a:ext cx="5408800" cy="911767"/>
          </a:xfrm>
          <a:custGeom>
            <a:avLst/>
            <a:gdLst/>
            <a:ahLst/>
            <a:cxnLst/>
            <a:rect l="l" t="t" r="r" b="b"/>
            <a:pathLst>
              <a:path w="162264" h="27353" extrusionOk="0">
                <a:moveTo>
                  <a:pt x="13938" y="556"/>
                </a:moveTo>
                <a:cubicBezTo>
                  <a:pt x="27019" y="2334"/>
                  <a:pt x="61563" y="12367"/>
                  <a:pt x="79470" y="15796"/>
                </a:cubicBezTo>
                <a:cubicBezTo>
                  <a:pt x="97377" y="19225"/>
                  <a:pt x="107791" y="19733"/>
                  <a:pt x="121380" y="21130"/>
                </a:cubicBezTo>
                <a:cubicBezTo>
                  <a:pt x="134969" y="22527"/>
                  <a:pt x="168624" y="23162"/>
                  <a:pt x="161004" y="24178"/>
                </a:cubicBezTo>
                <a:cubicBezTo>
                  <a:pt x="153384" y="25194"/>
                  <a:pt x="99663" y="26972"/>
                  <a:pt x="75660" y="27226"/>
                </a:cubicBezTo>
                <a:cubicBezTo>
                  <a:pt x="51657" y="27480"/>
                  <a:pt x="28416" y="25956"/>
                  <a:pt x="16986" y="25702"/>
                </a:cubicBezTo>
                <a:cubicBezTo>
                  <a:pt x="5556" y="25448"/>
                  <a:pt x="9620" y="27099"/>
                  <a:pt x="7080" y="25702"/>
                </a:cubicBezTo>
                <a:cubicBezTo>
                  <a:pt x="4540" y="24305"/>
                  <a:pt x="2762" y="20749"/>
                  <a:pt x="1746" y="17320"/>
                </a:cubicBezTo>
                <a:cubicBezTo>
                  <a:pt x="730" y="13891"/>
                  <a:pt x="-1048" y="7922"/>
                  <a:pt x="984" y="5128"/>
                </a:cubicBezTo>
                <a:cubicBezTo>
                  <a:pt x="3016" y="2334"/>
                  <a:pt x="857" y="-1222"/>
                  <a:pt x="13938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233" name="Google Shape;233;p3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34" name="Google Shape;234;p3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3"/>
          <p:cNvGrpSpPr/>
          <p:nvPr/>
        </p:nvGrpSpPr>
        <p:grpSpPr>
          <a:xfrm>
            <a:off x="248941" y="5192896"/>
            <a:ext cx="6416108" cy="1330565"/>
            <a:chOff x="2235793" y="2621897"/>
            <a:chExt cx="4812081" cy="997924"/>
          </a:xfrm>
        </p:grpSpPr>
        <p:sp>
          <p:nvSpPr>
            <p:cNvPr id="237" name="Google Shape;237;p3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9" name="Google Shape;239;p3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40" name="Google Shape;240;p3"/>
          <p:cNvSpPr txBox="1">
            <a:spLocks noGrp="1"/>
          </p:cNvSpPr>
          <p:nvPr>
            <p:ph type="title"/>
          </p:nvPr>
        </p:nvSpPr>
        <p:spPr>
          <a:xfrm>
            <a:off x="2743200" y="3638652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" name="Google Shape;241;p3"/>
          <p:cNvSpPr txBox="1">
            <a:spLocks noGrp="1"/>
          </p:cNvSpPr>
          <p:nvPr>
            <p:ph type="subTitle" idx="1"/>
          </p:nvPr>
        </p:nvSpPr>
        <p:spPr>
          <a:xfrm>
            <a:off x="4049600" y="445249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"/>
          <p:cNvSpPr txBox="1">
            <a:spLocks noGrp="1"/>
          </p:cNvSpPr>
          <p:nvPr>
            <p:ph type="title" idx="2" hasCustomPrompt="1"/>
          </p:nvPr>
        </p:nvSpPr>
        <p:spPr>
          <a:xfrm>
            <a:off x="5370600" y="2187508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3" name="Google Shape;243;p3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244" name="Google Shape;244;p3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" name="Google Shape;254;p3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255" name="Google Shape;255;p3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5" name="Google Shape;265;p3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266" name="Google Shape;266;p3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7" name="Google Shape;277;p3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278" name="Google Shape;278;p3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84" name="Google Shape;284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" name="Google Shape;295;p3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96" name="Google Shape;296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7" name="Google Shape;307;p3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3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309" name="Google Shape;309;p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" name="Google Shape;319;p3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0" name="Google Shape;320;p3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321" name="Google Shape;321;p3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5" name="Google Shape;325;p3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326" name="Google Shape;326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" name="Google Shape;337;p3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338" name="Google Shape;338;p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6" name="Google Shape;346;p3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grpSp>
          <p:nvGrpSpPr>
            <p:cNvPr id="347" name="Google Shape;347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8" name="Google Shape;348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2" name="Google Shape;372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3" name="Google Shape;373;p3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grpSp>
          <p:nvGrpSpPr>
            <p:cNvPr id="374" name="Google Shape;374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75" name="Google Shape;375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9" name="Google Shape;399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0" name="Google Shape;400;p3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grpSp>
          <p:nvGrpSpPr>
            <p:cNvPr id="401" name="Google Shape;401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402" name="Google Shape;402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6" name="Google Shape;426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7" name="Google Shape;427;p3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428" name="Google Shape;428;p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3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437" name="Google Shape;437;p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3"/>
          <p:cNvSpPr/>
          <p:nvPr/>
        </p:nvSpPr>
        <p:spPr>
          <a:xfrm>
            <a:off x="8343609" y="258405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3"/>
          <p:cNvSpPr/>
          <p:nvPr/>
        </p:nvSpPr>
        <p:spPr>
          <a:xfrm>
            <a:off x="1096346" y="258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3"/>
          <p:cNvSpPr/>
          <p:nvPr/>
        </p:nvSpPr>
        <p:spPr>
          <a:xfrm>
            <a:off x="2155851" y="8922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6" name="Google Shape;446;p3"/>
          <p:cNvGrpSpPr/>
          <p:nvPr/>
        </p:nvGrpSpPr>
        <p:grpSpPr>
          <a:xfrm>
            <a:off x="5470201" y="793151"/>
            <a:ext cx="1453873" cy="885364"/>
            <a:chOff x="7022525" y="1213188"/>
            <a:chExt cx="1090405" cy="664023"/>
          </a:xfrm>
        </p:grpSpPr>
        <p:sp>
          <p:nvSpPr>
            <p:cNvPr id="447" name="Google Shape;447;p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43925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p21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3" name="Google Shape;3493;p21"/>
          <p:cNvSpPr txBox="1">
            <a:spLocks noGrp="1"/>
          </p:cNvSpPr>
          <p:nvPr>
            <p:ph type="subTitle" idx="1"/>
          </p:nvPr>
        </p:nvSpPr>
        <p:spPr>
          <a:xfrm>
            <a:off x="3523400" y="2192308"/>
            <a:ext cx="5145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94" name="Google Shape;3494;p21"/>
          <p:cNvSpPr txBox="1">
            <a:spLocks noGrp="1"/>
          </p:cNvSpPr>
          <p:nvPr>
            <p:ph type="title"/>
          </p:nvPr>
        </p:nvSpPr>
        <p:spPr>
          <a:xfrm>
            <a:off x="3168000" y="1023617"/>
            <a:ext cx="5856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Font typeface="Dosis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95" name="Google Shape;3495;p21"/>
          <p:cNvSpPr txBox="1"/>
          <p:nvPr/>
        </p:nvSpPr>
        <p:spPr>
          <a:xfrm>
            <a:off x="3523400" y="4366017"/>
            <a:ext cx="51452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grpSp>
        <p:nvGrpSpPr>
          <p:cNvPr id="3496" name="Google Shape;3496;p21"/>
          <p:cNvGrpSpPr/>
          <p:nvPr/>
        </p:nvGrpSpPr>
        <p:grpSpPr>
          <a:xfrm>
            <a:off x="8485406" y="5654426"/>
            <a:ext cx="4699236" cy="1228045"/>
            <a:chOff x="-729684" y="2561769"/>
            <a:chExt cx="3524427" cy="921034"/>
          </a:xfrm>
        </p:grpSpPr>
        <p:sp>
          <p:nvSpPr>
            <p:cNvPr id="3497" name="Google Shape;3497;p21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99" name="Google Shape;3499;p21"/>
          <p:cNvGrpSpPr/>
          <p:nvPr/>
        </p:nvGrpSpPr>
        <p:grpSpPr>
          <a:xfrm>
            <a:off x="-360659" y="5802496"/>
            <a:ext cx="6416108" cy="1330565"/>
            <a:chOff x="2235793" y="2621897"/>
            <a:chExt cx="4812081" cy="997924"/>
          </a:xfrm>
        </p:grpSpPr>
        <p:sp>
          <p:nvSpPr>
            <p:cNvPr id="3500" name="Google Shape;3500;p21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02" name="Google Shape;3502;p21"/>
          <p:cNvSpPr/>
          <p:nvPr/>
        </p:nvSpPr>
        <p:spPr>
          <a:xfrm>
            <a:off x="-725305" y="5965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503" name="Google Shape;3503;p21"/>
          <p:cNvGrpSpPr/>
          <p:nvPr/>
        </p:nvGrpSpPr>
        <p:grpSpPr>
          <a:xfrm>
            <a:off x="4963899" y="6478744"/>
            <a:ext cx="1092077" cy="405059"/>
            <a:chOff x="1726100" y="1627975"/>
            <a:chExt cx="359425" cy="133325"/>
          </a:xfrm>
        </p:grpSpPr>
        <p:sp>
          <p:nvSpPr>
            <p:cNvPr id="3504" name="Google Shape;3504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15" name="Google Shape;3515;p21"/>
          <p:cNvGrpSpPr/>
          <p:nvPr/>
        </p:nvGrpSpPr>
        <p:grpSpPr>
          <a:xfrm>
            <a:off x="1998146" y="5274344"/>
            <a:ext cx="479313" cy="888485"/>
            <a:chOff x="1612800" y="3107475"/>
            <a:chExt cx="360350" cy="667900"/>
          </a:xfrm>
        </p:grpSpPr>
        <p:sp>
          <p:nvSpPr>
            <p:cNvPr id="3516" name="Google Shape;3516;p21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27" name="Google Shape;3527;p21"/>
          <p:cNvSpPr/>
          <p:nvPr/>
        </p:nvSpPr>
        <p:spPr>
          <a:xfrm>
            <a:off x="2635301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8" name="Google Shape;3528;p21"/>
          <p:cNvGrpSpPr/>
          <p:nvPr/>
        </p:nvGrpSpPr>
        <p:grpSpPr>
          <a:xfrm>
            <a:off x="2702972" y="6746280"/>
            <a:ext cx="354705" cy="327373"/>
            <a:chOff x="2706625" y="4735761"/>
            <a:chExt cx="226446" cy="209015"/>
          </a:xfrm>
        </p:grpSpPr>
        <p:sp>
          <p:nvSpPr>
            <p:cNvPr id="3529" name="Google Shape;3529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30" name="Google Shape;3530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531" name="Google Shape;3531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2" name="Google Shape;3532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3" name="Google Shape;3533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6" name="Google Shape;3536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7" name="Google Shape;3537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9" name="Google Shape;3539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0" name="Google Shape;3540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3" name="Google Shape;3543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4" name="Google Shape;3544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6" name="Google Shape;3546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7" name="Google Shape;3547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0" name="Google Shape;3550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1" name="Google Shape;3551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3" name="Google Shape;3553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4" name="Google Shape;3554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555" name="Google Shape;3555;p21"/>
          <p:cNvGrpSpPr/>
          <p:nvPr/>
        </p:nvGrpSpPr>
        <p:grpSpPr>
          <a:xfrm>
            <a:off x="2052153" y="6083736"/>
            <a:ext cx="479329" cy="177784"/>
            <a:chOff x="1726100" y="1627975"/>
            <a:chExt cx="359425" cy="133325"/>
          </a:xfrm>
        </p:grpSpPr>
        <p:sp>
          <p:nvSpPr>
            <p:cNvPr id="3556" name="Google Shape;3556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7" name="Google Shape;3567;p21"/>
          <p:cNvGrpSpPr/>
          <p:nvPr/>
        </p:nvGrpSpPr>
        <p:grpSpPr>
          <a:xfrm>
            <a:off x="487330" y="4078992"/>
            <a:ext cx="1039645" cy="2385067"/>
            <a:chOff x="2905325" y="2851350"/>
            <a:chExt cx="377175" cy="865325"/>
          </a:xfrm>
        </p:grpSpPr>
        <p:sp>
          <p:nvSpPr>
            <p:cNvPr id="3568" name="Google Shape;3568;p21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78" name="Google Shape;3578;p21"/>
          <p:cNvGrpSpPr/>
          <p:nvPr/>
        </p:nvGrpSpPr>
        <p:grpSpPr>
          <a:xfrm>
            <a:off x="9312585" y="5592134"/>
            <a:ext cx="410100" cy="853500"/>
            <a:chOff x="4082275" y="3073825"/>
            <a:chExt cx="307575" cy="640125"/>
          </a:xfrm>
        </p:grpSpPr>
        <p:sp>
          <p:nvSpPr>
            <p:cNvPr id="3579" name="Google Shape;3579;p21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84" name="Google Shape;3584;p21"/>
          <p:cNvGrpSpPr/>
          <p:nvPr/>
        </p:nvGrpSpPr>
        <p:grpSpPr>
          <a:xfrm>
            <a:off x="8018277" y="6039826"/>
            <a:ext cx="718889" cy="227943"/>
            <a:chOff x="2631450" y="1885950"/>
            <a:chExt cx="671525" cy="212925"/>
          </a:xfrm>
        </p:grpSpPr>
        <p:sp>
          <p:nvSpPr>
            <p:cNvPr id="3585" name="Google Shape;3585;p2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21"/>
          <p:cNvGrpSpPr/>
          <p:nvPr/>
        </p:nvGrpSpPr>
        <p:grpSpPr>
          <a:xfrm>
            <a:off x="9306866" y="6424845"/>
            <a:ext cx="614473" cy="227915"/>
            <a:chOff x="1726100" y="1627975"/>
            <a:chExt cx="359425" cy="133325"/>
          </a:xfrm>
        </p:grpSpPr>
        <p:sp>
          <p:nvSpPr>
            <p:cNvPr id="3596" name="Google Shape;3596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07" name="Google Shape;3607;p21"/>
          <p:cNvGrpSpPr/>
          <p:nvPr/>
        </p:nvGrpSpPr>
        <p:grpSpPr>
          <a:xfrm rot="707990">
            <a:off x="6497732" y="6719463"/>
            <a:ext cx="1354315" cy="327636"/>
            <a:chOff x="3665900" y="8356158"/>
            <a:chExt cx="1015703" cy="245719"/>
          </a:xfrm>
        </p:grpSpPr>
        <p:sp>
          <p:nvSpPr>
            <p:cNvPr id="3608" name="Google Shape;3608;p2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6" name="Google Shape;3616;p21"/>
          <p:cNvGrpSpPr/>
          <p:nvPr/>
        </p:nvGrpSpPr>
        <p:grpSpPr>
          <a:xfrm>
            <a:off x="932131" y="6577673"/>
            <a:ext cx="1061861" cy="327375"/>
            <a:chOff x="5692724" y="7100752"/>
            <a:chExt cx="1110424" cy="342347"/>
          </a:xfrm>
        </p:grpSpPr>
        <p:sp>
          <p:nvSpPr>
            <p:cNvPr id="3617" name="Google Shape;3617;p21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1" name="Google Shape;3621;p21"/>
          <p:cNvSpPr/>
          <p:nvPr/>
        </p:nvSpPr>
        <p:spPr>
          <a:xfrm>
            <a:off x="9594492" y="66489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22" name="Google Shape;3622;p21"/>
          <p:cNvGrpSpPr/>
          <p:nvPr/>
        </p:nvGrpSpPr>
        <p:grpSpPr>
          <a:xfrm>
            <a:off x="10801611" y="4258340"/>
            <a:ext cx="1247592" cy="2312433"/>
            <a:chOff x="2076400" y="2732150"/>
            <a:chExt cx="562350" cy="1042325"/>
          </a:xfrm>
        </p:grpSpPr>
        <p:sp>
          <p:nvSpPr>
            <p:cNvPr id="3623" name="Google Shape;3623;p21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3" name="Google Shape;3633;p21"/>
          <p:cNvGrpSpPr/>
          <p:nvPr/>
        </p:nvGrpSpPr>
        <p:grpSpPr>
          <a:xfrm>
            <a:off x="10712245" y="6394217"/>
            <a:ext cx="1420119" cy="227929"/>
            <a:chOff x="2895325" y="1290875"/>
            <a:chExt cx="428125" cy="68725"/>
          </a:xfrm>
        </p:grpSpPr>
        <p:sp>
          <p:nvSpPr>
            <p:cNvPr id="3634" name="Google Shape;3634;p21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0" name="Google Shape;3640;p21"/>
          <p:cNvGrpSpPr/>
          <p:nvPr/>
        </p:nvGrpSpPr>
        <p:grpSpPr>
          <a:xfrm>
            <a:off x="435919" y="6248410"/>
            <a:ext cx="1092040" cy="318607"/>
            <a:chOff x="1682875" y="2128425"/>
            <a:chExt cx="575525" cy="167900"/>
          </a:xfrm>
        </p:grpSpPr>
        <p:sp>
          <p:nvSpPr>
            <p:cNvPr id="3641" name="Google Shape;3641;p2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9" name="Google Shape;3649;p21"/>
          <p:cNvGrpSpPr/>
          <p:nvPr/>
        </p:nvGrpSpPr>
        <p:grpSpPr>
          <a:xfrm>
            <a:off x="9594484" y="7184673"/>
            <a:ext cx="238221" cy="219912"/>
            <a:chOff x="2706625" y="4735761"/>
            <a:chExt cx="226446" cy="209015"/>
          </a:xfrm>
        </p:grpSpPr>
        <p:sp>
          <p:nvSpPr>
            <p:cNvPr id="3650" name="Google Shape;3650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1" name="Google Shape;3651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652" name="Google Shape;3652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3" name="Google Shape;3653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4" name="Google Shape;3654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5" name="Google Shape;3655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7" name="Google Shape;3657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8" name="Google Shape;3658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1" name="Google Shape;3661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2" name="Google Shape;3662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5" name="Google Shape;3665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6" name="Google Shape;3666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8" name="Google Shape;3668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9" name="Google Shape;3669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0" name="Google Shape;3670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1" name="Google Shape;3671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2" name="Google Shape;3672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3" name="Google Shape;3673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4" name="Google Shape;3674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5" name="Google Shape;3675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76" name="Google Shape;3676;p21"/>
          <p:cNvGrpSpPr/>
          <p:nvPr/>
        </p:nvGrpSpPr>
        <p:grpSpPr>
          <a:xfrm flipH="1">
            <a:off x="9722684" y="7240707"/>
            <a:ext cx="238221" cy="219912"/>
            <a:chOff x="2706625" y="4735761"/>
            <a:chExt cx="226446" cy="209015"/>
          </a:xfrm>
        </p:grpSpPr>
        <p:sp>
          <p:nvSpPr>
            <p:cNvPr id="3677" name="Google Shape;3677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78" name="Google Shape;3678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679" name="Google Shape;3679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0" name="Google Shape;3680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1" name="Google Shape;3681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2" name="Google Shape;3682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3" name="Google Shape;3683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4" name="Google Shape;3684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5" name="Google Shape;3685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6" name="Google Shape;3686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7" name="Google Shape;3687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8" name="Google Shape;3688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9" name="Google Shape;3689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0" name="Google Shape;3690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1" name="Google Shape;3691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2" name="Google Shape;3692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3" name="Google Shape;3693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4" name="Google Shape;3694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5" name="Google Shape;3695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6" name="Google Shape;3696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7" name="Google Shape;3697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8" name="Google Shape;3698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9" name="Google Shape;3699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0" name="Google Shape;3700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1" name="Google Shape;3701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2" name="Google Shape;3702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703" name="Google Shape;3703;p21"/>
          <p:cNvSpPr/>
          <p:nvPr/>
        </p:nvSpPr>
        <p:spPr>
          <a:xfrm>
            <a:off x="7200601" y="536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4" name="Google Shape;3704;p21"/>
          <p:cNvSpPr/>
          <p:nvPr/>
        </p:nvSpPr>
        <p:spPr>
          <a:xfrm>
            <a:off x="5338139" y="757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5" name="Google Shape;3705;p21"/>
          <p:cNvSpPr/>
          <p:nvPr/>
        </p:nvSpPr>
        <p:spPr>
          <a:xfrm>
            <a:off x="4289443" y="536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06" name="Google Shape;3706;p21"/>
          <p:cNvGrpSpPr/>
          <p:nvPr/>
        </p:nvGrpSpPr>
        <p:grpSpPr>
          <a:xfrm>
            <a:off x="1895768" y="1744585"/>
            <a:ext cx="1453873" cy="179151"/>
            <a:chOff x="7022525" y="1213188"/>
            <a:chExt cx="1090405" cy="134363"/>
          </a:xfrm>
        </p:grpSpPr>
        <p:sp>
          <p:nvSpPr>
            <p:cNvPr id="3707" name="Google Shape;3707;p2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1" name="Google Shape;3711;p21"/>
          <p:cNvSpPr/>
          <p:nvPr/>
        </p:nvSpPr>
        <p:spPr>
          <a:xfrm>
            <a:off x="2224918" y="21101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0368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p22"/>
          <p:cNvSpPr/>
          <p:nvPr/>
        </p:nvSpPr>
        <p:spPr>
          <a:xfrm>
            <a:off x="0" y="4072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4" name="Google Shape;3714;p22"/>
          <p:cNvGrpSpPr/>
          <p:nvPr/>
        </p:nvGrpSpPr>
        <p:grpSpPr>
          <a:xfrm>
            <a:off x="-598283" y="4885133"/>
            <a:ext cx="1034800" cy="1034800"/>
            <a:chOff x="8057400" y="271550"/>
            <a:chExt cx="776100" cy="776100"/>
          </a:xfrm>
        </p:grpSpPr>
        <p:sp>
          <p:nvSpPr>
            <p:cNvPr id="3715" name="Google Shape;3715;p22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7" name="Google Shape;3717;p22"/>
          <p:cNvSpPr/>
          <p:nvPr/>
        </p:nvSpPr>
        <p:spPr>
          <a:xfrm>
            <a:off x="1" y="5375646"/>
            <a:ext cx="12191876" cy="2809757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8" name="Google Shape;3718;p22"/>
          <p:cNvGrpSpPr/>
          <p:nvPr/>
        </p:nvGrpSpPr>
        <p:grpSpPr>
          <a:xfrm>
            <a:off x="11551133" y="4711200"/>
            <a:ext cx="480467" cy="890533"/>
            <a:chOff x="1612800" y="3107475"/>
            <a:chExt cx="360350" cy="667900"/>
          </a:xfrm>
        </p:grpSpPr>
        <p:sp>
          <p:nvSpPr>
            <p:cNvPr id="3719" name="Google Shape;3719;p22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30" name="Google Shape;3730;p22"/>
          <p:cNvGrpSpPr/>
          <p:nvPr/>
        </p:nvGrpSpPr>
        <p:grpSpPr>
          <a:xfrm>
            <a:off x="9452449" y="5683080"/>
            <a:ext cx="1247604" cy="395587"/>
            <a:chOff x="2631450" y="1885950"/>
            <a:chExt cx="671525" cy="212925"/>
          </a:xfrm>
        </p:grpSpPr>
        <p:sp>
          <p:nvSpPr>
            <p:cNvPr id="3731" name="Google Shape;3731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42" name="Google Shape;3742;p22"/>
          <p:cNvGrpSpPr/>
          <p:nvPr/>
        </p:nvGrpSpPr>
        <p:grpSpPr>
          <a:xfrm flipH="1">
            <a:off x="-296639" y="4000257"/>
            <a:ext cx="1247592" cy="2312433"/>
            <a:chOff x="2076400" y="2732150"/>
            <a:chExt cx="562350" cy="1042325"/>
          </a:xfrm>
        </p:grpSpPr>
        <p:sp>
          <p:nvSpPr>
            <p:cNvPr id="3743" name="Google Shape;3743;p22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53" name="Google Shape;3753;p22"/>
          <p:cNvGrpSpPr/>
          <p:nvPr/>
        </p:nvGrpSpPr>
        <p:grpSpPr>
          <a:xfrm flipH="1">
            <a:off x="-811303" y="6052821"/>
            <a:ext cx="1762257" cy="514132"/>
            <a:chOff x="1682875" y="2128425"/>
            <a:chExt cx="575525" cy="167900"/>
          </a:xfrm>
        </p:grpSpPr>
        <p:sp>
          <p:nvSpPr>
            <p:cNvPr id="3754" name="Google Shape;3754;p2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62" name="Google Shape;3762;p22"/>
          <p:cNvGrpSpPr/>
          <p:nvPr/>
        </p:nvGrpSpPr>
        <p:grpSpPr>
          <a:xfrm>
            <a:off x="6304536" y="6453713"/>
            <a:ext cx="1762237" cy="653631"/>
            <a:chOff x="1726100" y="1627975"/>
            <a:chExt cx="359425" cy="133325"/>
          </a:xfrm>
        </p:grpSpPr>
        <p:sp>
          <p:nvSpPr>
            <p:cNvPr id="3763" name="Google Shape;3763;p2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2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2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2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74" name="Google Shape;3774;p22"/>
          <p:cNvGrpSpPr/>
          <p:nvPr/>
        </p:nvGrpSpPr>
        <p:grpSpPr>
          <a:xfrm>
            <a:off x="2273834" y="6288913"/>
            <a:ext cx="614479" cy="932208"/>
            <a:chOff x="1781575" y="4925235"/>
            <a:chExt cx="460859" cy="699156"/>
          </a:xfrm>
        </p:grpSpPr>
        <p:sp>
          <p:nvSpPr>
            <p:cNvPr id="3775" name="Google Shape;3775;p22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76" name="Google Shape;3776;p22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3777" name="Google Shape;3777;p22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778" name="Google Shape;3778;p22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779" name="Google Shape;3779;p22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0" name="Google Shape;3780;p22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1" name="Google Shape;3781;p22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2" name="Google Shape;3782;p22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3" name="Google Shape;3783;p22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4" name="Google Shape;3784;p22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5" name="Google Shape;3785;p22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6" name="Google Shape;3786;p22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7" name="Google Shape;3787;p22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8" name="Google Shape;3788;p22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9" name="Google Shape;3789;p22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0" name="Google Shape;3790;p22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1" name="Google Shape;3791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2" name="Google Shape;3792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3" name="Google Shape;3793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4" name="Google Shape;3794;p22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5" name="Google Shape;3795;p22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6" name="Google Shape;3796;p22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7" name="Google Shape;3797;p22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8" name="Google Shape;3798;p22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9" name="Google Shape;3799;p22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0" name="Google Shape;3800;p22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1" name="Google Shape;3801;p22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2" name="Google Shape;3802;p22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803" name="Google Shape;3803;p22"/>
          <p:cNvGrpSpPr/>
          <p:nvPr/>
        </p:nvGrpSpPr>
        <p:grpSpPr>
          <a:xfrm>
            <a:off x="3404985" y="6751299"/>
            <a:ext cx="1170665" cy="187903"/>
            <a:chOff x="2895325" y="1290875"/>
            <a:chExt cx="428125" cy="68725"/>
          </a:xfrm>
        </p:grpSpPr>
        <p:sp>
          <p:nvSpPr>
            <p:cNvPr id="3804" name="Google Shape;3804;p22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22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2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2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2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2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22"/>
          <p:cNvGrpSpPr/>
          <p:nvPr/>
        </p:nvGrpSpPr>
        <p:grpSpPr>
          <a:xfrm>
            <a:off x="11551117" y="5550930"/>
            <a:ext cx="416704" cy="132127"/>
            <a:chOff x="2631450" y="1885950"/>
            <a:chExt cx="671525" cy="212925"/>
          </a:xfrm>
        </p:grpSpPr>
        <p:sp>
          <p:nvSpPr>
            <p:cNvPr id="3811" name="Google Shape;3811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4" name="Google Shape;3814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5" name="Google Shape;3815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8" name="Google Shape;3818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9" name="Google Shape;3819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2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22" name="Google Shape;3822;p22"/>
          <p:cNvGrpSpPr/>
          <p:nvPr/>
        </p:nvGrpSpPr>
        <p:grpSpPr>
          <a:xfrm rot="708033">
            <a:off x="8770901" y="6642822"/>
            <a:ext cx="1138352" cy="275391"/>
            <a:chOff x="3665900" y="8356158"/>
            <a:chExt cx="1015703" cy="245719"/>
          </a:xfrm>
        </p:grpSpPr>
        <p:sp>
          <p:nvSpPr>
            <p:cNvPr id="3823" name="Google Shape;3823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4" name="Google Shape;3824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31" name="Google Shape;3831;p22"/>
          <p:cNvGrpSpPr/>
          <p:nvPr/>
        </p:nvGrpSpPr>
        <p:grpSpPr>
          <a:xfrm rot="-708033" flipH="1">
            <a:off x="4591749" y="6928235"/>
            <a:ext cx="1138352" cy="275391"/>
            <a:chOff x="3665900" y="8356158"/>
            <a:chExt cx="1015703" cy="245719"/>
          </a:xfrm>
        </p:grpSpPr>
        <p:sp>
          <p:nvSpPr>
            <p:cNvPr id="3832" name="Google Shape;3832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4" name="Google Shape;3834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5" name="Google Shape;3835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6" name="Google Shape;3836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7" name="Google Shape;3837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8" name="Google Shape;3838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9" name="Google Shape;3839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40" name="Google Shape;3840;p22"/>
          <p:cNvGrpSpPr/>
          <p:nvPr/>
        </p:nvGrpSpPr>
        <p:grpSpPr>
          <a:xfrm rot="-708033" flipH="1">
            <a:off x="286449" y="6971502"/>
            <a:ext cx="1138352" cy="275391"/>
            <a:chOff x="3665900" y="8356158"/>
            <a:chExt cx="1015703" cy="245719"/>
          </a:xfrm>
        </p:grpSpPr>
        <p:sp>
          <p:nvSpPr>
            <p:cNvPr id="3841" name="Google Shape;3841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4" name="Google Shape;3844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5" name="Google Shape;3845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6" name="Google Shape;3846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7" name="Google Shape;3847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8203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23"/>
          <p:cNvSpPr/>
          <p:nvPr/>
        </p:nvSpPr>
        <p:spPr>
          <a:xfrm>
            <a:off x="0" y="4072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1" name="Google Shape;3851;p23"/>
          <p:cNvSpPr/>
          <p:nvPr/>
        </p:nvSpPr>
        <p:spPr>
          <a:xfrm flipH="1">
            <a:off x="-113935" y="5274033"/>
            <a:ext cx="12383501" cy="2854056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52" name="Google Shape;3852;p23"/>
          <p:cNvGrpSpPr/>
          <p:nvPr/>
        </p:nvGrpSpPr>
        <p:grpSpPr>
          <a:xfrm flipH="1">
            <a:off x="136371" y="4609600"/>
            <a:ext cx="480467" cy="890533"/>
            <a:chOff x="1612800" y="3107475"/>
            <a:chExt cx="360350" cy="667900"/>
          </a:xfrm>
        </p:grpSpPr>
        <p:sp>
          <p:nvSpPr>
            <p:cNvPr id="3853" name="Google Shape;3853;p23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23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" name="Google Shape;3855;p23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6" name="Google Shape;3856;p23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23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64" name="Google Shape;3864;p23"/>
          <p:cNvGrpSpPr/>
          <p:nvPr/>
        </p:nvGrpSpPr>
        <p:grpSpPr>
          <a:xfrm flipH="1">
            <a:off x="1467919" y="5581480"/>
            <a:ext cx="1247604" cy="395587"/>
            <a:chOff x="2631450" y="1885950"/>
            <a:chExt cx="671525" cy="212925"/>
          </a:xfrm>
        </p:grpSpPr>
        <p:sp>
          <p:nvSpPr>
            <p:cNvPr id="3865" name="Google Shape;3865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76" name="Google Shape;3876;p23"/>
          <p:cNvGrpSpPr/>
          <p:nvPr/>
        </p:nvGrpSpPr>
        <p:grpSpPr>
          <a:xfrm>
            <a:off x="11217017" y="3898657"/>
            <a:ext cx="1247592" cy="2312433"/>
            <a:chOff x="2076400" y="2732150"/>
            <a:chExt cx="562350" cy="1042325"/>
          </a:xfrm>
        </p:grpSpPr>
        <p:sp>
          <p:nvSpPr>
            <p:cNvPr id="3877" name="Google Shape;3877;p23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7" name="Google Shape;3887;p23"/>
          <p:cNvGrpSpPr/>
          <p:nvPr/>
        </p:nvGrpSpPr>
        <p:grpSpPr>
          <a:xfrm>
            <a:off x="11217018" y="5951221"/>
            <a:ext cx="1762257" cy="514132"/>
            <a:chOff x="1682875" y="2128425"/>
            <a:chExt cx="575525" cy="167900"/>
          </a:xfrm>
        </p:grpSpPr>
        <p:sp>
          <p:nvSpPr>
            <p:cNvPr id="3888" name="Google Shape;3888;p2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6" name="Google Shape;3896;p23"/>
          <p:cNvGrpSpPr/>
          <p:nvPr/>
        </p:nvGrpSpPr>
        <p:grpSpPr>
          <a:xfrm flipH="1">
            <a:off x="4101198" y="6352113"/>
            <a:ext cx="1762237" cy="653631"/>
            <a:chOff x="1726100" y="1627975"/>
            <a:chExt cx="359425" cy="133325"/>
          </a:xfrm>
        </p:grpSpPr>
        <p:sp>
          <p:nvSpPr>
            <p:cNvPr id="3897" name="Google Shape;3897;p2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08" name="Google Shape;3908;p23"/>
          <p:cNvGrpSpPr/>
          <p:nvPr/>
        </p:nvGrpSpPr>
        <p:grpSpPr>
          <a:xfrm flipH="1">
            <a:off x="9279659" y="6187313"/>
            <a:ext cx="614479" cy="932208"/>
            <a:chOff x="1781575" y="4925235"/>
            <a:chExt cx="460859" cy="699156"/>
          </a:xfrm>
        </p:grpSpPr>
        <p:sp>
          <p:nvSpPr>
            <p:cNvPr id="3909" name="Google Shape;3909;p23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10" name="Google Shape;3910;p23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3911" name="Google Shape;3911;p23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912" name="Google Shape;3912;p23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913" name="Google Shape;3913;p2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4" name="Google Shape;3914;p2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5" name="Google Shape;3915;p23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6" name="Google Shape;3916;p23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7" name="Google Shape;3917;p23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8" name="Google Shape;3918;p2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9" name="Google Shape;3919;p2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0" name="Google Shape;3920;p23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1" name="Google Shape;3921;p23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2" name="Google Shape;3922;p2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3" name="Google Shape;3923;p2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4" name="Google Shape;3924;p23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5" name="Google Shape;3925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6" name="Google Shape;3926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7" name="Google Shape;3927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8" name="Google Shape;3928;p23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9" name="Google Shape;3929;p23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0" name="Google Shape;3930;p2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1" name="Google Shape;3931;p2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2" name="Google Shape;3932;p23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3" name="Google Shape;3933;p23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4" name="Google Shape;3934;p23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5" name="Google Shape;3935;p2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6" name="Google Shape;3936;p2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937" name="Google Shape;3937;p23"/>
          <p:cNvGrpSpPr/>
          <p:nvPr/>
        </p:nvGrpSpPr>
        <p:grpSpPr>
          <a:xfrm flipH="1">
            <a:off x="7592322" y="6649699"/>
            <a:ext cx="1170665" cy="187903"/>
            <a:chOff x="2895325" y="1290875"/>
            <a:chExt cx="428125" cy="68725"/>
          </a:xfrm>
        </p:grpSpPr>
        <p:sp>
          <p:nvSpPr>
            <p:cNvPr id="3938" name="Google Shape;3938;p2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4" name="Google Shape;3944;p23"/>
          <p:cNvGrpSpPr/>
          <p:nvPr/>
        </p:nvGrpSpPr>
        <p:grpSpPr>
          <a:xfrm flipH="1">
            <a:off x="200149" y="5449330"/>
            <a:ext cx="416704" cy="132127"/>
            <a:chOff x="2631450" y="1885950"/>
            <a:chExt cx="671525" cy="212925"/>
          </a:xfrm>
        </p:grpSpPr>
        <p:sp>
          <p:nvSpPr>
            <p:cNvPr id="3945" name="Google Shape;3945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6" name="Google Shape;3956;p23"/>
          <p:cNvGrpSpPr/>
          <p:nvPr/>
        </p:nvGrpSpPr>
        <p:grpSpPr>
          <a:xfrm rot="-708033" flipH="1">
            <a:off x="2258717" y="6541222"/>
            <a:ext cx="1138352" cy="275391"/>
            <a:chOff x="3665900" y="8356158"/>
            <a:chExt cx="1015703" cy="245719"/>
          </a:xfrm>
        </p:grpSpPr>
        <p:sp>
          <p:nvSpPr>
            <p:cNvPr id="3957" name="Google Shape;3957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5" name="Google Shape;3965;p23"/>
          <p:cNvGrpSpPr/>
          <p:nvPr/>
        </p:nvGrpSpPr>
        <p:grpSpPr>
          <a:xfrm rot="708033">
            <a:off x="6437869" y="6826635"/>
            <a:ext cx="1138352" cy="275391"/>
            <a:chOff x="3665900" y="8356158"/>
            <a:chExt cx="1015703" cy="245719"/>
          </a:xfrm>
        </p:grpSpPr>
        <p:sp>
          <p:nvSpPr>
            <p:cNvPr id="3966" name="Google Shape;3966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4" name="Google Shape;3974;p23"/>
          <p:cNvGrpSpPr/>
          <p:nvPr/>
        </p:nvGrpSpPr>
        <p:grpSpPr>
          <a:xfrm rot="708033">
            <a:off x="10743169" y="6869902"/>
            <a:ext cx="1138352" cy="275391"/>
            <a:chOff x="3665900" y="8356158"/>
            <a:chExt cx="1015703" cy="245719"/>
          </a:xfrm>
        </p:grpSpPr>
        <p:sp>
          <p:nvSpPr>
            <p:cNvPr id="3975" name="Google Shape;3975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5314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5" name="Google Shape;455;p4"/>
          <p:cNvGrpSpPr/>
          <p:nvPr/>
        </p:nvGrpSpPr>
        <p:grpSpPr>
          <a:xfrm>
            <a:off x="-598283" y="4885133"/>
            <a:ext cx="1034800" cy="1034800"/>
            <a:chOff x="8057400" y="271550"/>
            <a:chExt cx="776100" cy="776100"/>
          </a:xfrm>
        </p:grpSpPr>
        <p:sp>
          <p:nvSpPr>
            <p:cNvPr id="456" name="Google Shape;456;p4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8" name="Google Shape;458;p4"/>
          <p:cNvSpPr/>
          <p:nvPr/>
        </p:nvSpPr>
        <p:spPr>
          <a:xfrm>
            <a:off x="1" y="5375646"/>
            <a:ext cx="12191876" cy="2809757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9" name="Google Shape;459;p4"/>
          <p:cNvGrpSpPr/>
          <p:nvPr/>
        </p:nvGrpSpPr>
        <p:grpSpPr>
          <a:xfrm>
            <a:off x="11551133" y="4711200"/>
            <a:ext cx="480467" cy="890533"/>
            <a:chOff x="1612800" y="3107475"/>
            <a:chExt cx="360350" cy="667900"/>
          </a:xfrm>
        </p:grpSpPr>
        <p:sp>
          <p:nvSpPr>
            <p:cNvPr id="460" name="Google Shape;460;p4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1" name="Google Shape;471;p4"/>
          <p:cNvGrpSpPr/>
          <p:nvPr/>
        </p:nvGrpSpPr>
        <p:grpSpPr>
          <a:xfrm>
            <a:off x="9452449" y="5683080"/>
            <a:ext cx="1247604" cy="395587"/>
            <a:chOff x="2631450" y="1885950"/>
            <a:chExt cx="671525" cy="212925"/>
          </a:xfrm>
        </p:grpSpPr>
        <p:sp>
          <p:nvSpPr>
            <p:cNvPr id="472" name="Google Shape;472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3" name="Google Shape;483;p4"/>
          <p:cNvGrpSpPr/>
          <p:nvPr/>
        </p:nvGrpSpPr>
        <p:grpSpPr>
          <a:xfrm flipH="1">
            <a:off x="-296639" y="4000257"/>
            <a:ext cx="1247592" cy="2312433"/>
            <a:chOff x="2076400" y="2732150"/>
            <a:chExt cx="562350" cy="1042325"/>
          </a:xfrm>
        </p:grpSpPr>
        <p:sp>
          <p:nvSpPr>
            <p:cNvPr id="484" name="Google Shape;484;p4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4" name="Google Shape;494;p4"/>
          <p:cNvGrpSpPr/>
          <p:nvPr/>
        </p:nvGrpSpPr>
        <p:grpSpPr>
          <a:xfrm flipH="1">
            <a:off x="-811303" y="6052821"/>
            <a:ext cx="1762257" cy="514132"/>
            <a:chOff x="1682875" y="2128425"/>
            <a:chExt cx="575525" cy="167900"/>
          </a:xfrm>
        </p:grpSpPr>
        <p:sp>
          <p:nvSpPr>
            <p:cNvPr id="495" name="Google Shape;495;p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3" name="Google Shape;503;p4"/>
          <p:cNvGrpSpPr/>
          <p:nvPr/>
        </p:nvGrpSpPr>
        <p:grpSpPr>
          <a:xfrm>
            <a:off x="6304536" y="6453713"/>
            <a:ext cx="1762237" cy="653631"/>
            <a:chOff x="1726100" y="1627975"/>
            <a:chExt cx="359425" cy="133325"/>
          </a:xfrm>
        </p:grpSpPr>
        <p:sp>
          <p:nvSpPr>
            <p:cNvPr id="504" name="Google Shape;504;p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2273834" y="6288913"/>
            <a:ext cx="614479" cy="932208"/>
            <a:chOff x="1781575" y="4925235"/>
            <a:chExt cx="460859" cy="699156"/>
          </a:xfrm>
        </p:grpSpPr>
        <p:sp>
          <p:nvSpPr>
            <p:cNvPr id="516" name="Google Shape;516;p4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7" name="Google Shape;517;p4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518" name="Google Shape;518;p4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19" name="Google Shape;519;p4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520" name="Google Shape;520;p4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" name="Google Shape;521;p4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" name="Google Shape;522;p4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" name="Google Shape;523;p4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" name="Google Shape;524;p4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" name="Google Shape;525;p4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6" name="Google Shape;526;p4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7" name="Google Shape;527;p4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8" name="Google Shape;528;p4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9" name="Google Shape;529;p4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0" name="Google Shape;530;p4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1" name="Google Shape;531;p4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2" name="Google Shape;532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" name="Google Shape;533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" name="Google Shape;534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" name="Google Shape;535;p4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6" name="Google Shape;536;p4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" name="Google Shape;537;p4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" name="Google Shape;538;p4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" name="Google Shape;539;p4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" name="Google Shape;540;p4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" name="Google Shape;541;p4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" name="Google Shape;542;p4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" name="Google Shape;543;p4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544" name="Google Shape;544;p4"/>
          <p:cNvGrpSpPr/>
          <p:nvPr/>
        </p:nvGrpSpPr>
        <p:grpSpPr>
          <a:xfrm>
            <a:off x="3404985" y="6751299"/>
            <a:ext cx="1170665" cy="187903"/>
            <a:chOff x="2895325" y="1290875"/>
            <a:chExt cx="428125" cy="68725"/>
          </a:xfrm>
        </p:grpSpPr>
        <p:sp>
          <p:nvSpPr>
            <p:cNvPr id="545" name="Google Shape;545;p4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1" name="Google Shape;551;p4"/>
          <p:cNvGrpSpPr/>
          <p:nvPr/>
        </p:nvGrpSpPr>
        <p:grpSpPr>
          <a:xfrm>
            <a:off x="11551117" y="5550930"/>
            <a:ext cx="416704" cy="132127"/>
            <a:chOff x="2631450" y="1885950"/>
            <a:chExt cx="671525" cy="212925"/>
          </a:xfrm>
        </p:grpSpPr>
        <p:sp>
          <p:nvSpPr>
            <p:cNvPr id="552" name="Google Shape;552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" name="Google Shape;563;p4"/>
          <p:cNvGrpSpPr/>
          <p:nvPr/>
        </p:nvGrpSpPr>
        <p:grpSpPr>
          <a:xfrm rot="708033">
            <a:off x="8770901" y="6642822"/>
            <a:ext cx="1138352" cy="275391"/>
            <a:chOff x="3665900" y="8356158"/>
            <a:chExt cx="1015703" cy="245719"/>
          </a:xfrm>
        </p:grpSpPr>
        <p:sp>
          <p:nvSpPr>
            <p:cNvPr id="564" name="Google Shape;564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2" name="Google Shape;572;p4"/>
          <p:cNvGrpSpPr/>
          <p:nvPr/>
        </p:nvGrpSpPr>
        <p:grpSpPr>
          <a:xfrm rot="-708033" flipH="1">
            <a:off x="4591749" y="6928235"/>
            <a:ext cx="1138352" cy="275391"/>
            <a:chOff x="3665900" y="8356158"/>
            <a:chExt cx="1015703" cy="245719"/>
          </a:xfrm>
        </p:grpSpPr>
        <p:sp>
          <p:nvSpPr>
            <p:cNvPr id="573" name="Google Shape;573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" name="Google Shape;581;p4"/>
          <p:cNvGrpSpPr/>
          <p:nvPr/>
        </p:nvGrpSpPr>
        <p:grpSpPr>
          <a:xfrm rot="-708033" flipH="1">
            <a:off x="286449" y="6971502"/>
            <a:ext cx="1138352" cy="275391"/>
            <a:chOff x="3665900" y="8356158"/>
            <a:chExt cx="1015703" cy="245719"/>
          </a:xfrm>
        </p:grpSpPr>
        <p:sp>
          <p:nvSpPr>
            <p:cNvPr id="582" name="Google Shape;582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4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1" name="Google Shape;591;p4"/>
          <p:cNvSpPr txBox="1">
            <a:spLocks noGrp="1"/>
          </p:cNvSpPr>
          <p:nvPr>
            <p:ph type="body" idx="1"/>
          </p:nvPr>
        </p:nvSpPr>
        <p:spPr>
          <a:xfrm>
            <a:off x="950967" y="1451100"/>
            <a:ext cx="10290000" cy="466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 sz="1733">
                <a:solidFill>
                  <a:schemeClr val="lt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>
                <a:solidFill>
                  <a:schemeClr val="lt1"/>
                </a:solidFill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>
                <a:solidFill>
                  <a:schemeClr val="lt1"/>
                </a:solidFill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4"/>
          <p:cNvSpPr/>
          <p:nvPr/>
        </p:nvSpPr>
        <p:spPr>
          <a:xfrm>
            <a:off x="280379" y="41367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3" name="Google Shape;593;p4"/>
          <p:cNvGrpSpPr/>
          <p:nvPr/>
        </p:nvGrpSpPr>
        <p:grpSpPr>
          <a:xfrm>
            <a:off x="-212433" y="780285"/>
            <a:ext cx="1453873" cy="885364"/>
            <a:chOff x="7022525" y="1213188"/>
            <a:chExt cx="1090405" cy="664023"/>
          </a:xfrm>
        </p:grpSpPr>
        <p:sp>
          <p:nvSpPr>
            <p:cNvPr id="594" name="Google Shape;594;p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0029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5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5"/>
          <p:cNvSpPr txBox="1">
            <a:spLocks noGrp="1"/>
          </p:cNvSpPr>
          <p:nvPr>
            <p:ph type="subTitle" idx="1"/>
          </p:nvPr>
        </p:nvSpPr>
        <p:spPr>
          <a:xfrm>
            <a:off x="1804500" y="3647591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604" name="Google Shape;604;p5"/>
          <p:cNvSpPr txBox="1">
            <a:spLocks noGrp="1"/>
          </p:cNvSpPr>
          <p:nvPr>
            <p:ph type="subTitle" idx="2"/>
          </p:nvPr>
        </p:nvSpPr>
        <p:spPr>
          <a:xfrm>
            <a:off x="6951500" y="3647591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605" name="Google Shape;605;p5"/>
          <p:cNvSpPr txBox="1">
            <a:spLocks noGrp="1"/>
          </p:cNvSpPr>
          <p:nvPr>
            <p:ph type="subTitle" idx="3"/>
          </p:nvPr>
        </p:nvSpPr>
        <p:spPr>
          <a:xfrm>
            <a:off x="1806500" y="4170057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5"/>
          <p:cNvSpPr txBox="1">
            <a:spLocks noGrp="1"/>
          </p:cNvSpPr>
          <p:nvPr>
            <p:ph type="subTitle" idx="4"/>
          </p:nvPr>
        </p:nvSpPr>
        <p:spPr>
          <a:xfrm>
            <a:off x="6949500" y="4173224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5"/>
          <p:cNvGrpSpPr/>
          <p:nvPr/>
        </p:nvGrpSpPr>
        <p:grpSpPr>
          <a:xfrm>
            <a:off x="9095006" y="5451226"/>
            <a:ext cx="4699236" cy="1228045"/>
            <a:chOff x="-729684" y="2561769"/>
            <a:chExt cx="3524427" cy="921034"/>
          </a:xfrm>
        </p:grpSpPr>
        <p:sp>
          <p:nvSpPr>
            <p:cNvPr id="608" name="Google Shape;608;p5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" name="Google Shape;610;p5"/>
          <p:cNvGrpSpPr/>
          <p:nvPr/>
        </p:nvGrpSpPr>
        <p:grpSpPr>
          <a:xfrm>
            <a:off x="248941" y="5396096"/>
            <a:ext cx="6416108" cy="1330565"/>
            <a:chOff x="2235793" y="2621897"/>
            <a:chExt cx="4812081" cy="997924"/>
          </a:xfrm>
        </p:grpSpPr>
        <p:sp>
          <p:nvSpPr>
            <p:cNvPr id="611" name="Google Shape;611;p5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3" name="Google Shape;613;p5"/>
          <p:cNvSpPr/>
          <p:nvPr/>
        </p:nvSpPr>
        <p:spPr>
          <a:xfrm>
            <a:off x="-725305" y="5762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614" name="Google Shape;614;p5"/>
          <p:cNvGrpSpPr/>
          <p:nvPr/>
        </p:nvGrpSpPr>
        <p:grpSpPr>
          <a:xfrm>
            <a:off x="4963899" y="6681944"/>
            <a:ext cx="1092077" cy="405059"/>
            <a:chOff x="1726100" y="1627975"/>
            <a:chExt cx="359425" cy="133325"/>
          </a:xfrm>
        </p:grpSpPr>
        <p:sp>
          <p:nvSpPr>
            <p:cNvPr id="615" name="Google Shape;615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6" name="Google Shape;626;p5"/>
          <p:cNvSpPr/>
          <p:nvPr/>
        </p:nvSpPr>
        <p:spPr>
          <a:xfrm>
            <a:off x="2127301" y="64462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7" name="Google Shape;627;p5"/>
          <p:cNvGrpSpPr/>
          <p:nvPr/>
        </p:nvGrpSpPr>
        <p:grpSpPr>
          <a:xfrm>
            <a:off x="2194972" y="7051080"/>
            <a:ext cx="354705" cy="327373"/>
            <a:chOff x="2706625" y="4735761"/>
            <a:chExt cx="226446" cy="209015"/>
          </a:xfrm>
        </p:grpSpPr>
        <p:sp>
          <p:nvSpPr>
            <p:cNvPr id="628" name="Google Shape;628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29" name="Google Shape;629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630" name="Google Shape;630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54" name="Google Shape;654;p5"/>
          <p:cNvGrpSpPr/>
          <p:nvPr/>
        </p:nvGrpSpPr>
        <p:grpSpPr>
          <a:xfrm>
            <a:off x="3474553" y="5982136"/>
            <a:ext cx="479329" cy="177784"/>
            <a:chOff x="1726100" y="1627975"/>
            <a:chExt cx="359425" cy="133325"/>
          </a:xfrm>
        </p:grpSpPr>
        <p:sp>
          <p:nvSpPr>
            <p:cNvPr id="655" name="Google Shape;655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6" name="Google Shape;666;p5"/>
          <p:cNvGrpSpPr/>
          <p:nvPr/>
        </p:nvGrpSpPr>
        <p:grpSpPr>
          <a:xfrm>
            <a:off x="-4" y="4053825"/>
            <a:ext cx="1039645" cy="2385067"/>
            <a:chOff x="2905325" y="2851350"/>
            <a:chExt cx="377175" cy="865325"/>
          </a:xfrm>
        </p:grpSpPr>
        <p:sp>
          <p:nvSpPr>
            <p:cNvPr id="667" name="Google Shape;667;p5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" name="Google Shape;677;p5"/>
          <p:cNvGrpSpPr/>
          <p:nvPr/>
        </p:nvGrpSpPr>
        <p:grpSpPr>
          <a:xfrm>
            <a:off x="8018277" y="6446226"/>
            <a:ext cx="718889" cy="227943"/>
            <a:chOff x="2631450" y="1885950"/>
            <a:chExt cx="671525" cy="212925"/>
          </a:xfrm>
        </p:grpSpPr>
        <p:sp>
          <p:nvSpPr>
            <p:cNvPr id="678" name="Google Shape;678;p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" name="Google Shape;688;p5"/>
          <p:cNvGrpSpPr/>
          <p:nvPr/>
        </p:nvGrpSpPr>
        <p:grpSpPr>
          <a:xfrm>
            <a:off x="9306866" y="6120045"/>
            <a:ext cx="614473" cy="227915"/>
            <a:chOff x="1726100" y="1627975"/>
            <a:chExt cx="359425" cy="133325"/>
          </a:xfrm>
        </p:grpSpPr>
        <p:sp>
          <p:nvSpPr>
            <p:cNvPr id="689" name="Google Shape;689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" name="Google Shape;700;p5"/>
          <p:cNvGrpSpPr/>
          <p:nvPr/>
        </p:nvGrpSpPr>
        <p:grpSpPr>
          <a:xfrm rot="707990">
            <a:off x="6904132" y="6922663"/>
            <a:ext cx="1354315" cy="327636"/>
            <a:chOff x="3665900" y="8356158"/>
            <a:chExt cx="1015703" cy="245719"/>
          </a:xfrm>
        </p:grpSpPr>
        <p:sp>
          <p:nvSpPr>
            <p:cNvPr id="701" name="Google Shape;701;p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" name="Google Shape;709;p5"/>
          <p:cNvGrpSpPr/>
          <p:nvPr/>
        </p:nvGrpSpPr>
        <p:grpSpPr>
          <a:xfrm>
            <a:off x="2964131" y="6679273"/>
            <a:ext cx="1061861" cy="327375"/>
            <a:chOff x="5692724" y="7100752"/>
            <a:chExt cx="1110424" cy="342347"/>
          </a:xfrm>
        </p:grpSpPr>
        <p:sp>
          <p:nvSpPr>
            <p:cNvPr id="710" name="Google Shape;710;p5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4" name="Google Shape;714;p5"/>
          <p:cNvSpPr/>
          <p:nvPr/>
        </p:nvSpPr>
        <p:spPr>
          <a:xfrm>
            <a:off x="9594492" y="6344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5" name="Google Shape;715;p5"/>
          <p:cNvGrpSpPr/>
          <p:nvPr/>
        </p:nvGrpSpPr>
        <p:grpSpPr>
          <a:xfrm>
            <a:off x="9594484" y="6879873"/>
            <a:ext cx="238221" cy="219912"/>
            <a:chOff x="2706625" y="4735761"/>
            <a:chExt cx="226446" cy="209015"/>
          </a:xfrm>
        </p:grpSpPr>
        <p:sp>
          <p:nvSpPr>
            <p:cNvPr id="716" name="Google Shape;716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7" name="Google Shape;717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18" name="Google Shape;718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9" name="Google Shape;739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42" name="Google Shape;742;p5"/>
          <p:cNvGrpSpPr/>
          <p:nvPr/>
        </p:nvGrpSpPr>
        <p:grpSpPr>
          <a:xfrm flipH="1">
            <a:off x="9722684" y="6935907"/>
            <a:ext cx="238221" cy="219912"/>
            <a:chOff x="2706625" y="4735761"/>
            <a:chExt cx="226446" cy="209015"/>
          </a:xfrm>
        </p:grpSpPr>
        <p:sp>
          <p:nvSpPr>
            <p:cNvPr id="743" name="Google Shape;743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44" name="Google Shape;744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45" name="Google Shape;745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9" name="Google Shape;759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69" name="Google Shape;769;p5"/>
          <p:cNvGrpSpPr/>
          <p:nvPr/>
        </p:nvGrpSpPr>
        <p:grpSpPr>
          <a:xfrm>
            <a:off x="11081011" y="4361740"/>
            <a:ext cx="1247592" cy="2312433"/>
            <a:chOff x="2076400" y="2732150"/>
            <a:chExt cx="562350" cy="1042325"/>
          </a:xfrm>
        </p:grpSpPr>
        <p:sp>
          <p:nvSpPr>
            <p:cNvPr id="770" name="Google Shape;770;p5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0" name="Google Shape;780;p5"/>
          <p:cNvGrpSpPr/>
          <p:nvPr/>
        </p:nvGrpSpPr>
        <p:grpSpPr>
          <a:xfrm>
            <a:off x="10931178" y="6557034"/>
            <a:ext cx="1420119" cy="227929"/>
            <a:chOff x="2895325" y="1290875"/>
            <a:chExt cx="428125" cy="68725"/>
          </a:xfrm>
        </p:grpSpPr>
        <p:sp>
          <p:nvSpPr>
            <p:cNvPr id="781" name="Google Shape;781;p5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" name="Google Shape;787;p5"/>
          <p:cNvGrpSpPr/>
          <p:nvPr/>
        </p:nvGrpSpPr>
        <p:grpSpPr>
          <a:xfrm>
            <a:off x="156519" y="6169659"/>
            <a:ext cx="1092040" cy="318607"/>
            <a:chOff x="1682875" y="2128425"/>
            <a:chExt cx="575525" cy="167900"/>
          </a:xfrm>
        </p:grpSpPr>
        <p:sp>
          <p:nvSpPr>
            <p:cNvPr id="788" name="Google Shape;788;p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6" name="Google Shape;796;p5"/>
          <p:cNvSpPr/>
          <p:nvPr/>
        </p:nvSpPr>
        <p:spPr>
          <a:xfrm>
            <a:off x="34033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5"/>
          <p:cNvSpPr/>
          <p:nvPr/>
        </p:nvSpPr>
        <p:spPr>
          <a:xfrm>
            <a:off x="10176846" y="152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5"/>
          <p:cNvSpPr/>
          <p:nvPr/>
        </p:nvSpPr>
        <p:spPr>
          <a:xfrm>
            <a:off x="492150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9" name="Google Shape;799;p5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800" name="Google Shape;800;p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7296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6"/>
          <p:cNvSpPr/>
          <p:nvPr/>
        </p:nvSpPr>
        <p:spPr>
          <a:xfrm>
            <a:off x="203200" y="5495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6" name="Google Shape;806;p6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6"/>
          <p:cNvGrpSpPr/>
          <p:nvPr/>
        </p:nvGrpSpPr>
        <p:grpSpPr>
          <a:xfrm>
            <a:off x="9095006" y="6060826"/>
            <a:ext cx="4699236" cy="1228045"/>
            <a:chOff x="-729684" y="2561769"/>
            <a:chExt cx="3524427" cy="921034"/>
          </a:xfrm>
        </p:grpSpPr>
        <p:sp>
          <p:nvSpPr>
            <p:cNvPr id="808" name="Google Shape;808;p6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0" name="Google Shape;810;p6"/>
          <p:cNvSpPr/>
          <p:nvPr/>
        </p:nvSpPr>
        <p:spPr>
          <a:xfrm>
            <a:off x="-725305" y="6372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811" name="Google Shape;811;p6"/>
          <p:cNvGrpSpPr/>
          <p:nvPr/>
        </p:nvGrpSpPr>
        <p:grpSpPr>
          <a:xfrm>
            <a:off x="10221699" y="7200711"/>
            <a:ext cx="1092077" cy="405059"/>
            <a:chOff x="1726100" y="1627975"/>
            <a:chExt cx="359425" cy="133325"/>
          </a:xfrm>
        </p:grpSpPr>
        <p:sp>
          <p:nvSpPr>
            <p:cNvPr id="812" name="Google Shape;81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3" name="Google Shape;823;p6"/>
          <p:cNvSpPr/>
          <p:nvPr/>
        </p:nvSpPr>
        <p:spPr>
          <a:xfrm>
            <a:off x="1416100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4" name="Google Shape;824;p6"/>
          <p:cNvGrpSpPr/>
          <p:nvPr/>
        </p:nvGrpSpPr>
        <p:grpSpPr>
          <a:xfrm>
            <a:off x="1585371" y="6847880"/>
            <a:ext cx="354705" cy="327373"/>
            <a:chOff x="2706625" y="4735761"/>
            <a:chExt cx="226446" cy="209015"/>
          </a:xfrm>
        </p:grpSpPr>
        <p:sp>
          <p:nvSpPr>
            <p:cNvPr id="825" name="Google Shape;825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26" name="Google Shape;826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827" name="Google Shape;827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8" name="Google Shape;828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9" name="Google Shape;829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2" name="Google Shape;832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3" name="Google Shape;833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4" name="Google Shape;834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5" name="Google Shape;835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8" name="Google Shape;838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9" name="Google Shape;839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0" name="Google Shape;840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1" name="Google Shape;841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2" name="Google Shape;842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3" name="Google Shape;843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4" name="Google Shape;844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5" name="Google Shape;845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6" name="Google Shape;846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7" name="Google Shape;847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8" name="Google Shape;848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9" name="Google Shape;849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0" name="Google Shape;850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51" name="Google Shape;851;p6"/>
          <p:cNvGrpSpPr/>
          <p:nvPr/>
        </p:nvGrpSpPr>
        <p:grpSpPr>
          <a:xfrm>
            <a:off x="2255353" y="6591736"/>
            <a:ext cx="479329" cy="177784"/>
            <a:chOff x="1726100" y="1627975"/>
            <a:chExt cx="359425" cy="133325"/>
          </a:xfrm>
        </p:grpSpPr>
        <p:sp>
          <p:nvSpPr>
            <p:cNvPr id="852" name="Google Shape;85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3" name="Google Shape;863;p6"/>
          <p:cNvGrpSpPr/>
          <p:nvPr/>
        </p:nvGrpSpPr>
        <p:grpSpPr>
          <a:xfrm>
            <a:off x="11511985" y="5666034"/>
            <a:ext cx="410100" cy="853500"/>
            <a:chOff x="4082275" y="3073825"/>
            <a:chExt cx="307575" cy="640125"/>
          </a:xfrm>
        </p:grpSpPr>
        <p:sp>
          <p:nvSpPr>
            <p:cNvPr id="864" name="Google Shape;864;p6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9" name="Google Shape;869;p6"/>
          <p:cNvGrpSpPr/>
          <p:nvPr/>
        </p:nvGrpSpPr>
        <p:grpSpPr>
          <a:xfrm>
            <a:off x="8018277" y="7055826"/>
            <a:ext cx="718889" cy="227943"/>
            <a:chOff x="2631450" y="1885950"/>
            <a:chExt cx="671525" cy="212925"/>
          </a:xfrm>
        </p:grpSpPr>
        <p:sp>
          <p:nvSpPr>
            <p:cNvPr id="870" name="Google Shape;870;p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0" name="Google Shape;880;p6"/>
          <p:cNvGrpSpPr/>
          <p:nvPr/>
        </p:nvGrpSpPr>
        <p:grpSpPr>
          <a:xfrm>
            <a:off x="11512000" y="6450245"/>
            <a:ext cx="614473" cy="227915"/>
            <a:chOff x="1726100" y="1627975"/>
            <a:chExt cx="359425" cy="133325"/>
          </a:xfrm>
        </p:grpSpPr>
        <p:sp>
          <p:nvSpPr>
            <p:cNvPr id="881" name="Google Shape;881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6"/>
          <p:cNvGrpSpPr/>
          <p:nvPr/>
        </p:nvGrpSpPr>
        <p:grpSpPr>
          <a:xfrm rot="707990">
            <a:off x="5380132" y="7227463"/>
            <a:ext cx="1354315" cy="327636"/>
            <a:chOff x="3665900" y="8356158"/>
            <a:chExt cx="1015703" cy="245719"/>
          </a:xfrm>
        </p:grpSpPr>
        <p:sp>
          <p:nvSpPr>
            <p:cNvPr id="893" name="Google Shape;893;p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1" name="Google Shape;901;p6"/>
          <p:cNvGrpSpPr/>
          <p:nvPr/>
        </p:nvGrpSpPr>
        <p:grpSpPr>
          <a:xfrm>
            <a:off x="2862531" y="7085672"/>
            <a:ext cx="1061861" cy="327375"/>
            <a:chOff x="5692724" y="7100752"/>
            <a:chExt cx="1110424" cy="342347"/>
          </a:xfrm>
        </p:grpSpPr>
        <p:sp>
          <p:nvSpPr>
            <p:cNvPr id="902" name="Google Shape;902;p6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6" name="Google Shape;906;p6"/>
          <p:cNvSpPr/>
          <p:nvPr/>
        </p:nvSpPr>
        <p:spPr>
          <a:xfrm>
            <a:off x="9594492" y="6344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7" name="Google Shape;907;p6"/>
          <p:cNvGrpSpPr/>
          <p:nvPr/>
        </p:nvGrpSpPr>
        <p:grpSpPr>
          <a:xfrm>
            <a:off x="9594484" y="6879873"/>
            <a:ext cx="238221" cy="219912"/>
            <a:chOff x="2706625" y="4735761"/>
            <a:chExt cx="226446" cy="209015"/>
          </a:xfrm>
        </p:grpSpPr>
        <p:sp>
          <p:nvSpPr>
            <p:cNvPr id="908" name="Google Shape;908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09" name="Google Shape;909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910" name="Google Shape;910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34" name="Google Shape;934;p6"/>
          <p:cNvGrpSpPr/>
          <p:nvPr/>
        </p:nvGrpSpPr>
        <p:grpSpPr>
          <a:xfrm flipH="1">
            <a:off x="9722684" y="6935907"/>
            <a:ext cx="238221" cy="219912"/>
            <a:chOff x="2706625" y="4735761"/>
            <a:chExt cx="226446" cy="209015"/>
          </a:xfrm>
        </p:grpSpPr>
        <p:sp>
          <p:nvSpPr>
            <p:cNvPr id="935" name="Google Shape;935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36" name="Google Shape;936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937" name="Google Shape;937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6" name="Google Shape;956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7" name="Google Shape;957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61" name="Google Shape;961;p6"/>
          <p:cNvGrpSpPr/>
          <p:nvPr/>
        </p:nvGrpSpPr>
        <p:grpSpPr>
          <a:xfrm>
            <a:off x="147319" y="6887677"/>
            <a:ext cx="1092040" cy="318607"/>
            <a:chOff x="1682875" y="2128425"/>
            <a:chExt cx="575525" cy="167900"/>
          </a:xfrm>
        </p:grpSpPr>
        <p:sp>
          <p:nvSpPr>
            <p:cNvPr id="962" name="Google Shape;962;p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0" name="Google Shape;970;p6"/>
          <p:cNvSpPr/>
          <p:nvPr/>
        </p:nvSpPr>
        <p:spPr>
          <a:xfrm>
            <a:off x="5638509" y="3821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6"/>
          <p:cNvSpPr/>
          <p:nvPr/>
        </p:nvSpPr>
        <p:spPr>
          <a:xfrm>
            <a:off x="9732346" y="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6"/>
          <p:cNvSpPr/>
          <p:nvPr/>
        </p:nvSpPr>
        <p:spPr>
          <a:xfrm>
            <a:off x="8683651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3" name="Google Shape;973;p6"/>
          <p:cNvGrpSpPr/>
          <p:nvPr/>
        </p:nvGrpSpPr>
        <p:grpSpPr>
          <a:xfrm>
            <a:off x="3762668" y="-16"/>
            <a:ext cx="1453873" cy="179151"/>
            <a:chOff x="7022525" y="1213188"/>
            <a:chExt cx="1090405" cy="134363"/>
          </a:xfrm>
        </p:grpSpPr>
        <p:sp>
          <p:nvSpPr>
            <p:cNvPr id="974" name="Google Shape;974;p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8" name="Google Shape;978;p6"/>
          <p:cNvSpPr/>
          <p:nvPr/>
        </p:nvSpPr>
        <p:spPr>
          <a:xfrm>
            <a:off x="4091818" y="3655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02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7"/>
          <p:cNvSpPr/>
          <p:nvPr/>
        </p:nvSpPr>
        <p:spPr>
          <a:xfrm>
            <a:off x="0" y="4580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7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2" name="Google Shape;982;p7"/>
          <p:cNvSpPr txBox="1">
            <a:spLocks noGrp="1"/>
          </p:cNvSpPr>
          <p:nvPr>
            <p:ph type="body" idx="1"/>
          </p:nvPr>
        </p:nvSpPr>
        <p:spPr>
          <a:xfrm>
            <a:off x="2422800" y="1905000"/>
            <a:ext cx="7346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983" name="Google Shape;983;p7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984" name="Google Shape;984;p7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6" name="Google Shape;986;p7"/>
          <p:cNvGrpSpPr/>
          <p:nvPr/>
        </p:nvGrpSpPr>
        <p:grpSpPr>
          <a:xfrm>
            <a:off x="248941" y="5192896"/>
            <a:ext cx="6416108" cy="1330565"/>
            <a:chOff x="2235793" y="2621897"/>
            <a:chExt cx="4812081" cy="997924"/>
          </a:xfrm>
        </p:grpSpPr>
        <p:sp>
          <p:nvSpPr>
            <p:cNvPr id="987" name="Google Shape;987;p7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9" name="Google Shape;989;p7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990" name="Google Shape;990;p7"/>
          <p:cNvGrpSpPr/>
          <p:nvPr/>
        </p:nvGrpSpPr>
        <p:grpSpPr>
          <a:xfrm>
            <a:off x="7185566" y="6335628"/>
            <a:ext cx="1092077" cy="405059"/>
            <a:chOff x="1726100" y="1627975"/>
            <a:chExt cx="359425" cy="133325"/>
          </a:xfrm>
        </p:grpSpPr>
        <p:sp>
          <p:nvSpPr>
            <p:cNvPr id="991" name="Google Shape;991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2" name="Google Shape;1002;p7"/>
          <p:cNvGrpSpPr/>
          <p:nvPr/>
        </p:nvGrpSpPr>
        <p:grpSpPr>
          <a:xfrm>
            <a:off x="248946" y="5244095"/>
            <a:ext cx="479313" cy="888485"/>
            <a:chOff x="1612800" y="3107475"/>
            <a:chExt cx="360350" cy="667900"/>
          </a:xfrm>
        </p:grpSpPr>
        <p:sp>
          <p:nvSpPr>
            <p:cNvPr id="1003" name="Google Shape;1003;p7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7"/>
          <p:cNvSpPr/>
          <p:nvPr/>
        </p:nvSpPr>
        <p:spPr>
          <a:xfrm>
            <a:off x="1606600" y="6014863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5" name="Google Shape;1015;p7"/>
          <p:cNvGrpSpPr/>
          <p:nvPr/>
        </p:nvGrpSpPr>
        <p:grpSpPr>
          <a:xfrm>
            <a:off x="1674271" y="6521347"/>
            <a:ext cx="354705" cy="327373"/>
            <a:chOff x="2706625" y="4735761"/>
            <a:chExt cx="226446" cy="209015"/>
          </a:xfrm>
        </p:grpSpPr>
        <p:sp>
          <p:nvSpPr>
            <p:cNvPr id="1016" name="Google Shape;1016;p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17" name="Google Shape;1017;p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018" name="Google Shape;1018;p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42" name="Google Shape;1042;p7"/>
          <p:cNvGrpSpPr/>
          <p:nvPr/>
        </p:nvGrpSpPr>
        <p:grpSpPr>
          <a:xfrm>
            <a:off x="2661753" y="5982136"/>
            <a:ext cx="479329" cy="177784"/>
            <a:chOff x="1726100" y="1627975"/>
            <a:chExt cx="359425" cy="133325"/>
          </a:xfrm>
        </p:grpSpPr>
        <p:sp>
          <p:nvSpPr>
            <p:cNvPr id="1043" name="Google Shape;1043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4" name="Google Shape;1054;p7"/>
          <p:cNvGrpSpPr/>
          <p:nvPr/>
        </p:nvGrpSpPr>
        <p:grpSpPr>
          <a:xfrm>
            <a:off x="10620685" y="4604334"/>
            <a:ext cx="410100" cy="853500"/>
            <a:chOff x="4082275" y="3073825"/>
            <a:chExt cx="307575" cy="640125"/>
          </a:xfrm>
        </p:grpSpPr>
        <p:sp>
          <p:nvSpPr>
            <p:cNvPr id="1055" name="Google Shape;1055;p7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0" name="Google Shape;1060;p7"/>
          <p:cNvGrpSpPr/>
          <p:nvPr/>
        </p:nvGrpSpPr>
        <p:grpSpPr>
          <a:xfrm>
            <a:off x="10466310" y="6250193"/>
            <a:ext cx="718889" cy="227943"/>
            <a:chOff x="2631450" y="1885950"/>
            <a:chExt cx="671525" cy="212925"/>
          </a:xfrm>
        </p:grpSpPr>
        <p:sp>
          <p:nvSpPr>
            <p:cNvPr id="1061" name="Google Shape;1061;p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1" name="Google Shape;1071;p7"/>
          <p:cNvGrpSpPr/>
          <p:nvPr/>
        </p:nvGrpSpPr>
        <p:grpSpPr>
          <a:xfrm>
            <a:off x="10620700" y="5358045"/>
            <a:ext cx="614473" cy="227915"/>
            <a:chOff x="1726100" y="1627975"/>
            <a:chExt cx="359425" cy="133325"/>
          </a:xfrm>
        </p:grpSpPr>
        <p:sp>
          <p:nvSpPr>
            <p:cNvPr id="1072" name="Google Shape;1072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3" name="Google Shape;1083;p7"/>
          <p:cNvGrpSpPr/>
          <p:nvPr/>
        </p:nvGrpSpPr>
        <p:grpSpPr>
          <a:xfrm rot="707990">
            <a:off x="10422032" y="6992997"/>
            <a:ext cx="1354315" cy="327636"/>
            <a:chOff x="3665900" y="8356158"/>
            <a:chExt cx="1015703" cy="245719"/>
          </a:xfrm>
        </p:grpSpPr>
        <p:sp>
          <p:nvSpPr>
            <p:cNvPr id="1084" name="Google Shape;1084;p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2" name="Google Shape;1092;p7"/>
          <p:cNvGrpSpPr/>
          <p:nvPr/>
        </p:nvGrpSpPr>
        <p:grpSpPr>
          <a:xfrm>
            <a:off x="3935031" y="6521355"/>
            <a:ext cx="1061861" cy="327375"/>
            <a:chOff x="5692724" y="7100752"/>
            <a:chExt cx="1110424" cy="342347"/>
          </a:xfrm>
        </p:grpSpPr>
        <p:sp>
          <p:nvSpPr>
            <p:cNvPr id="1093" name="Google Shape;1093;p7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7" name="Google Shape;1097;p7"/>
          <p:cNvGrpSpPr/>
          <p:nvPr/>
        </p:nvGrpSpPr>
        <p:grpSpPr>
          <a:xfrm>
            <a:off x="8781685" y="5937775"/>
            <a:ext cx="479335" cy="811644"/>
            <a:chOff x="7195863" y="4529531"/>
            <a:chExt cx="359501" cy="608733"/>
          </a:xfrm>
        </p:grpSpPr>
        <p:sp>
          <p:nvSpPr>
            <p:cNvPr id="1098" name="Google Shape;1098;p7"/>
            <p:cNvSpPr/>
            <p:nvPr/>
          </p:nvSpPr>
          <p:spPr>
            <a:xfrm>
              <a:off x="7195868" y="4529531"/>
              <a:ext cx="359497" cy="490210"/>
            </a:xfrm>
            <a:custGeom>
              <a:avLst/>
              <a:gdLst/>
              <a:ahLst/>
              <a:cxnLst/>
              <a:rect l="l" t="t" r="r" b="b"/>
              <a:pathLst>
                <a:path w="10264" h="13996" extrusionOk="0">
                  <a:moveTo>
                    <a:pt x="4586" y="1"/>
                  </a:moveTo>
                  <a:lnTo>
                    <a:pt x="4568" y="656"/>
                  </a:lnTo>
                  <a:lnTo>
                    <a:pt x="4532" y="1384"/>
                  </a:lnTo>
                  <a:lnTo>
                    <a:pt x="4422" y="3040"/>
                  </a:lnTo>
                  <a:lnTo>
                    <a:pt x="4295" y="4805"/>
                  </a:lnTo>
                  <a:lnTo>
                    <a:pt x="4131" y="6552"/>
                  </a:lnTo>
                  <a:lnTo>
                    <a:pt x="3840" y="9464"/>
                  </a:lnTo>
                  <a:lnTo>
                    <a:pt x="3713" y="10683"/>
                  </a:lnTo>
                  <a:lnTo>
                    <a:pt x="3604" y="9846"/>
                  </a:lnTo>
                  <a:lnTo>
                    <a:pt x="3476" y="8900"/>
                  </a:lnTo>
                  <a:lnTo>
                    <a:pt x="3331" y="7699"/>
                  </a:lnTo>
                  <a:lnTo>
                    <a:pt x="3203" y="6334"/>
                  </a:lnTo>
                  <a:lnTo>
                    <a:pt x="3076" y="4860"/>
                  </a:lnTo>
                  <a:lnTo>
                    <a:pt x="3039" y="4114"/>
                  </a:lnTo>
                  <a:lnTo>
                    <a:pt x="3021" y="3349"/>
                  </a:lnTo>
                  <a:lnTo>
                    <a:pt x="3003" y="2603"/>
                  </a:lnTo>
                  <a:lnTo>
                    <a:pt x="3003" y="1893"/>
                  </a:lnTo>
                  <a:lnTo>
                    <a:pt x="2821" y="2185"/>
                  </a:lnTo>
                  <a:lnTo>
                    <a:pt x="2657" y="2494"/>
                  </a:lnTo>
                  <a:lnTo>
                    <a:pt x="2512" y="2822"/>
                  </a:lnTo>
                  <a:lnTo>
                    <a:pt x="2384" y="3167"/>
                  </a:lnTo>
                  <a:lnTo>
                    <a:pt x="2293" y="3531"/>
                  </a:lnTo>
                  <a:lnTo>
                    <a:pt x="2202" y="3895"/>
                  </a:lnTo>
                  <a:lnTo>
                    <a:pt x="2148" y="4277"/>
                  </a:lnTo>
                  <a:lnTo>
                    <a:pt x="2093" y="4660"/>
                  </a:lnTo>
                  <a:lnTo>
                    <a:pt x="2057" y="5060"/>
                  </a:lnTo>
                  <a:lnTo>
                    <a:pt x="2039" y="5460"/>
                  </a:lnTo>
                  <a:lnTo>
                    <a:pt x="2039" y="5879"/>
                  </a:lnTo>
                  <a:lnTo>
                    <a:pt x="2039" y="6279"/>
                  </a:lnTo>
                  <a:lnTo>
                    <a:pt x="2093" y="7080"/>
                  </a:lnTo>
                  <a:lnTo>
                    <a:pt x="2166" y="7862"/>
                  </a:lnTo>
                  <a:lnTo>
                    <a:pt x="2275" y="8609"/>
                  </a:lnTo>
                  <a:lnTo>
                    <a:pt x="2384" y="9318"/>
                  </a:lnTo>
                  <a:lnTo>
                    <a:pt x="2512" y="9937"/>
                  </a:lnTo>
                  <a:lnTo>
                    <a:pt x="2639" y="10501"/>
                  </a:lnTo>
                  <a:lnTo>
                    <a:pt x="2817" y="11215"/>
                  </a:lnTo>
                  <a:lnTo>
                    <a:pt x="2730" y="10938"/>
                  </a:lnTo>
                  <a:lnTo>
                    <a:pt x="2548" y="10501"/>
                  </a:lnTo>
                  <a:lnTo>
                    <a:pt x="2421" y="10246"/>
                  </a:lnTo>
                  <a:lnTo>
                    <a:pt x="2293" y="9992"/>
                  </a:lnTo>
                  <a:lnTo>
                    <a:pt x="2130" y="9719"/>
                  </a:lnTo>
                  <a:lnTo>
                    <a:pt x="1966" y="9446"/>
                  </a:lnTo>
                  <a:lnTo>
                    <a:pt x="1766" y="9154"/>
                  </a:lnTo>
                  <a:lnTo>
                    <a:pt x="1547" y="8882"/>
                  </a:lnTo>
                  <a:lnTo>
                    <a:pt x="1311" y="8590"/>
                  </a:lnTo>
                  <a:lnTo>
                    <a:pt x="1038" y="8317"/>
                  </a:lnTo>
                  <a:lnTo>
                    <a:pt x="1129" y="8918"/>
                  </a:lnTo>
                  <a:lnTo>
                    <a:pt x="1238" y="9482"/>
                  </a:lnTo>
                  <a:lnTo>
                    <a:pt x="1383" y="10010"/>
                  </a:lnTo>
                  <a:lnTo>
                    <a:pt x="1529" y="10483"/>
                  </a:lnTo>
                  <a:lnTo>
                    <a:pt x="1693" y="10920"/>
                  </a:lnTo>
                  <a:lnTo>
                    <a:pt x="1875" y="11338"/>
                  </a:lnTo>
                  <a:lnTo>
                    <a:pt x="1987" y="11588"/>
                  </a:lnTo>
                  <a:lnTo>
                    <a:pt x="1987" y="11588"/>
                  </a:lnTo>
                  <a:lnTo>
                    <a:pt x="0" y="10174"/>
                  </a:lnTo>
                  <a:lnTo>
                    <a:pt x="73" y="10319"/>
                  </a:lnTo>
                  <a:lnTo>
                    <a:pt x="255" y="10738"/>
                  </a:lnTo>
                  <a:lnTo>
                    <a:pt x="401" y="11011"/>
                  </a:lnTo>
                  <a:lnTo>
                    <a:pt x="601" y="11302"/>
                  </a:lnTo>
                  <a:lnTo>
                    <a:pt x="819" y="11648"/>
                  </a:lnTo>
                  <a:lnTo>
                    <a:pt x="1092" y="11975"/>
                  </a:lnTo>
                  <a:lnTo>
                    <a:pt x="1383" y="12321"/>
                  </a:lnTo>
                  <a:lnTo>
                    <a:pt x="1747" y="12667"/>
                  </a:lnTo>
                  <a:lnTo>
                    <a:pt x="1929" y="12830"/>
                  </a:lnTo>
                  <a:lnTo>
                    <a:pt x="2148" y="12994"/>
                  </a:lnTo>
                  <a:lnTo>
                    <a:pt x="2348" y="13140"/>
                  </a:lnTo>
                  <a:lnTo>
                    <a:pt x="2584" y="13285"/>
                  </a:lnTo>
                  <a:lnTo>
                    <a:pt x="2821" y="13413"/>
                  </a:lnTo>
                  <a:lnTo>
                    <a:pt x="3076" y="13540"/>
                  </a:lnTo>
                  <a:lnTo>
                    <a:pt x="3331" y="13649"/>
                  </a:lnTo>
                  <a:lnTo>
                    <a:pt x="3622" y="13759"/>
                  </a:lnTo>
                  <a:lnTo>
                    <a:pt x="3913" y="13850"/>
                  </a:lnTo>
                  <a:lnTo>
                    <a:pt x="4204" y="13922"/>
                  </a:lnTo>
                  <a:lnTo>
                    <a:pt x="4532" y="13959"/>
                  </a:lnTo>
                  <a:lnTo>
                    <a:pt x="4859" y="13995"/>
                  </a:lnTo>
                  <a:lnTo>
                    <a:pt x="5278" y="13850"/>
                  </a:lnTo>
                  <a:lnTo>
                    <a:pt x="5678" y="13704"/>
                  </a:lnTo>
                  <a:lnTo>
                    <a:pt x="6060" y="13540"/>
                  </a:lnTo>
                  <a:lnTo>
                    <a:pt x="6406" y="13358"/>
                  </a:lnTo>
                  <a:lnTo>
                    <a:pt x="6752" y="13176"/>
                  </a:lnTo>
                  <a:lnTo>
                    <a:pt x="7061" y="12976"/>
                  </a:lnTo>
                  <a:lnTo>
                    <a:pt x="7371" y="12794"/>
                  </a:lnTo>
                  <a:lnTo>
                    <a:pt x="7643" y="12576"/>
                  </a:lnTo>
                  <a:lnTo>
                    <a:pt x="7898" y="12376"/>
                  </a:lnTo>
                  <a:lnTo>
                    <a:pt x="8153" y="12157"/>
                  </a:lnTo>
                  <a:lnTo>
                    <a:pt x="8371" y="11957"/>
                  </a:lnTo>
                  <a:lnTo>
                    <a:pt x="8590" y="11739"/>
                  </a:lnTo>
                  <a:lnTo>
                    <a:pt x="8972" y="11320"/>
                  </a:lnTo>
                  <a:lnTo>
                    <a:pt x="9281" y="10902"/>
                  </a:lnTo>
                  <a:lnTo>
                    <a:pt x="9554" y="10501"/>
                  </a:lnTo>
                  <a:lnTo>
                    <a:pt x="9773" y="10137"/>
                  </a:lnTo>
                  <a:lnTo>
                    <a:pt x="9936" y="9791"/>
                  </a:lnTo>
                  <a:lnTo>
                    <a:pt x="10064" y="9500"/>
                  </a:lnTo>
                  <a:lnTo>
                    <a:pt x="10155" y="9245"/>
                  </a:lnTo>
                  <a:lnTo>
                    <a:pt x="10228" y="9064"/>
                  </a:lnTo>
                  <a:lnTo>
                    <a:pt x="10264" y="8900"/>
                  </a:lnTo>
                  <a:lnTo>
                    <a:pt x="10064" y="9191"/>
                  </a:lnTo>
                  <a:lnTo>
                    <a:pt x="9845" y="9464"/>
                  </a:lnTo>
                  <a:lnTo>
                    <a:pt x="9645" y="9700"/>
                  </a:lnTo>
                  <a:lnTo>
                    <a:pt x="9427" y="9937"/>
                  </a:lnTo>
                  <a:lnTo>
                    <a:pt x="9209" y="10137"/>
                  </a:lnTo>
                  <a:lnTo>
                    <a:pt x="9008" y="10337"/>
                  </a:lnTo>
                  <a:lnTo>
                    <a:pt x="8808" y="10519"/>
                  </a:lnTo>
                  <a:lnTo>
                    <a:pt x="8590" y="10665"/>
                  </a:lnTo>
                  <a:lnTo>
                    <a:pt x="8189" y="10956"/>
                  </a:lnTo>
                  <a:lnTo>
                    <a:pt x="7789" y="11174"/>
                  </a:lnTo>
                  <a:lnTo>
                    <a:pt x="7425" y="11338"/>
                  </a:lnTo>
                  <a:lnTo>
                    <a:pt x="7061" y="11466"/>
                  </a:lnTo>
                  <a:lnTo>
                    <a:pt x="6752" y="11575"/>
                  </a:lnTo>
                  <a:lnTo>
                    <a:pt x="6442" y="11629"/>
                  </a:lnTo>
                  <a:lnTo>
                    <a:pt x="6188" y="11666"/>
                  </a:lnTo>
                  <a:lnTo>
                    <a:pt x="5969" y="11684"/>
                  </a:lnTo>
                  <a:lnTo>
                    <a:pt x="5642" y="11684"/>
                  </a:lnTo>
                  <a:lnTo>
                    <a:pt x="5533" y="11666"/>
                  </a:lnTo>
                  <a:lnTo>
                    <a:pt x="5624" y="11593"/>
                  </a:lnTo>
                  <a:lnTo>
                    <a:pt x="5896" y="11393"/>
                  </a:lnTo>
                  <a:lnTo>
                    <a:pt x="6097" y="11229"/>
                  </a:lnTo>
                  <a:lnTo>
                    <a:pt x="6315" y="11011"/>
                  </a:lnTo>
                  <a:lnTo>
                    <a:pt x="6552" y="10774"/>
                  </a:lnTo>
                  <a:lnTo>
                    <a:pt x="6825" y="10483"/>
                  </a:lnTo>
                  <a:lnTo>
                    <a:pt x="7116" y="10137"/>
                  </a:lnTo>
                  <a:lnTo>
                    <a:pt x="7407" y="9755"/>
                  </a:lnTo>
                  <a:lnTo>
                    <a:pt x="7716" y="9318"/>
                  </a:lnTo>
                  <a:lnTo>
                    <a:pt x="8026" y="8845"/>
                  </a:lnTo>
                  <a:lnTo>
                    <a:pt x="8335" y="8299"/>
                  </a:lnTo>
                  <a:lnTo>
                    <a:pt x="8644" y="7717"/>
                  </a:lnTo>
                  <a:lnTo>
                    <a:pt x="8954" y="7080"/>
                  </a:lnTo>
                  <a:lnTo>
                    <a:pt x="9245" y="6388"/>
                  </a:lnTo>
                  <a:lnTo>
                    <a:pt x="8772" y="6716"/>
                  </a:lnTo>
                  <a:lnTo>
                    <a:pt x="8335" y="7062"/>
                  </a:lnTo>
                  <a:lnTo>
                    <a:pt x="7916" y="7426"/>
                  </a:lnTo>
                  <a:lnTo>
                    <a:pt x="7516" y="7790"/>
                  </a:lnTo>
                  <a:lnTo>
                    <a:pt x="7134" y="8154"/>
                  </a:lnTo>
                  <a:lnTo>
                    <a:pt x="6788" y="8499"/>
                  </a:lnTo>
                  <a:lnTo>
                    <a:pt x="6461" y="8845"/>
                  </a:lnTo>
                  <a:lnTo>
                    <a:pt x="6169" y="9191"/>
                  </a:lnTo>
                  <a:lnTo>
                    <a:pt x="5660" y="9773"/>
                  </a:lnTo>
                  <a:lnTo>
                    <a:pt x="5296" y="10265"/>
                  </a:lnTo>
                  <a:lnTo>
                    <a:pt x="4987" y="10683"/>
                  </a:lnTo>
                  <a:lnTo>
                    <a:pt x="5332" y="10046"/>
                  </a:lnTo>
                  <a:lnTo>
                    <a:pt x="5733" y="9300"/>
                  </a:lnTo>
                  <a:lnTo>
                    <a:pt x="6206" y="8336"/>
                  </a:lnTo>
                  <a:lnTo>
                    <a:pt x="6734" y="7189"/>
                  </a:lnTo>
                  <a:lnTo>
                    <a:pt x="7007" y="6570"/>
                  </a:lnTo>
                  <a:lnTo>
                    <a:pt x="7280" y="5915"/>
                  </a:lnTo>
                  <a:lnTo>
                    <a:pt x="7534" y="5242"/>
                  </a:lnTo>
                  <a:lnTo>
                    <a:pt x="7789" y="4569"/>
                  </a:lnTo>
                  <a:lnTo>
                    <a:pt x="8007" y="3859"/>
                  </a:lnTo>
                  <a:lnTo>
                    <a:pt x="8208" y="3149"/>
                  </a:lnTo>
                  <a:lnTo>
                    <a:pt x="8208" y="3149"/>
                  </a:lnTo>
                  <a:lnTo>
                    <a:pt x="8044" y="3295"/>
                  </a:lnTo>
                  <a:lnTo>
                    <a:pt x="7880" y="3459"/>
                  </a:lnTo>
                  <a:lnTo>
                    <a:pt x="7716" y="3640"/>
                  </a:lnTo>
                  <a:lnTo>
                    <a:pt x="7553" y="3841"/>
                  </a:lnTo>
                  <a:lnTo>
                    <a:pt x="7243" y="4277"/>
                  </a:lnTo>
                  <a:lnTo>
                    <a:pt x="6952" y="4751"/>
                  </a:lnTo>
                  <a:lnTo>
                    <a:pt x="6661" y="5260"/>
                  </a:lnTo>
                  <a:lnTo>
                    <a:pt x="6406" y="5770"/>
                  </a:lnTo>
                  <a:lnTo>
                    <a:pt x="6151" y="6297"/>
                  </a:lnTo>
                  <a:lnTo>
                    <a:pt x="5933" y="6825"/>
                  </a:lnTo>
                  <a:lnTo>
                    <a:pt x="5733" y="7335"/>
                  </a:lnTo>
                  <a:lnTo>
                    <a:pt x="5551" y="7808"/>
                  </a:lnTo>
                  <a:lnTo>
                    <a:pt x="5260" y="8609"/>
                  </a:lnTo>
                  <a:lnTo>
                    <a:pt x="5078" y="9173"/>
                  </a:lnTo>
                  <a:lnTo>
                    <a:pt x="5005" y="9373"/>
                  </a:lnTo>
                  <a:lnTo>
                    <a:pt x="5041" y="9082"/>
                  </a:lnTo>
                  <a:lnTo>
                    <a:pt x="5114" y="8263"/>
                  </a:lnTo>
                  <a:lnTo>
                    <a:pt x="5187" y="7062"/>
                  </a:lnTo>
                  <a:lnTo>
                    <a:pt x="5223" y="6370"/>
                  </a:lnTo>
                  <a:lnTo>
                    <a:pt x="5241" y="5624"/>
                  </a:lnTo>
                  <a:lnTo>
                    <a:pt x="5260" y="4860"/>
                  </a:lnTo>
                  <a:lnTo>
                    <a:pt x="5241" y="4059"/>
                  </a:lnTo>
                  <a:lnTo>
                    <a:pt x="5223" y="3277"/>
                  </a:lnTo>
                  <a:lnTo>
                    <a:pt x="5169" y="2512"/>
                  </a:lnTo>
                  <a:lnTo>
                    <a:pt x="5078" y="1784"/>
                  </a:lnTo>
                  <a:lnTo>
                    <a:pt x="5023" y="1439"/>
                  </a:lnTo>
                  <a:lnTo>
                    <a:pt x="4950" y="1111"/>
                  </a:lnTo>
                  <a:lnTo>
                    <a:pt x="4877" y="802"/>
                  </a:lnTo>
                  <a:lnTo>
                    <a:pt x="4786" y="510"/>
                  </a:lnTo>
                  <a:lnTo>
                    <a:pt x="4695" y="237"/>
                  </a:lnTo>
                  <a:lnTo>
                    <a:pt x="4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99" name="Google Shape;1099;p7"/>
            <p:cNvGrpSpPr/>
            <p:nvPr/>
          </p:nvGrpSpPr>
          <p:grpSpPr>
            <a:xfrm>
              <a:off x="7195863" y="4931305"/>
              <a:ext cx="178666" cy="164934"/>
              <a:chOff x="2706625" y="4735761"/>
              <a:chExt cx="226446" cy="209015"/>
            </a:xfrm>
          </p:grpSpPr>
          <p:sp>
            <p:nvSpPr>
              <p:cNvPr id="1100" name="Google Shape;1100;p7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82829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01" name="Google Shape;1101;p7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102" name="Google Shape;1102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7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7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7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7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7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7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7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7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7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7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7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26" name="Google Shape;1126;p7"/>
            <p:cNvGrpSpPr/>
            <p:nvPr/>
          </p:nvGrpSpPr>
          <p:grpSpPr>
            <a:xfrm flipH="1">
              <a:off x="7292013" y="4973330"/>
              <a:ext cx="178666" cy="164934"/>
              <a:chOff x="2706625" y="4735761"/>
              <a:chExt cx="226446" cy="209015"/>
            </a:xfrm>
          </p:grpSpPr>
          <p:sp>
            <p:nvSpPr>
              <p:cNvPr id="1127" name="Google Shape;1127;p7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82829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28" name="Google Shape;1128;p7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129" name="Google Shape;1129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7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7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7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4" name="Google Shape;1134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5" name="Google Shape;1135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7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7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7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7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7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7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7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7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53" name="Google Shape;1153;p7"/>
          <p:cNvGrpSpPr/>
          <p:nvPr/>
        </p:nvGrpSpPr>
        <p:grpSpPr>
          <a:xfrm>
            <a:off x="8277645" y="7410217"/>
            <a:ext cx="1420119" cy="227929"/>
            <a:chOff x="2895325" y="1290875"/>
            <a:chExt cx="428125" cy="68725"/>
          </a:xfrm>
        </p:grpSpPr>
        <p:sp>
          <p:nvSpPr>
            <p:cNvPr id="1154" name="Google Shape;1154;p7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0" name="Google Shape;1160;p7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1161" name="Google Shape;1161;p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9" name="Google Shape;1169;p7"/>
          <p:cNvSpPr/>
          <p:nvPr/>
        </p:nvSpPr>
        <p:spPr>
          <a:xfrm>
            <a:off x="9907225" y="3821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0" name="Google Shape;1170;p7"/>
          <p:cNvSpPr/>
          <p:nvPr/>
        </p:nvSpPr>
        <p:spPr>
          <a:xfrm>
            <a:off x="950963" y="258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1" name="Google Shape;1171;p7"/>
          <p:cNvSpPr/>
          <p:nvPr/>
        </p:nvSpPr>
        <p:spPr>
          <a:xfrm>
            <a:off x="10983867" y="3821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72" name="Google Shape;1172;p7"/>
          <p:cNvGrpSpPr/>
          <p:nvPr/>
        </p:nvGrpSpPr>
        <p:grpSpPr>
          <a:xfrm>
            <a:off x="10738134" y="1427085"/>
            <a:ext cx="1453873" cy="885364"/>
            <a:chOff x="7022525" y="1213188"/>
            <a:chExt cx="1090405" cy="664023"/>
          </a:xfrm>
        </p:grpSpPr>
        <p:sp>
          <p:nvSpPr>
            <p:cNvPr id="1173" name="Google Shape;1173;p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843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8"/>
          <p:cNvSpPr/>
          <p:nvPr/>
        </p:nvSpPr>
        <p:spPr>
          <a:xfrm>
            <a:off x="0" y="41742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0" name="Google Shape;1180;p8"/>
          <p:cNvSpPr txBox="1">
            <a:spLocks noGrp="1"/>
          </p:cNvSpPr>
          <p:nvPr>
            <p:ph type="title"/>
          </p:nvPr>
        </p:nvSpPr>
        <p:spPr>
          <a:xfrm>
            <a:off x="1903400" y="2168800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181" name="Google Shape;1181;p8"/>
          <p:cNvGrpSpPr/>
          <p:nvPr/>
        </p:nvGrpSpPr>
        <p:grpSpPr>
          <a:xfrm flipH="1">
            <a:off x="-1639705" y="4943226"/>
            <a:ext cx="4699236" cy="1228045"/>
            <a:chOff x="-729684" y="2561769"/>
            <a:chExt cx="3524427" cy="921034"/>
          </a:xfrm>
        </p:grpSpPr>
        <p:sp>
          <p:nvSpPr>
            <p:cNvPr id="1182" name="Google Shape;1182;p8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4" name="Google Shape;1184;p8"/>
          <p:cNvGrpSpPr/>
          <p:nvPr/>
        </p:nvGrpSpPr>
        <p:grpSpPr>
          <a:xfrm flipH="1">
            <a:off x="5489487" y="4989696"/>
            <a:ext cx="6416108" cy="1330565"/>
            <a:chOff x="2235793" y="2621897"/>
            <a:chExt cx="4812081" cy="997924"/>
          </a:xfrm>
        </p:grpSpPr>
        <p:sp>
          <p:nvSpPr>
            <p:cNvPr id="1185" name="Google Shape;1185;p8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7" name="Google Shape;1187;p8"/>
          <p:cNvSpPr/>
          <p:nvPr/>
        </p:nvSpPr>
        <p:spPr>
          <a:xfrm flipH="1">
            <a:off x="-694759" y="5254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188" name="Google Shape;1188;p8"/>
          <p:cNvGrpSpPr/>
          <p:nvPr/>
        </p:nvGrpSpPr>
        <p:grpSpPr>
          <a:xfrm flipH="1">
            <a:off x="6098560" y="6173944"/>
            <a:ext cx="1092077" cy="405059"/>
            <a:chOff x="1726100" y="1627975"/>
            <a:chExt cx="359425" cy="133325"/>
          </a:xfrm>
        </p:grpSpPr>
        <p:sp>
          <p:nvSpPr>
            <p:cNvPr id="1189" name="Google Shape;1189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0" name="Google Shape;1200;p8"/>
          <p:cNvGrpSpPr/>
          <p:nvPr/>
        </p:nvGrpSpPr>
        <p:grpSpPr>
          <a:xfrm flipH="1">
            <a:off x="9880277" y="4664744"/>
            <a:ext cx="479313" cy="888485"/>
            <a:chOff x="1612800" y="3107475"/>
            <a:chExt cx="360350" cy="667900"/>
          </a:xfrm>
        </p:grpSpPr>
        <p:sp>
          <p:nvSpPr>
            <p:cNvPr id="1201" name="Google Shape;1201;p8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2" name="Google Shape;1212;p8"/>
          <p:cNvSpPr/>
          <p:nvPr/>
        </p:nvSpPr>
        <p:spPr>
          <a:xfrm flipH="1">
            <a:off x="9412757" y="59382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13" name="Google Shape;1213;p8"/>
          <p:cNvGrpSpPr/>
          <p:nvPr/>
        </p:nvGrpSpPr>
        <p:grpSpPr>
          <a:xfrm flipH="1">
            <a:off x="9604860" y="6543080"/>
            <a:ext cx="354705" cy="327373"/>
            <a:chOff x="2706625" y="4735761"/>
            <a:chExt cx="226446" cy="209015"/>
          </a:xfrm>
        </p:grpSpPr>
        <p:sp>
          <p:nvSpPr>
            <p:cNvPr id="1214" name="Google Shape;1214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15" name="Google Shape;1215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216" name="Google Shape;1216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5" name="Google Shape;1225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6" name="Google Shape;1226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40" name="Google Shape;1240;p8"/>
          <p:cNvGrpSpPr/>
          <p:nvPr/>
        </p:nvGrpSpPr>
        <p:grpSpPr>
          <a:xfrm flipH="1">
            <a:off x="9826254" y="5474136"/>
            <a:ext cx="479329" cy="177784"/>
            <a:chOff x="1726100" y="1627975"/>
            <a:chExt cx="359425" cy="133325"/>
          </a:xfrm>
        </p:grpSpPr>
        <p:sp>
          <p:nvSpPr>
            <p:cNvPr id="1241" name="Google Shape;1241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2" name="Google Shape;1252;p8"/>
          <p:cNvGrpSpPr/>
          <p:nvPr/>
        </p:nvGrpSpPr>
        <p:grpSpPr>
          <a:xfrm flipH="1">
            <a:off x="10932360" y="3875792"/>
            <a:ext cx="1039645" cy="2385067"/>
            <a:chOff x="2905325" y="2851350"/>
            <a:chExt cx="377175" cy="865325"/>
          </a:xfrm>
        </p:grpSpPr>
        <p:sp>
          <p:nvSpPr>
            <p:cNvPr id="1253" name="Google Shape;1253;p8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3" name="Google Shape;1263;p8"/>
          <p:cNvGrpSpPr/>
          <p:nvPr/>
        </p:nvGrpSpPr>
        <p:grpSpPr>
          <a:xfrm flipH="1">
            <a:off x="1923853" y="4779334"/>
            <a:ext cx="410100" cy="853500"/>
            <a:chOff x="4082275" y="3073825"/>
            <a:chExt cx="307575" cy="640125"/>
          </a:xfrm>
        </p:grpSpPr>
        <p:sp>
          <p:nvSpPr>
            <p:cNvPr id="1264" name="Google Shape;1264;p8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9" name="Google Shape;1269;p8"/>
          <p:cNvGrpSpPr/>
          <p:nvPr/>
        </p:nvGrpSpPr>
        <p:grpSpPr>
          <a:xfrm flipH="1">
            <a:off x="3417370" y="5938226"/>
            <a:ext cx="718889" cy="227943"/>
            <a:chOff x="2631450" y="1885950"/>
            <a:chExt cx="671525" cy="212925"/>
          </a:xfrm>
        </p:grpSpPr>
        <p:sp>
          <p:nvSpPr>
            <p:cNvPr id="1270" name="Google Shape;1270;p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0" name="Google Shape;1280;p8"/>
          <p:cNvGrpSpPr/>
          <p:nvPr/>
        </p:nvGrpSpPr>
        <p:grpSpPr>
          <a:xfrm flipH="1">
            <a:off x="1725197" y="5510445"/>
            <a:ext cx="614473" cy="227915"/>
            <a:chOff x="1726100" y="1627975"/>
            <a:chExt cx="359425" cy="133325"/>
          </a:xfrm>
        </p:grpSpPr>
        <p:sp>
          <p:nvSpPr>
            <p:cNvPr id="1281" name="Google Shape;1281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8"/>
          <p:cNvGrpSpPr/>
          <p:nvPr/>
        </p:nvGrpSpPr>
        <p:grpSpPr>
          <a:xfrm rot="-707990" flipH="1">
            <a:off x="3896089" y="6414663"/>
            <a:ext cx="1354315" cy="327636"/>
            <a:chOff x="3665900" y="8356158"/>
            <a:chExt cx="1015703" cy="245719"/>
          </a:xfrm>
        </p:grpSpPr>
        <p:sp>
          <p:nvSpPr>
            <p:cNvPr id="1293" name="Google Shape;1293;p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8"/>
          <p:cNvGrpSpPr/>
          <p:nvPr/>
        </p:nvGrpSpPr>
        <p:grpSpPr>
          <a:xfrm flipH="1">
            <a:off x="8128543" y="6171273"/>
            <a:ext cx="1061861" cy="327375"/>
            <a:chOff x="5692724" y="7100752"/>
            <a:chExt cx="1110424" cy="342347"/>
          </a:xfrm>
        </p:grpSpPr>
        <p:sp>
          <p:nvSpPr>
            <p:cNvPr id="1302" name="Google Shape;1302;p8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6" name="Google Shape;1306;p8"/>
          <p:cNvSpPr/>
          <p:nvPr/>
        </p:nvSpPr>
        <p:spPr>
          <a:xfrm flipH="1">
            <a:off x="2080717" y="5836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7" name="Google Shape;1307;p8"/>
          <p:cNvGrpSpPr/>
          <p:nvPr/>
        </p:nvGrpSpPr>
        <p:grpSpPr>
          <a:xfrm flipH="1">
            <a:off x="2321830" y="6371873"/>
            <a:ext cx="238221" cy="219912"/>
            <a:chOff x="2706625" y="4735761"/>
            <a:chExt cx="226446" cy="209015"/>
          </a:xfrm>
        </p:grpSpPr>
        <p:sp>
          <p:nvSpPr>
            <p:cNvPr id="1308" name="Google Shape;1308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9" name="Google Shape;1309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310" name="Google Shape;1310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4" name="Google Shape;1334;p8"/>
          <p:cNvGrpSpPr/>
          <p:nvPr/>
        </p:nvGrpSpPr>
        <p:grpSpPr>
          <a:xfrm>
            <a:off x="2193630" y="6427907"/>
            <a:ext cx="238221" cy="219912"/>
            <a:chOff x="2706625" y="4735761"/>
            <a:chExt cx="226446" cy="209015"/>
          </a:xfrm>
        </p:grpSpPr>
        <p:sp>
          <p:nvSpPr>
            <p:cNvPr id="1335" name="Google Shape;1335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6" name="Google Shape;1336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337" name="Google Shape;1337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61" name="Google Shape;1361;p8"/>
          <p:cNvGrpSpPr/>
          <p:nvPr/>
        </p:nvGrpSpPr>
        <p:grpSpPr>
          <a:xfrm flipH="1">
            <a:off x="206932" y="3851940"/>
            <a:ext cx="1247592" cy="2312433"/>
            <a:chOff x="2076400" y="2732150"/>
            <a:chExt cx="562350" cy="1042325"/>
          </a:xfrm>
        </p:grpSpPr>
        <p:sp>
          <p:nvSpPr>
            <p:cNvPr id="1362" name="Google Shape;1362;p8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2" name="Google Shape;1372;p8"/>
          <p:cNvGrpSpPr/>
          <p:nvPr/>
        </p:nvGrpSpPr>
        <p:grpSpPr>
          <a:xfrm flipH="1">
            <a:off x="123774" y="5987817"/>
            <a:ext cx="1420119" cy="227929"/>
            <a:chOff x="2895325" y="1290875"/>
            <a:chExt cx="428125" cy="68725"/>
          </a:xfrm>
        </p:grpSpPr>
        <p:sp>
          <p:nvSpPr>
            <p:cNvPr id="1373" name="Google Shape;1373;p8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9" name="Google Shape;1379;p8"/>
          <p:cNvGrpSpPr/>
          <p:nvPr/>
        </p:nvGrpSpPr>
        <p:grpSpPr>
          <a:xfrm flipH="1">
            <a:off x="10728177" y="6146810"/>
            <a:ext cx="1092040" cy="318607"/>
            <a:chOff x="1682875" y="2128425"/>
            <a:chExt cx="575525" cy="167900"/>
          </a:xfrm>
        </p:grpSpPr>
        <p:sp>
          <p:nvSpPr>
            <p:cNvPr id="1380" name="Google Shape;1380;p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8" name="Google Shape;1388;p8"/>
          <p:cNvSpPr/>
          <p:nvPr/>
        </p:nvSpPr>
        <p:spPr>
          <a:xfrm>
            <a:off x="5185746" y="7742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8"/>
          <p:cNvSpPr/>
          <p:nvPr/>
        </p:nvSpPr>
        <p:spPr>
          <a:xfrm>
            <a:off x="3997351" y="13113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8"/>
          <p:cNvSpPr/>
          <p:nvPr/>
        </p:nvSpPr>
        <p:spPr>
          <a:xfrm>
            <a:off x="6616409" y="612605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1" name="Google Shape;1391;p8"/>
          <p:cNvGrpSpPr/>
          <p:nvPr/>
        </p:nvGrpSpPr>
        <p:grpSpPr>
          <a:xfrm>
            <a:off x="5369064" y="1363585"/>
            <a:ext cx="1453873" cy="179151"/>
            <a:chOff x="7022525" y="1213188"/>
            <a:chExt cx="1090405" cy="134363"/>
          </a:xfrm>
        </p:grpSpPr>
        <p:sp>
          <p:nvSpPr>
            <p:cNvPr id="1392" name="Google Shape;1392;p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6" name="Google Shape;1396;p8"/>
          <p:cNvSpPr/>
          <p:nvPr/>
        </p:nvSpPr>
        <p:spPr>
          <a:xfrm>
            <a:off x="5698215" y="17291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224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9"/>
          <p:cNvSpPr/>
          <p:nvPr/>
        </p:nvSpPr>
        <p:spPr>
          <a:xfrm>
            <a:off x="0" y="5291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 txBox="1">
            <a:spLocks noGrp="1"/>
          </p:cNvSpPr>
          <p:nvPr>
            <p:ph type="title"/>
          </p:nvPr>
        </p:nvSpPr>
        <p:spPr>
          <a:xfrm>
            <a:off x="6244533" y="2025200"/>
            <a:ext cx="4996400" cy="16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0" name="Google Shape;1400;p9"/>
          <p:cNvSpPr txBox="1">
            <a:spLocks noGrp="1"/>
          </p:cNvSpPr>
          <p:nvPr>
            <p:ph type="subTitle" idx="1"/>
          </p:nvPr>
        </p:nvSpPr>
        <p:spPr>
          <a:xfrm>
            <a:off x="6973733" y="3979200"/>
            <a:ext cx="4267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401" name="Google Shape;1401;p9"/>
          <p:cNvGrpSpPr/>
          <p:nvPr/>
        </p:nvGrpSpPr>
        <p:grpSpPr>
          <a:xfrm>
            <a:off x="9095006" y="5857626"/>
            <a:ext cx="4699236" cy="1228045"/>
            <a:chOff x="-729684" y="2561769"/>
            <a:chExt cx="3524427" cy="921034"/>
          </a:xfrm>
        </p:grpSpPr>
        <p:sp>
          <p:nvSpPr>
            <p:cNvPr id="1402" name="Google Shape;1402;p9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9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04" name="Google Shape;1404;p9"/>
          <p:cNvSpPr/>
          <p:nvPr/>
        </p:nvSpPr>
        <p:spPr>
          <a:xfrm>
            <a:off x="-826905" y="5965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405" name="Google Shape;1405;p9"/>
          <p:cNvGrpSpPr/>
          <p:nvPr/>
        </p:nvGrpSpPr>
        <p:grpSpPr>
          <a:xfrm>
            <a:off x="5167099" y="6580344"/>
            <a:ext cx="1092077" cy="405059"/>
            <a:chOff x="1726100" y="1627975"/>
            <a:chExt cx="359425" cy="133325"/>
          </a:xfrm>
        </p:grpSpPr>
        <p:sp>
          <p:nvSpPr>
            <p:cNvPr id="1406" name="Google Shape;1406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7" name="Google Shape;1417;p9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18" name="Google Shape;1418;p9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1419" name="Google Shape;1419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20" name="Google Shape;1420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421" name="Google Shape;1421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0" name="Google Shape;1430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1" name="Google Shape;1431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4" name="Google Shape;1434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5" name="Google Shape;1435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8" name="Google Shape;1438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1" name="Google Shape;1441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2" name="Google Shape;1442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445" name="Google Shape;1445;p9"/>
          <p:cNvGrpSpPr/>
          <p:nvPr/>
        </p:nvGrpSpPr>
        <p:grpSpPr>
          <a:xfrm>
            <a:off x="182530" y="4078992"/>
            <a:ext cx="1039645" cy="2385067"/>
            <a:chOff x="2905325" y="2851350"/>
            <a:chExt cx="377175" cy="865325"/>
          </a:xfrm>
        </p:grpSpPr>
        <p:sp>
          <p:nvSpPr>
            <p:cNvPr id="1446" name="Google Shape;1446;p9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6" name="Google Shape;1456;p9"/>
          <p:cNvGrpSpPr/>
          <p:nvPr/>
        </p:nvGrpSpPr>
        <p:grpSpPr>
          <a:xfrm>
            <a:off x="9007785" y="5388934"/>
            <a:ext cx="410100" cy="853500"/>
            <a:chOff x="4082275" y="3073825"/>
            <a:chExt cx="307575" cy="640125"/>
          </a:xfrm>
        </p:grpSpPr>
        <p:sp>
          <p:nvSpPr>
            <p:cNvPr id="1457" name="Google Shape;1457;p9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2" name="Google Shape;1462;p9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1463" name="Google Shape;1463;p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3" name="Google Shape;1473;p9"/>
          <p:cNvGrpSpPr/>
          <p:nvPr/>
        </p:nvGrpSpPr>
        <p:grpSpPr>
          <a:xfrm>
            <a:off x="9002066" y="6221645"/>
            <a:ext cx="614473" cy="227915"/>
            <a:chOff x="1726100" y="1627975"/>
            <a:chExt cx="359425" cy="133325"/>
          </a:xfrm>
        </p:grpSpPr>
        <p:sp>
          <p:nvSpPr>
            <p:cNvPr id="1474" name="Google Shape;1474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5" name="Google Shape;1485;p9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1486" name="Google Shape;1486;p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4" name="Google Shape;1494;p9"/>
          <p:cNvGrpSpPr/>
          <p:nvPr/>
        </p:nvGrpSpPr>
        <p:grpSpPr>
          <a:xfrm>
            <a:off x="2964131" y="6780873"/>
            <a:ext cx="1061861" cy="327375"/>
            <a:chOff x="5692724" y="7100752"/>
            <a:chExt cx="1110424" cy="342347"/>
          </a:xfrm>
        </p:grpSpPr>
        <p:sp>
          <p:nvSpPr>
            <p:cNvPr id="1495" name="Google Shape;1495;p9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9" name="Google Shape;1499;p9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0" name="Google Shape;1500;p9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501" name="Google Shape;1501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02" name="Google Shape;1502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503" name="Google Shape;1503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5" name="Google Shape;1505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6" name="Google Shape;1506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8" name="Google Shape;1508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4" name="Google Shape;1514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5" name="Google Shape;1515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6" name="Google Shape;1516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7" name="Google Shape;1517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8" name="Google Shape;1518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9" name="Google Shape;1519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0" name="Google Shape;1520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1" name="Google Shape;1521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2" name="Google Shape;1522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3" name="Google Shape;1523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4" name="Google Shape;1524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5" name="Google Shape;1525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6" name="Google Shape;1526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27" name="Google Shape;1527;p9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1528" name="Google Shape;1528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29" name="Google Shape;1529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530" name="Google Shape;1530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1" name="Google Shape;1531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4" name="Google Shape;1544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8" name="Google Shape;1548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54" name="Google Shape;1554;p9"/>
          <p:cNvGrpSpPr/>
          <p:nvPr/>
        </p:nvGrpSpPr>
        <p:grpSpPr>
          <a:xfrm>
            <a:off x="11309611" y="4867940"/>
            <a:ext cx="1247592" cy="2312433"/>
            <a:chOff x="2076400" y="2732150"/>
            <a:chExt cx="562350" cy="1042325"/>
          </a:xfrm>
        </p:grpSpPr>
        <p:sp>
          <p:nvSpPr>
            <p:cNvPr id="1555" name="Google Shape;1555;p9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9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9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9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65" name="Google Shape;1565;p9"/>
          <p:cNvGrpSpPr/>
          <p:nvPr/>
        </p:nvGrpSpPr>
        <p:grpSpPr>
          <a:xfrm>
            <a:off x="11321845" y="7003817"/>
            <a:ext cx="1420119" cy="227929"/>
            <a:chOff x="2895325" y="1290875"/>
            <a:chExt cx="428125" cy="68725"/>
          </a:xfrm>
        </p:grpSpPr>
        <p:sp>
          <p:nvSpPr>
            <p:cNvPr id="1566" name="Google Shape;1566;p9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9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2" name="Google Shape;1572;p9"/>
          <p:cNvGrpSpPr/>
          <p:nvPr/>
        </p:nvGrpSpPr>
        <p:grpSpPr>
          <a:xfrm>
            <a:off x="232719" y="6350010"/>
            <a:ext cx="1092040" cy="318607"/>
            <a:chOff x="1682875" y="2128425"/>
            <a:chExt cx="575525" cy="167900"/>
          </a:xfrm>
        </p:grpSpPr>
        <p:sp>
          <p:nvSpPr>
            <p:cNvPr id="1573" name="Google Shape;1573;p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1" name="Google Shape;1581;p9"/>
          <p:cNvSpPr/>
          <p:nvPr/>
        </p:nvSpPr>
        <p:spPr>
          <a:xfrm>
            <a:off x="3746209" y="8430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2" name="Google Shape;1582;p9"/>
          <p:cNvSpPr/>
          <p:nvPr/>
        </p:nvSpPr>
        <p:spPr>
          <a:xfrm>
            <a:off x="1883746" y="3821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3" name="Google Shape;1583;p9"/>
          <p:cNvSpPr/>
          <p:nvPr/>
        </p:nvSpPr>
        <p:spPr>
          <a:xfrm>
            <a:off x="835051" y="8430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4" name="Google Shape;1584;p9"/>
          <p:cNvGrpSpPr/>
          <p:nvPr/>
        </p:nvGrpSpPr>
        <p:grpSpPr>
          <a:xfrm>
            <a:off x="8474368" y="1099934"/>
            <a:ext cx="1453873" cy="179151"/>
            <a:chOff x="7022525" y="1213188"/>
            <a:chExt cx="1090405" cy="134363"/>
          </a:xfrm>
        </p:grpSpPr>
        <p:sp>
          <p:nvSpPr>
            <p:cNvPr id="1585" name="Google Shape;1585;p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9" name="Google Shape;1589;p9"/>
          <p:cNvSpPr/>
          <p:nvPr/>
        </p:nvSpPr>
        <p:spPr>
          <a:xfrm>
            <a:off x="8803518" y="1465451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885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10"/>
          <p:cNvSpPr txBox="1">
            <a:spLocks noGrp="1"/>
          </p:cNvSpPr>
          <p:nvPr>
            <p:ph type="body" idx="1"/>
          </p:nvPr>
        </p:nvSpPr>
        <p:spPr>
          <a:xfrm>
            <a:off x="944633" y="780300"/>
            <a:ext cx="6041200" cy="125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 b="1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</a:lstStyle>
          <a:p>
            <a:endParaRPr/>
          </a:p>
        </p:txBody>
      </p:sp>
      <p:grpSp>
        <p:nvGrpSpPr>
          <p:cNvPr id="1592" name="Google Shape;1592;p10"/>
          <p:cNvGrpSpPr/>
          <p:nvPr/>
        </p:nvGrpSpPr>
        <p:grpSpPr>
          <a:xfrm>
            <a:off x="-103" y="13603"/>
            <a:ext cx="12192101" cy="5079851"/>
            <a:chOff x="-77" y="10202"/>
            <a:chExt cx="9144076" cy="3809888"/>
          </a:xfrm>
        </p:grpSpPr>
        <p:sp>
          <p:nvSpPr>
            <p:cNvPr id="1593" name="Google Shape;1593;p10"/>
            <p:cNvSpPr/>
            <p:nvPr/>
          </p:nvSpPr>
          <p:spPr>
            <a:xfrm>
              <a:off x="-77" y="903562"/>
              <a:ext cx="4194343" cy="2036274"/>
            </a:xfrm>
            <a:custGeom>
              <a:avLst/>
              <a:gdLst/>
              <a:ahLst/>
              <a:cxnLst/>
              <a:rect l="l" t="t" r="r" b="b"/>
              <a:pathLst>
                <a:path w="28790" h="13977" extrusionOk="0">
                  <a:moveTo>
                    <a:pt x="0" y="1"/>
                  </a:moveTo>
                  <a:lnTo>
                    <a:pt x="0" y="1548"/>
                  </a:lnTo>
                  <a:lnTo>
                    <a:pt x="382" y="1639"/>
                  </a:lnTo>
                  <a:lnTo>
                    <a:pt x="764" y="1748"/>
                  </a:lnTo>
                  <a:lnTo>
                    <a:pt x="1146" y="1893"/>
                  </a:lnTo>
                  <a:lnTo>
                    <a:pt x="1529" y="2075"/>
                  </a:lnTo>
                  <a:lnTo>
                    <a:pt x="1893" y="2275"/>
                  </a:lnTo>
                  <a:lnTo>
                    <a:pt x="2220" y="2476"/>
                  </a:lnTo>
                  <a:lnTo>
                    <a:pt x="2530" y="2712"/>
                  </a:lnTo>
                  <a:lnTo>
                    <a:pt x="2839" y="2949"/>
                  </a:lnTo>
                  <a:lnTo>
                    <a:pt x="3112" y="3222"/>
                  </a:lnTo>
                  <a:lnTo>
                    <a:pt x="3385" y="3477"/>
                  </a:lnTo>
                  <a:lnTo>
                    <a:pt x="3640" y="3768"/>
                  </a:lnTo>
                  <a:lnTo>
                    <a:pt x="3876" y="4059"/>
                  </a:lnTo>
                  <a:lnTo>
                    <a:pt x="4095" y="4368"/>
                  </a:lnTo>
                  <a:lnTo>
                    <a:pt x="4313" y="4659"/>
                  </a:lnTo>
                  <a:lnTo>
                    <a:pt x="4513" y="4969"/>
                  </a:lnTo>
                  <a:lnTo>
                    <a:pt x="4695" y="5296"/>
                  </a:lnTo>
                  <a:lnTo>
                    <a:pt x="5041" y="5933"/>
                  </a:lnTo>
                  <a:lnTo>
                    <a:pt x="5696" y="7207"/>
                  </a:lnTo>
                  <a:lnTo>
                    <a:pt x="6042" y="7844"/>
                  </a:lnTo>
                  <a:lnTo>
                    <a:pt x="6406" y="8463"/>
                  </a:lnTo>
                  <a:lnTo>
                    <a:pt x="6606" y="8772"/>
                  </a:lnTo>
                  <a:lnTo>
                    <a:pt x="6806" y="9063"/>
                  </a:lnTo>
                  <a:lnTo>
                    <a:pt x="7024" y="9355"/>
                  </a:lnTo>
                  <a:lnTo>
                    <a:pt x="7261" y="9646"/>
                  </a:lnTo>
                  <a:lnTo>
                    <a:pt x="7516" y="9919"/>
                  </a:lnTo>
                  <a:lnTo>
                    <a:pt x="7771" y="10192"/>
                  </a:lnTo>
                  <a:lnTo>
                    <a:pt x="8062" y="10446"/>
                  </a:lnTo>
                  <a:lnTo>
                    <a:pt x="8371" y="10683"/>
                  </a:lnTo>
                  <a:lnTo>
                    <a:pt x="9099" y="11229"/>
                  </a:lnTo>
                  <a:lnTo>
                    <a:pt x="9845" y="11757"/>
                  </a:lnTo>
                  <a:lnTo>
                    <a:pt x="10227" y="12030"/>
                  </a:lnTo>
                  <a:lnTo>
                    <a:pt x="10628" y="12284"/>
                  </a:lnTo>
                  <a:lnTo>
                    <a:pt x="11028" y="12521"/>
                  </a:lnTo>
                  <a:lnTo>
                    <a:pt x="11428" y="12758"/>
                  </a:lnTo>
                  <a:lnTo>
                    <a:pt x="11847" y="12976"/>
                  </a:lnTo>
                  <a:lnTo>
                    <a:pt x="12284" y="13176"/>
                  </a:lnTo>
                  <a:lnTo>
                    <a:pt x="12720" y="13358"/>
                  </a:lnTo>
                  <a:lnTo>
                    <a:pt x="13157" y="13522"/>
                  </a:lnTo>
                  <a:lnTo>
                    <a:pt x="13612" y="13649"/>
                  </a:lnTo>
                  <a:lnTo>
                    <a:pt x="14085" y="13758"/>
                  </a:lnTo>
                  <a:lnTo>
                    <a:pt x="14558" y="13849"/>
                  </a:lnTo>
                  <a:lnTo>
                    <a:pt x="15050" y="13886"/>
                  </a:lnTo>
                  <a:lnTo>
                    <a:pt x="16178" y="13959"/>
                  </a:lnTo>
                  <a:lnTo>
                    <a:pt x="17397" y="13977"/>
                  </a:lnTo>
                  <a:lnTo>
                    <a:pt x="18125" y="13959"/>
                  </a:lnTo>
                  <a:lnTo>
                    <a:pt x="18889" y="13940"/>
                  </a:lnTo>
                  <a:lnTo>
                    <a:pt x="19654" y="13904"/>
                  </a:lnTo>
                  <a:lnTo>
                    <a:pt x="20436" y="13849"/>
                  </a:lnTo>
                  <a:lnTo>
                    <a:pt x="21219" y="13758"/>
                  </a:lnTo>
                  <a:lnTo>
                    <a:pt x="22001" y="13667"/>
                  </a:lnTo>
                  <a:lnTo>
                    <a:pt x="22766" y="13540"/>
                  </a:lnTo>
                  <a:lnTo>
                    <a:pt x="23530" y="13413"/>
                  </a:lnTo>
                  <a:lnTo>
                    <a:pt x="24294" y="13231"/>
                  </a:lnTo>
                  <a:lnTo>
                    <a:pt x="25022" y="13049"/>
                  </a:lnTo>
                  <a:lnTo>
                    <a:pt x="25732" y="12812"/>
                  </a:lnTo>
                  <a:lnTo>
                    <a:pt x="26423" y="12576"/>
                  </a:lnTo>
                  <a:lnTo>
                    <a:pt x="27079" y="12284"/>
                  </a:lnTo>
                  <a:lnTo>
                    <a:pt x="27388" y="12139"/>
                  </a:lnTo>
                  <a:lnTo>
                    <a:pt x="27679" y="11975"/>
                  </a:lnTo>
                  <a:lnTo>
                    <a:pt x="27970" y="11811"/>
                  </a:lnTo>
                  <a:lnTo>
                    <a:pt x="28261" y="11647"/>
                  </a:lnTo>
                  <a:lnTo>
                    <a:pt x="28534" y="11465"/>
                  </a:lnTo>
                  <a:lnTo>
                    <a:pt x="28789" y="11265"/>
                  </a:lnTo>
                  <a:lnTo>
                    <a:pt x="28261" y="11247"/>
                  </a:lnTo>
                  <a:lnTo>
                    <a:pt x="27734" y="11192"/>
                  </a:lnTo>
                  <a:lnTo>
                    <a:pt x="27242" y="11138"/>
                  </a:lnTo>
                  <a:lnTo>
                    <a:pt x="26751" y="11047"/>
                  </a:lnTo>
                  <a:lnTo>
                    <a:pt x="26260" y="10956"/>
                  </a:lnTo>
                  <a:lnTo>
                    <a:pt x="25787" y="10847"/>
                  </a:lnTo>
                  <a:lnTo>
                    <a:pt x="25313" y="10738"/>
                  </a:lnTo>
                  <a:lnTo>
                    <a:pt x="24858" y="10610"/>
                  </a:lnTo>
                  <a:lnTo>
                    <a:pt x="24422" y="10465"/>
                  </a:lnTo>
                  <a:lnTo>
                    <a:pt x="23985" y="10301"/>
                  </a:lnTo>
                  <a:lnTo>
                    <a:pt x="23548" y="10137"/>
                  </a:lnTo>
                  <a:lnTo>
                    <a:pt x="23130" y="9955"/>
                  </a:lnTo>
                  <a:lnTo>
                    <a:pt x="22311" y="9591"/>
                  </a:lnTo>
                  <a:lnTo>
                    <a:pt x="21528" y="9191"/>
                  </a:lnTo>
                  <a:lnTo>
                    <a:pt x="20764" y="8754"/>
                  </a:lnTo>
                  <a:lnTo>
                    <a:pt x="20036" y="8317"/>
                  </a:lnTo>
                  <a:lnTo>
                    <a:pt x="19308" y="7862"/>
                  </a:lnTo>
                  <a:lnTo>
                    <a:pt x="18635" y="7389"/>
                  </a:lnTo>
                  <a:lnTo>
                    <a:pt x="17306" y="6479"/>
                  </a:lnTo>
                  <a:lnTo>
                    <a:pt x="16032" y="5624"/>
                  </a:lnTo>
                  <a:lnTo>
                    <a:pt x="15414" y="5224"/>
                  </a:lnTo>
                  <a:lnTo>
                    <a:pt x="14795" y="4841"/>
                  </a:lnTo>
                  <a:lnTo>
                    <a:pt x="14158" y="4477"/>
                  </a:lnTo>
                  <a:lnTo>
                    <a:pt x="13503" y="4132"/>
                  </a:lnTo>
                  <a:lnTo>
                    <a:pt x="12848" y="3804"/>
                  </a:lnTo>
                  <a:lnTo>
                    <a:pt x="12193" y="3477"/>
                  </a:lnTo>
                  <a:lnTo>
                    <a:pt x="11519" y="3167"/>
                  </a:lnTo>
                  <a:lnTo>
                    <a:pt x="10846" y="2876"/>
                  </a:lnTo>
                  <a:lnTo>
                    <a:pt x="10154" y="2603"/>
                  </a:lnTo>
                  <a:lnTo>
                    <a:pt x="9463" y="2330"/>
                  </a:lnTo>
                  <a:lnTo>
                    <a:pt x="8043" y="1802"/>
                  </a:lnTo>
                  <a:lnTo>
                    <a:pt x="6588" y="1311"/>
                  </a:lnTo>
                  <a:lnTo>
                    <a:pt x="5077" y="838"/>
                  </a:lnTo>
                  <a:lnTo>
                    <a:pt x="4477" y="656"/>
                  </a:lnTo>
                  <a:lnTo>
                    <a:pt x="3858" y="510"/>
                  </a:lnTo>
                  <a:lnTo>
                    <a:pt x="3221" y="365"/>
                  </a:lnTo>
                  <a:lnTo>
                    <a:pt x="2584" y="255"/>
                  </a:lnTo>
                  <a:lnTo>
                    <a:pt x="1947" y="165"/>
                  </a:lnTo>
                  <a:lnTo>
                    <a:pt x="1310" y="92"/>
                  </a:lnTo>
                  <a:lnTo>
                    <a:pt x="655" y="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-77" y="903562"/>
              <a:ext cx="4194343" cy="2036274"/>
            </a:xfrm>
            <a:custGeom>
              <a:avLst/>
              <a:gdLst/>
              <a:ahLst/>
              <a:cxnLst/>
              <a:rect l="l" t="t" r="r" b="b"/>
              <a:pathLst>
                <a:path w="28790" h="13977" fill="none" extrusionOk="0">
                  <a:moveTo>
                    <a:pt x="0" y="1"/>
                  </a:moveTo>
                  <a:lnTo>
                    <a:pt x="0" y="1548"/>
                  </a:lnTo>
                  <a:lnTo>
                    <a:pt x="0" y="1548"/>
                  </a:lnTo>
                  <a:lnTo>
                    <a:pt x="382" y="1639"/>
                  </a:lnTo>
                  <a:lnTo>
                    <a:pt x="764" y="1748"/>
                  </a:lnTo>
                  <a:lnTo>
                    <a:pt x="764" y="1748"/>
                  </a:lnTo>
                  <a:lnTo>
                    <a:pt x="1146" y="1893"/>
                  </a:lnTo>
                  <a:lnTo>
                    <a:pt x="1529" y="2075"/>
                  </a:lnTo>
                  <a:lnTo>
                    <a:pt x="1893" y="2275"/>
                  </a:lnTo>
                  <a:lnTo>
                    <a:pt x="2220" y="2476"/>
                  </a:lnTo>
                  <a:lnTo>
                    <a:pt x="2530" y="2712"/>
                  </a:lnTo>
                  <a:lnTo>
                    <a:pt x="2839" y="2949"/>
                  </a:lnTo>
                  <a:lnTo>
                    <a:pt x="3112" y="3222"/>
                  </a:lnTo>
                  <a:lnTo>
                    <a:pt x="3385" y="3477"/>
                  </a:lnTo>
                  <a:lnTo>
                    <a:pt x="3640" y="3768"/>
                  </a:lnTo>
                  <a:lnTo>
                    <a:pt x="3876" y="4059"/>
                  </a:lnTo>
                  <a:lnTo>
                    <a:pt x="4095" y="4368"/>
                  </a:lnTo>
                  <a:lnTo>
                    <a:pt x="4313" y="4659"/>
                  </a:lnTo>
                  <a:lnTo>
                    <a:pt x="4513" y="4969"/>
                  </a:lnTo>
                  <a:lnTo>
                    <a:pt x="4695" y="5296"/>
                  </a:lnTo>
                  <a:lnTo>
                    <a:pt x="5041" y="5933"/>
                  </a:lnTo>
                  <a:lnTo>
                    <a:pt x="5041" y="5933"/>
                  </a:lnTo>
                  <a:lnTo>
                    <a:pt x="5696" y="7207"/>
                  </a:lnTo>
                  <a:lnTo>
                    <a:pt x="6042" y="7844"/>
                  </a:lnTo>
                  <a:lnTo>
                    <a:pt x="6406" y="8463"/>
                  </a:lnTo>
                  <a:lnTo>
                    <a:pt x="6606" y="8772"/>
                  </a:lnTo>
                  <a:lnTo>
                    <a:pt x="6806" y="9063"/>
                  </a:lnTo>
                  <a:lnTo>
                    <a:pt x="7024" y="9355"/>
                  </a:lnTo>
                  <a:lnTo>
                    <a:pt x="7261" y="9646"/>
                  </a:lnTo>
                  <a:lnTo>
                    <a:pt x="7516" y="9919"/>
                  </a:lnTo>
                  <a:lnTo>
                    <a:pt x="7771" y="10192"/>
                  </a:lnTo>
                  <a:lnTo>
                    <a:pt x="8062" y="10446"/>
                  </a:lnTo>
                  <a:lnTo>
                    <a:pt x="8371" y="10683"/>
                  </a:lnTo>
                  <a:lnTo>
                    <a:pt x="8371" y="10683"/>
                  </a:lnTo>
                  <a:lnTo>
                    <a:pt x="9099" y="11229"/>
                  </a:lnTo>
                  <a:lnTo>
                    <a:pt x="9845" y="11757"/>
                  </a:lnTo>
                  <a:lnTo>
                    <a:pt x="10227" y="12030"/>
                  </a:lnTo>
                  <a:lnTo>
                    <a:pt x="10628" y="12284"/>
                  </a:lnTo>
                  <a:lnTo>
                    <a:pt x="11028" y="12521"/>
                  </a:lnTo>
                  <a:lnTo>
                    <a:pt x="11428" y="12758"/>
                  </a:lnTo>
                  <a:lnTo>
                    <a:pt x="11847" y="12976"/>
                  </a:lnTo>
                  <a:lnTo>
                    <a:pt x="12284" y="13176"/>
                  </a:lnTo>
                  <a:lnTo>
                    <a:pt x="12720" y="13358"/>
                  </a:lnTo>
                  <a:lnTo>
                    <a:pt x="13157" y="13522"/>
                  </a:lnTo>
                  <a:lnTo>
                    <a:pt x="13612" y="13649"/>
                  </a:lnTo>
                  <a:lnTo>
                    <a:pt x="14085" y="13758"/>
                  </a:lnTo>
                  <a:lnTo>
                    <a:pt x="14558" y="13849"/>
                  </a:lnTo>
                  <a:lnTo>
                    <a:pt x="15050" y="13886"/>
                  </a:lnTo>
                  <a:lnTo>
                    <a:pt x="15050" y="13886"/>
                  </a:lnTo>
                  <a:lnTo>
                    <a:pt x="16178" y="13959"/>
                  </a:lnTo>
                  <a:lnTo>
                    <a:pt x="17397" y="13977"/>
                  </a:lnTo>
                  <a:lnTo>
                    <a:pt x="17397" y="13977"/>
                  </a:lnTo>
                  <a:lnTo>
                    <a:pt x="18125" y="13959"/>
                  </a:lnTo>
                  <a:lnTo>
                    <a:pt x="18889" y="13940"/>
                  </a:lnTo>
                  <a:lnTo>
                    <a:pt x="19654" y="13904"/>
                  </a:lnTo>
                  <a:lnTo>
                    <a:pt x="20436" y="13849"/>
                  </a:lnTo>
                  <a:lnTo>
                    <a:pt x="21219" y="13758"/>
                  </a:lnTo>
                  <a:lnTo>
                    <a:pt x="22001" y="13667"/>
                  </a:lnTo>
                  <a:lnTo>
                    <a:pt x="22766" y="13540"/>
                  </a:lnTo>
                  <a:lnTo>
                    <a:pt x="23530" y="13413"/>
                  </a:lnTo>
                  <a:lnTo>
                    <a:pt x="24294" y="13231"/>
                  </a:lnTo>
                  <a:lnTo>
                    <a:pt x="25022" y="13049"/>
                  </a:lnTo>
                  <a:lnTo>
                    <a:pt x="25732" y="12812"/>
                  </a:lnTo>
                  <a:lnTo>
                    <a:pt x="26423" y="12576"/>
                  </a:lnTo>
                  <a:lnTo>
                    <a:pt x="27079" y="12284"/>
                  </a:lnTo>
                  <a:lnTo>
                    <a:pt x="27388" y="12139"/>
                  </a:lnTo>
                  <a:lnTo>
                    <a:pt x="27679" y="11975"/>
                  </a:lnTo>
                  <a:lnTo>
                    <a:pt x="27970" y="11811"/>
                  </a:lnTo>
                  <a:lnTo>
                    <a:pt x="28261" y="11647"/>
                  </a:lnTo>
                  <a:lnTo>
                    <a:pt x="28534" y="11465"/>
                  </a:lnTo>
                  <a:lnTo>
                    <a:pt x="28789" y="11265"/>
                  </a:lnTo>
                  <a:lnTo>
                    <a:pt x="28789" y="11265"/>
                  </a:lnTo>
                  <a:lnTo>
                    <a:pt x="28261" y="11247"/>
                  </a:lnTo>
                  <a:lnTo>
                    <a:pt x="27734" y="11192"/>
                  </a:lnTo>
                  <a:lnTo>
                    <a:pt x="27242" y="11138"/>
                  </a:lnTo>
                  <a:lnTo>
                    <a:pt x="26751" y="11047"/>
                  </a:lnTo>
                  <a:lnTo>
                    <a:pt x="26260" y="10956"/>
                  </a:lnTo>
                  <a:lnTo>
                    <a:pt x="25787" y="10847"/>
                  </a:lnTo>
                  <a:lnTo>
                    <a:pt x="25313" y="10738"/>
                  </a:lnTo>
                  <a:lnTo>
                    <a:pt x="24858" y="10610"/>
                  </a:lnTo>
                  <a:lnTo>
                    <a:pt x="24422" y="10465"/>
                  </a:lnTo>
                  <a:lnTo>
                    <a:pt x="23985" y="10301"/>
                  </a:lnTo>
                  <a:lnTo>
                    <a:pt x="23548" y="10137"/>
                  </a:lnTo>
                  <a:lnTo>
                    <a:pt x="23130" y="9955"/>
                  </a:lnTo>
                  <a:lnTo>
                    <a:pt x="22311" y="9591"/>
                  </a:lnTo>
                  <a:lnTo>
                    <a:pt x="21528" y="9191"/>
                  </a:lnTo>
                  <a:lnTo>
                    <a:pt x="20764" y="8754"/>
                  </a:lnTo>
                  <a:lnTo>
                    <a:pt x="20036" y="8317"/>
                  </a:lnTo>
                  <a:lnTo>
                    <a:pt x="19308" y="7862"/>
                  </a:lnTo>
                  <a:lnTo>
                    <a:pt x="18635" y="7389"/>
                  </a:lnTo>
                  <a:lnTo>
                    <a:pt x="17306" y="6479"/>
                  </a:lnTo>
                  <a:lnTo>
                    <a:pt x="16032" y="5624"/>
                  </a:lnTo>
                  <a:lnTo>
                    <a:pt x="16032" y="5624"/>
                  </a:lnTo>
                  <a:lnTo>
                    <a:pt x="15414" y="5224"/>
                  </a:lnTo>
                  <a:lnTo>
                    <a:pt x="14795" y="4841"/>
                  </a:lnTo>
                  <a:lnTo>
                    <a:pt x="14158" y="4477"/>
                  </a:lnTo>
                  <a:lnTo>
                    <a:pt x="13503" y="4132"/>
                  </a:lnTo>
                  <a:lnTo>
                    <a:pt x="12848" y="3804"/>
                  </a:lnTo>
                  <a:lnTo>
                    <a:pt x="12193" y="3477"/>
                  </a:lnTo>
                  <a:lnTo>
                    <a:pt x="11519" y="3167"/>
                  </a:lnTo>
                  <a:lnTo>
                    <a:pt x="10846" y="2876"/>
                  </a:lnTo>
                  <a:lnTo>
                    <a:pt x="10154" y="2603"/>
                  </a:lnTo>
                  <a:lnTo>
                    <a:pt x="9463" y="2330"/>
                  </a:lnTo>
                  <a:lnTo>
                    <a:pt x="8043" y="1802"/>
                  </a:lnTo>
                  <a:lnTo>
                    <a:pt x="6588" y="1311"/>
                  </a:lnTo>
                  <a:lnTo>
                    <a:pt x="5077" y="838"/>
                  </a:lnTo>
                  <a:lnTo>
                    <a:pt x="5077" y="838"/>
                  </a:lnTo>
                  <a:lnTo>
                    <a:pt x="4477" y="656"/>
                  </a:lnTo>
                  <a:lnTo>
                    <a:pt x="3858" y="510"/>
                  </a:lnTo>
                  <a:lnTo>
                    <a:pt x="3221" y="365"/>
                  </a:lnTo>
                  <a:lnTo>
                    <a:pt x="2584" y="255"/>
                  </a:lnTo>
                  <a:lnTo>
                    <a:pt x="1947" y="165"/>
                  </a:lnTo>
                  <a:lnTo>
                    <a:pt x="1310" y="92"/>
                  </a:lnTo>
                  <a:lnTo>
                    <a:pt x="655" y="37"/>
                  </a:lnTo>
                  <a:lnTo>
                    <a:pt x="0" y="1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-77" y="285844"/>
              <a:ext cx="9144076" cy="1803029"/>
            </a:xfrm>
            <a:custGeom>
              <a:avLst/>
              <a:gdLst/>
              <a:ahLst/>
              <a:cxnLst/>
              <a:rect l="l" t="t" r="r" b="b"/>
              <a:pathLst>
                <a:path w="62765" h="12376" extrusionOk="0">
                  <a:moveTo>
                    <a:pt x="10846" y="1"/>
                  </a:moveTo>
                  <a:lnTo>
                    <a:pt x="9481" y="19"/>
                  </a:lnTo>
                  <a:lnTo>
                    <a:pt x="8134" y="55"/>
                  </a:lnTo>
                  <a:lnTo>
                    <a:pt x="6770" y="128"/>
                  </a:lnTo>
                  <a:lnTo>
                    <a:pt x="5423" y="219"/>
                  </a:lnTo>
                  <a:lnTo>
                    <a:pt x="4058" y="346"/>
                  </a:lnTo>
                  <a:lnTo>
                    <a:pt x="2711" y="492"/>
                  </a:lnTo>
                  <a:lnTo>
                    <a:pt x="1347" y="656"/>
                  </a:lnTo>
                  <a:lnTo>
                    <a:pt x="0" y="838"/>
                  </a:lnTo>
                  <a:lnTo>
                    <a:pt x="0" y="1638"/>
                  </a:lnTo>
                  <a:lnTo>
                    <a:pt x="910" y="1693"/>
                  </a:lnTo>
                  <a:lnTo>
                    <a:pt x="1802" y="1784"/>
                  </a:lnTo>
                  <a:lnTo>
                    <a:pt x="2693" y="1893"/>
                  </a:lnTo>
                  <a:lnTo>
                    <a:pt x="3585" y="2021"/>
                  </a:lnTo>
                  <a:lnTo>
                    <a:pt x="4477" y="2184"/>
                  </a:lnTo>
                  <a:lnTo>
                    <a:pt x="5368" y="2366"/>
                  </a:lnTo>
                  <a:lnTo>
                    <a:pt x="6242" y="2567"/>
                  </a:lnTo>
                  <a:lnTo>
                    <a:pt x="7134" y="2785"/>
                  </a:lnTo>
                  <a:lnTo>
                    <a:pt x="8007" y="3021"/>
                  </a:lnTo>
                  <a:lnTo>
                    <a:pt x="8881" y="3276"/>
                  </a:lnTo>
                  <a:lnTo>
                    <a:pt x="9736" y="3549"/>
                  </a:lnTo>
                  <a:lnTo>
                    <a:pt x="10609" y="3840"/>
                  </a:lnTo>
                  <a:lnTo>
                    <a:pt x="11465" y="4132"/>
                  </a:lnTo>
                  <a:lnTo>
                    <a:pt x="12320" y="4441"/>
                  </a:lnTo>
                  <a:lnTo>
                    <a:pt x="14031" y="5078"/>
                  </a:lnTo>
                  <a:lnTo>
                    <a:pt x="15978" y="5842"/>
                  </a:lnTo>
                  <a:lnTo>
                    <a:pt x="17925" y="6643"/>
                  </a:lnTo>
                  <a:lnTo>
                    <a:pt x="19872" y="7444"/>
                  </a:lnTo>
                  <a:lnTo>
                    <a:pt x="21819" y="8226"/>
                  </a:lnTo>
                  <a:lnTo>
                    <a:pt x="23785" y="8972"/>
                  </a:lnTo>
                  <a:lnTo>
                    <a:pt x="24767" y="9336"/>
                  </a:lnTo>
                  <a:lnTo>
                    <a:pt x="25768" y="9682"/>
                  </a:lnTo>
                  <a:lnTo>
                    <a:pt x="26751" y="10028"/>
                  </a:lnTo>
                  <a:lnTo>
                    <a:pt x="27752" y="10337"/>
                  </a:lnTo>
                  <a:lnTo>
                    <a:pt x="28753" y="10646"/>
                  </a:lnTo>
                  <a:lnTo>
                    <a:pt x="29772" y="10919"/>
                  </a:lnTo>
                  <a:lnTo>
                    <a:pt x="30463" y="11101"/>
                  </a:lnTo>
                  <a:lnTo>
                    <a:pt x="31173" y="11265"/>
                  </a:lnTo>
                  <a:lnTo>
                    <a:pt x="31865" y="11411"/>
                  </a:lnTo>
                  <a:lnTo>
                    <a:pt x="32574" y="11556"/>
                  </a:lnTo>
                  <a:lnTo>
                    <a:pt x="33284" y="11684"/>
                  </a:lnTo>
                  <a:lnTo>
                    <a:pt x="33994" y="11811"/>
                  </a:lnTo>
                  <a:lnTo>
                    <a:pt x="34704" y="11920"/>
                  </a:lnTo>
                  <a:lnTo>
                    <a:pt x="35413" y="12011"/>
                  </a:lnTo>
                  <a:lnTo>
                    <a:pt x="36123" y="12102"/>
                  </a:lnTo>
                  <a:lnTo>
                    <a:pt x="36851" y="12175"/>
                  </a:lnTo>
                  <a:lnTo>
                    <a:pt x="37561" y="12230"/>
                  </a:lnTo>
                  <a:lnTo>
                    <a:pt x="38270" y="12284"/>
                  </a:lnTo>
                  <a:lnTo>
                    <a:pt x="38998" y="12321"/>
                  </a:lnTo>
                  <a:lnTo>
                    <a:pt x="39708" y="12357"/>
                  </a:lnTo>
                  <a:lnTo>
                    <a:pt x="40436" y="12375"/>
                  </a:lnTo>
                  <a:lnTo>
                    <a:pt x="41146" y="12375"/>
                  </a:lnTo>
                  <a:lnTo>
                    <a:pt x="42092" y="12357"/>
                  </a:lnTo>
                  <a:lnTo>
                    <a:pt x="43020" y="12339"/>
                  </a:lnTo>
                  <a:lnTo>
                    <a:pt x="43948" y="12284"/>
                  </a:lnTo>
                  <a:lnTo>
                    <a:pt x="44894" y="12211"/>
                  </a:lnTo>
                  <a:lnTo>
                    <a:pt x="45458" y="12157"/>
                  </a:lnTo>
                  <a:lnTo>
                    <a:pt x="46004" y="12102"/>
                  </a:lnTo>
                  <a:lnTo>
                    <a:pt x="46569" y="12029"/>
                  </a:lnTo>
                  <a:lnTo>
                    <a:pt x="47133" y="11938"/>
                  </a:lnTo>
                  <a:lnTo>
                    <a:pt x="48261" y="11720"/>
                  </a:lnTo>
                  <a:lnTo>
                    <a:pt x="49371" y="11484"/>
                  </a:lnTo>
                  <a:lnTo>
                    <a:pt x="50499" y="11211"/>
                  </a:lnTo>
                  <a:lnTo>
                    <a:pt x="51609" y="10919"/>
                  </a:lnTo>
                  <a:lnTo>
                    <a:pt x="53848" y="10282"/>
                  </a:lnTo>
                  <a:lnTo>
                    <a:pt x="56068" y="9646"/>
                  </a:lnTo>
                  <a:lnTo>
                    <a:pt x="57178" y="9336"/>
                  </a:lnTo>
                  <a:lnTo>
                    <a:pt x="58306" y="9045"/>
                  </a:lnTo>
                  <a:lnTo>
                    <a:pt x="59416" y="8790"/>
                  </a:lnTo>
                  <a:lnTo>
                    <a:pt x="60526" y="8554"/>
                  </a:lnTo>
                  <a:lnTo>
                    <a:pt x="61636" y="8353"/>
                  </a:lnTo>
                  <a:lnTo>
                    <a:pt x="62201" y="8262"/>
                  </a:lnTo>
                  <a:lnTo>
                    <a:pt x="62765" y="8190"/>
                  </a:lnTo>
                  <a:lnTo>
                    <a:pt x="62765" y="7334"/>
                  </a:lnTo>
                  <a:lnTo>
                    <a:pt x="61855" y="7371"/>
                  </a:lnTo>
                  <a:lnTo>
                    <a:pt x="61236" y="7407"/>
                  </a:lnTo>
                  <a:lnTo>
                    <a:pt x="60599" y="7462"/>
                  </a:lnTo>
                  <a:lnTo>
                    <a:pt x="59362" y="7589"/>
                  </a:lnTo>
                  <a:lnTo>
                    <a:pt x="58106" y="7753"/>
                  </a:lnTo>
                  <a:lnTo>
                    <a:pt x="56869" y="7953"/>
                  </a:lnTo>
                  <a:lnTo>
                    <a:pt x="54375" y="8353"/>
                  </a:lnTo>
                  <a:lnTo>
                    <a:pt x="53138" y="8554"/>
                  </a:lnTo>
                  <a:lnTo>
                    <a:pt x="51882" y="8736"/>
                  </a:lnTo>
                  <a:lnTo>
                    <a:pt x="50390" y="8918"/>
                  </a:lnTo>
                  <a:lnTo>
                    <a:pt x="49626" y="8990"/>
                  </a:lnTo>
                  <a:lnTo>
                    <a:pt x="48880" y="9045"/>
                  </a:lnTo>
                  <a:lnTo>
                    <a:pt x="48115" y="9100"/>
                  </a:lnTo>
                  <a:lnTo>
                    <a:pt x="47351" y="9136"/>
                  </a:lnTo>
                  <a:lnTo>
                    <a:pt x="46605" y="9172"/>
                  </a:lnTo>
                  <a:lnTo>
                    <a:pt x="45222" y="9172"/>
                  </a:lnTo>
                  <a:lnTo>
                    <a:pt x="44585" y="9154"/>
                  </a:lnTo>
                  <a:lnTo>
                    <a:pt x="43966" y="9118"/>
                  </a:lnTo>
                  <a:lnTo>
                    <a:pt x="43348" y="9081"/>
                  </a:lnTo>
                  <a:lnTo>
                    <a:pt x="42729" y="9027"/>
                  </a:lnTo>
                  <a:lnTo>
                    <a:pt x="42110" y="8954"/>
                  </a:lnTo>
                  <a:lnTo>
                    <a:pt x="41491" y="8881"/>
                  </a:lnTo>
                  <a:lnTo>
                    <a:pt x="40873" y="8772"/>
                  </a:lnTo>
                  <a:lnTo>
                    <a:pt x="40272" y="8663"/>
                  </a:lnTo>
                  <a:lnTo>
                    <a:pt x="39653" y="8554"/>
                  </a:lnTo>
                  <a:lnTo>
                    <a:pt x="39053" y="8408"/>
                  </a:lnTo>
                  <a:lnTo>
                    <a:pt x="38452" y="8244"/>
                  </a:lnTo>
                  <a:lnTo>
                    <a:pt x="37870" y="8081"/>
                  </a:lnTo>
                  <a:lnTo>
                    <a:pt x="37269" y="7880"/>
                  </a:lnTo>
                  <a:lnTo>
                    <a:pt x="36687" y="7680"/>
                  </a:lnTo>
                  <a:lnTo>
                    <a:pt x="36105" y="7444"/>
                  </a:lnTo>
                  <a:lnTo>
                    <a:pt x="35650" y="7262"/>
                  </a:lnTo>
                  <a:lnTo>
                    <a:pt x="35195" y="7043"/>
                  </a:lnTo>
                  <a:lnTo>
                    <a:pt x="34285" y="6606"/>
                  </a:lnTo>
                  <a:lnTo>
                    <a:pt x="33411" y="6152"/>
                  </a:lnTo>
                  <a:lnTo>
                    <a:pt x="32520" y="5678"/>
                  </a:lnTo>
                  <a:lnTo>
                    <a:pt x="30773" y="4714"/>
                  </a:lnTo>
                  <a:lnTo>
                    <a:pt x="29899" y="4241"/>
                  </a:lnTo>
                  <a:lnTo>
                    <a:pt x="29008" y="3786"/>
                  </a:lnTo>
                  <a:lnTo>
                    <a:pt x="27934" y="3276"/>
                  </a:lnTo>
                  <a:lnTo>
                    <a:pt x="26860" y="2821"/>
                  </a:lnTo>
                  <a:lnTo>
                    <a:pt x="25768" y="2403"/>
                  </a:lnTo>
                  <a:lnTo>
                    <a:pt x="24676" y="2021"/>
                  </a:lnTo>
                  <a:lnTo>
                    <a:pt x="23566" y="1675"/>
                  </a:lnTo>
                  <a:lnTo>
                    <a:pt x="22438" y="1365"/>
                  </a:lnTo>
                  <a:lnTo>
                    <a:pt x="21310" y="1092"/>
                  </a:lnTo>
                  <a:lnTo>
                    <a:pt x="20182" y="856"/>
                  </a:lnTo>
                  <a:lnTo>
                    <a:pt x="19035" y="638"/>
                  </a:lnTo>
                  <a:lnTo>
                    <a:pt x="17870" y="456"/>
                  </a:lnTo>
                  <a:lnTo>
                    <a:pt x="16724" y="310"/>
                  </a:lnTo>
                  <a:lnTo>
                    <a:pt x="15541" y="201"/>
                  </a:lnTo>
                  <a:lnTo>
                    <a:pt x="14376" y="110"/>
                  </a:lnTo>
                  <a:lnTo>
                    <a:pt x="13194" y="55"/>
                  </a:lnTo>
                  <a:lnTo>
                    <a:pt x="12029" y="19"/>
                  </a:lnTo>
                  <a:lnTo>
                    <a:pt x="10846" y="1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-77" y="285844"/>
              <a:ext cx="9144076" cy="1803029"/>
            </a:xfrm>
            <a:custGeom>
              <a:avLst/>
              <a:gdLst/>
              <a:ahLst/>
              <a:cxnLst/>
              <a:rect l="l" t="t" r="r" b="b"/>
              <a:pathLst>
                <a:path w="62765" h="12376" fill="none" extrusionOk="0">
                  <a:moveTo>
                    <a:pt x="10846" y="1"/>
                  </a:moveTo>
                  <a:lnTo>
                    <a:pt x="10846" y="1"/>
                  </a:lnTo>
                  <a:lnTo>
                    <a:pt x="9481" y="19"/>
                  </a:lnTo>
                  <a:lnTo>
                    <a:pt x="8134" y="55"/>
                  </a:lnTo>
                  <a:lnTo>
                    <a:pt x="6770" y="128"/>
                  </a:lnTo>
                  <a:lnTo>
                    <a:pt x="5423" y="219"/>
                  </a:lnTo>
                  <a:lnTo>
                    <a:pt x="4058" y="346"/>
                  </a:lnTo>
                  <a:lnTo>
                    <a:pt x="2711" y="492"/>
                  </a:lnTo>
                  <a:lnTo>
                    <a:pt x="1347" y="656"/>
                  </a:lnTo>
                  <a:lnTo>
                    <a:pt x="0" y="838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910" y="1693"/>
                  </a:lnTo>
                  <a:lnTo>
                    <a:pt x="1802" y="1784"/>
                  </a:lnTo>
                  <a:lnTo>
                    <a:pt x="2693" y="1893"/>
                  </a:lnTo>
                  <a:lnTo>
                    <a:pt x="3585" y="2021"/>
                  </a:lnTo>
                  <a:lnTo>
                    <a:pt x="4477" y="2184"/>
                  </a:lnTo>
                  <a:lnTo>
                    <a:pt x="5368" y="2366"/>
                  </a:lnTo>
                  <a:lnTo>
                    <a:pt x="6242" y="2567"/>
                  </a:lnTo>
                  <a:lnTo>
                    <a:pt x="7134" y="2785"/>
                  </a:lnTo>
                  <a:lnTo>
                    <a:pt x="8007" y="3021"/>
                  </a:lnTo>
                  <a:lnTo>
                    <a:pt x="8881" y="3276"/>
                  </a:lnTo>
                  <a:lnTo>
                    <a:pt x="9736" y="3549"/>
                  </a:lnTo>
                  <a:lnTo>
                    <a:pt x="10609" y="3840"/>
                  </a:lnTo>
                  <a:lnTo>
                    <a:pt x="11465" y="4132"/>
                  </a:lnTo>
                  <a:lnTo>
                    <a:pt x="12320" y="4441"/>
                  </a:lnTo>
                  <a:lnTo>
                    <a:pt x="14031" y="5078"/>
                  </a:lnTo>
                  <a:lnTo>
                    <a:pt x="14031" y="5078"/>
                  </a:lnTo>
                  <a:lnTo>
                    <a:pt x="15978" y="5842"/>
                  </a:lnTo>
                  <a:lnTo>
                    <a:pt x="17925" y="6643"/>
                  </a:lnTo>
                  <a:lnTo>
                    <a:pt x="19872" y="7444"/>
                  </a:lnTo>
                  <a:lnTo>
                    <a:pt x="21819" y="8226"/>
                  </a:lnTo>
                  <a:lnTo>
                    <a:pt x="23785" y="8972"/>
                  </a:lnTo>
                  <a:lnTo>
                    <a:pt x="24767" y="9336"/>
                  </a:lnTo>
                  <a:lnTo>
                    <a:pt x="25768" y="9682"/>
                  </a:lnTo>
                  <a:lnTo>
                    <a:pt x="26751" y="10028"/>
                  </a:lnTo>
                  <a:lnTo>
                    <a:pt x="27752" y="10337"/>
                  </a:lnTo>
                  <a:lnTo>
                    <a:pt x="28753" y="10646"/>
                  </a:lnTo>
                  <a:lnTo>
                    <a:pt x="29772" y="10919"/>
                  </a:lnTo>
                  <a:lnTo>
                    <a:pt x="29772" y="10919"/>
                  </a:lnTo>
                  <a:lnTo>
                    <a:pt x="30463" y="11101"/>
                  </a:lnTo>
                  <a:lnTo>
                    <a:pt x="31173" y="11265"/>
                  </a:lnTo>
                  <a:lnTo>
                    <a:pt x="31865" y="11411"/>
                  </a:lnTo>
                  <a:lnTo>
                    <a:pt x="32574" y="11556"/>
                  </a:lnTo>
                  <a:lnTo>
                    <a:pt x="33284" y="11684"/>
                  </a:lnTo>
                  <a:lnTo>
                    <a:pt x="33994" y="11811"/>
                  </a:lnTo>
                  <a:lnTo>
                    <a:pt x="34704" y="11920"/>
                  </a:lnTo>
                  <a:lnTo>
                    <a:pt x="35413" y="12011"/>
                  </a:lnTo>
                  <a:lnTo>
                    <a:pt x="36123" y="12102"/>
                  </a:lnTo>
                  <a:lnTo>
                    <a:pt x="36851" y="12175"/>
                  </a:lnTo>
                  <a:lnTo>
                    <a:pt x="37561" y="12230"/>
                  </a:lnTo>
                  <a:lnTo>
                    <a:pt x="38270" y="12284"/>
                  </a:lnTo>
                  <a:lnTo>
                    <a:pt x="38998" y="12321"/>
                  </a:lnTo>
                  <a:lnTo>
                    <a:pt x="39708" y="12357"/>
                  </a:lnTo>
                  <a:lnTo>
                    <a:pt x="40436" y="12375"/>
                  </a:lnTo>
                  <a:lnTo>
                    <a:pt x="41146" y="12375"/>
                  </a:lnTo>
                  <a:lnTo>
                    <a:pt x="41146" y="12375"/>
                  </a:lnTo>
                  <a:lnTo>
                    <a:pt x="42092" y="12357"/>
                  </a:lnTo>
                  <a:lnTo>
                    <a:pt x="43020" y="12339"/>
                  </a:lnTo>
                  <a:lnTo>
                    <a:pt x="43948" y="12284"/>
                  </a:lnTo>
                  <a:lnTo>
                    <a:pt x="44894" y="12211"/>
                  </a:lnTo>
                  <a:lnTo>
                    <a:pt x="44894" y="12211"/>
                  </a:lnTo>
                  <a:lnTo>
                    <a:pt x="45458" y="12157"/>
                  </a:lnTo>
                  <a:lnTo>
                    <a:pt x="46004" y="12102"/>
                  </a:lnTo>
                  <a:lnTo>
                    <a:pt x="46569" y="12029"/>
                  </a:lnTo>
                  <a:lnTo>
                    <a:pt x="47133" y="11938"/>
                  </a:lnTo>
                  <a:lnTo>
                    <a:pt x="48261" y="11720"/>
                  </a:lnTo>
                  <a:lnTo>
                    <a:pt x="49371" y="11484"/>
                  </a:lnTo>
                  <a:lnTo>
                    <a:pt x="50499" y="11211"/>
                  </a:lnTo>
                  <a:lnTo>
                    <a:pt x="51609" y="10919"/>
                  </a:lnTo>
                  <a:lnTo>
                    <a:pt x="53848" y="10282"/>
                  </a:lnTo>
                  <a:lnTo>
                    <a:pt x="56068" y="9646"/>
                  </a:lnTo>
                  <a:lnTo>
                    <a:pt x="57178" y="9336"/>
                  </a:lnTo>
                  <a:lnTo>
                    <a:pt x="58306" y="9045"/>
                  </a:lnTo>
                  <a:lnTo>
                    <a:pt x="59416" y="8790"/>
                  </a:lnTo>
                  <a:lnTo>
                    <a:pt x="60526" y="8554"/>
                  </a:lnTo>
                  <a:lnTo>
                    <a:pt x="61636" y="8353"/>
                  </a:lnTo>
                  <a:lnTo>
                    <a:pt x="62201" y="8262"/>
                  </a:lnTo>
                  <a:lnTo>
                    <a:pt x="62765" y="8190"/>
                  </a:lnTo>
                  <a:lnTo>
                    <a:pt x="62765" y="7334"/>
                  </a:lnTo>
                  <a:lnTo>
                    <a:pt x="62765" y="7334"/>
                  </a:lnTo>
                  <a:lnTo>
                    <a:pt x="61855" y="7371"/>
                  </a:lnTo>
                  <a:lnTo>
                    <a:pt x="61855" y="7371"/>
                  </a:lnTo>
                  <a:lnTo>
                    <a:pt x="61236" y="7407"/>
                  </a:lnTo>
                  <a:lnTo>
                    <a:pt x="60599" y="7462"/>
                  </a:lnTo>
                  <a:lnTo>
                    <a:pt x="59362" y="7589"/>
                  </a:lnTo>
                  <a:lnTo>
                    <a:pt x="58106" y="7753"/>
                  </a:lnTo>
                  <a:lnTo>
                    <a:pt x="56869" y="7953"/>
                  </a:lnTo>
                  <a:lnTo>
                    <a:pt x="54375" y="8353"/>
                  </a:lnTo>
                  <a:lnTo>
                    <a:pt x="53138" y="8554"/>
                  </a:lnTo>
                  <a:lnTo>
                    <a:pt x="51882" y="8736"/>
                  </a:lnTo>
                  <a:lnTo>
                    <a:pt x="51882" y="8736"/>
                  </a:lnTo>
                  <a:lnTo>
                    <a:pt x="50390" y="8918"/>
                  </a:lnTo>
                  <a:lnTo>
                    <a:pt x="49626" y="8990"/>
                  </a:lnTo>
                  <a:lnTo>
                    <a:pt x="48880" y="9045"/>
                  </a:lnTo>
                  <a:lnTo>
                    <a:pt x="48115" y="9100"/>
                  </a:lnTo>
                  <a:lnTo>
                    <a:pt x="47351" y="9136"/>
                  </a:lnTo>
                  <a:lnTo>
                    <a:pt x="46605" y="9172"/>
                  </a:lnTo>
                  <a:lnTo>
                    <a:pt x="45841" y="9172"/>
                  </a:lnTo>
                  <a:lnTo>
                    <a:pt x="45841" y="9172"/>
                  </a:lnTo>
                  <a:lnTo>
                    <a:pt x="45222" y="9172"/>
                  </a:lnTo>
                  <a:lnTo>
                    <a:pt x="44585" y="9154"/>
                  </a:lnTo>
                  <a:lnTo>
                    <a:pt x="43966" y="9118"/>
                  </a:lnTo>
                  <a:lnTo>
                    <a:pt x="43348" y="9081"/>
                  </a:lnTo>
                  <a:lnTo>
                    <a:pt x="42729" y="9027"/>
                  </a:lnTo>
                  <a:lnTo>
                    <a:pt x="42110" y="8954"/>
                  </a:lnTo>
                  <a:lnTo>
                    <a:pt x="41491" y="8881"/>
                  </a:lnTo>
                  <a:lnTo>
                    <a:pt x="40873" y="8772"/>
                  </a:lnTo>
                  <a:lnTo>
                    <a:pt x="40272" y="8663"/>
                  </a:lnTo>
                  <a:lnTo>
                    <a:pt x="39653" y="8554"/>
                  </a:lnTo>
                  <a:lnTo>
                    <a:pt x="39053" y="8408"/>
                  </a:lnTo>
                  <a:lnTo>
                    <a:pt x="38452" y="8244"/>
                  </a:lnTo>
                  <a:lnTo>
                    <a:pt x="37870" y="8081"/>
                  </a:lnTo>
                  <a:lnTo>
                    <a:pt x="37269" y="7880"/>
                  </a:lnTo>
                  <a:lnTo>
                    <a:pt x="36687" y="7680"/>
                  </a:lnTo>
                  <a:lnTo>
                    <a:pt x="36105" y="7444"/>
                  </a:lnTo>
                  <a:lnTo>
                    <a:pt x="36105" y="7444"/>
                  </a:lnTo>
                  <a:lnTo>
                    <a:pt x="35650" y="7262"/>
                  </a:lnTo>
                  <a:lnTo>
                    <a:pt x="35195" y="7043"/>
                  </a:lnTo>
                  <a:lnTo>
                    <a:pt x="34285" y="6606"/>
                  </a:lnTo>
                  <a:lnTo>
                    <a:pt x="33411" y="6152"/>
                  </a:lnTo>
                  <a:lnTo>
                    <a:pt x="32520" y="5678"/>
                  </a:lnTo>
                  <a:lnTo>
                    <a:pt x="30773" y="4714"/>
                  </a:lnTo>
                  <a:lnTo>
                    <a:pt x="29899" y="4241"/>
                  </a:lnTo>
                  <a:lnTo>
                    <a:pt x="29008" y="3786"/>
                  </a:lnTo>
                  <a:lnTo>
                    <a:pt x="29008" y="3786"/>
                  </a:lnTo>
                  <a:lnTo>
                    <a:pt x="27934" y="3276"/>
                  </a:lnTo>
                  <a:lnTo>
                    <a:pt x="26860" y="2821"/>
                  </a:lnTo>
                  <a:lnTo>
                    <a:pt x="25768" y="2403"/>
                  </a:lnTo>
                  <a:lnTo>
                    <a:pt x="24676" y="2021"/>
                  </a:lnTo>
                  <a:lnTo>
                    <a:pt x="23566" y="1675"/>
                  </a:lnTo>
                  <a:lnTo>
                    <a:pt x="22438" y="1365"/>
                  </a:lnTo>
                  <a:lnTo>
                    <a:pt x="21310" y="1092"/>
                  </a:lnTo>
                  <a:lnTo>
                    <a:pt x="20182" y="856"/>
                  </a:lnTo>
                  <a:lnTo>
                    <a:pt x="19035" y="638"/>
                  </a:lnTo>
                  <a:lnTo>
                    <a:pt x="17870" y="456"/>
                  </a:lnTo>
                  <a:lnTo>
                    <a:pt x="16724" y="310"/>
                  </a:lnTo>
                  <a:lnTo>
                    <a:pt x="15541" y="201"/>
                  </a:lnTo>
                  <a:lnTo>
                    <a:pt x="14376" y="110"/>
                  </a:lnTo>
                  <a:lnTo>
                    <a:pt x="13194" y="55"/>
                  </a:lnTo>
                  <a:lnTo>
                    <a:pt x="12029" y="19"/>
                  </a:lnTo>
                  <a:lnTo>
                    <a:pt x="10846" y="1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3655804" y="10202"/>
              <a:ext cx="4215613" cy="1132138"/>
            </a:xfrm>
            <a:custGeom>
              <a:avLst/>
              <a:gdLst/>
              <a:ahLst/>
              <a:cxnLst/>
              <a:rect l="l" t="t" r="r" b="b"/>
              <a:pathLst>
                <a:path w="28936" h="7771" extrusionOk="0">
                  <a:moveTo>
                    <a:pt x="1" y="0"/>
                  </a:moveTo>
                  <a:lnTo>
                    <a:pt x="820" y="564"/>
                  </a:lnTo>
                  <a:lnTo>
                    <a:pt x="1639" y="1146"/>
                  </a:lnTo>
                  <a:lnTo>
                    <a:pt x="2440" y="1747"/>
                  </a:lnTo>
                  <a:lnTo>
                    <a:pt x="3222" y="2348"/>
                  </a:lnTo>
                  <a:lnTo>
                    <a:pt x="4805" y="3567"/>
                  </a:lnTo>
                  <a:lnTo>
                    <a:pt x="5588" y="4167"/>
                  </a:lnTo>
                  <a:lnTo>
                    <a:pt x="6407" y="4750"/>
                  </a:lnTo>
                  <a:lnTo>
                    <a:pt x="6843" y="5059"/>
                  </a:lnTo>
                  <a:lnTo>
                    <a:pt x="7298" y="5350"/>
                  </a:lnTo>
                  <a:lnTo>
                    <a:pt x="7753" y="5641"/>
                  </a:lnTo>
                  <a:lnTo>
                    <a:pt x="8226" y="5914"/>
                  </a:lnTo>
                  <a:lnTo>
                    <a:pt x="8700" y="6169"/>
                  </a:lnTo>
                  <a:lnTo>
                    <a:pt x="9173" y="6406"/>
                  </a:lnTo>
                  <a:lnTo>
                    <a:pt x="9646" y="6642"/>
                  </a:lnTo>
                  <a:lnTo>
                    <a:pt x="10137" y="6861"/>
                  </a:lnTo>
                  <a:lnTo>
                    <a:pt x="10647" y="7061"/>
                  </a:lnTo>
                  <a:lnTo>
                    <a:pt x="11138" y="7225"/>
                  </a:lnTo>
                  <a:lnTo>
                    <a:pt x="11648" y="7388"/>
                  </a:lnTo>
                  <a:lnTo>
                    <a:pt x="12175" y="7516"/>
                  </a:lnTo>
                  <a:lnTo>
                    <a:pt x="12685" y="7625"/>
                  </a:lnTo>
                  <a:lnTo>
                    <a:pt x="13213" y="7698"/>
                  </a:lnTo>
                  <a:lnTo>
                    <a:pt x="13740" y="7752"/>
                  </a:lnTo>
                  <a:lnTo>
                    <a:pt x="14268" y="7771"/>
                  </a:lnTo>
                  <a:lnTo>
                    <a:pt x="14760" y="7771"/>
                  </a:lnTo>
                  <a:lnTo>
                    <a:pt x="15123" y="7752"/>
                  </a:lnTo>
                  <a:lnTo>
                    <a:pt x="15469" y="7716"/>
                  </a:lnTo>
                  <a:lnTo>
                    <a:pt x="15815" y="7680"/>
                  </a:lnTo>
                  <a:lnTo>
                    <a:pt x="16179" y="7625"/>
                  </a:lnTo>
                  <a:lnTo>
                    <a:pt x="16525" y="7552"/>
                  </a:lnTo>
                  <a:lnTo>
                    <a:pt x="17216" y="7388"/>
                  </a:lnTo>
                  <a:lnTo>
                    <a:pt x="17890" y="7188"/>
                  </a:lnTo>
                  <a:lnTo>
                    <a:pt x="18563" y="6952"/>
                  </a:lnTo>
                  <a:lnTo>
                    <a:pt x="19236" y="6697"/>
                  </a:lnTo>
                  <a:lnTo>
                    <a:pt x="19891" y="6406"/>
                  </a:lnTo>
                  <a:lnTo>
                    <a:pt x="20528" y="6096"/>
                  </a:lnTo>
                  <a:lnTo>
                    <a:pt x="21129" y="5751"/>
                  </a:lnTo>
                  <a:lnTo>
                    <a:pt x="21729" y="5387"/>
                  </a:lnTo>
                  <a:lnTo>
                    <a:pt x="22293" y="5023"/>
                  </a:lnTo>
                  <a:lnTo>
                    <a:pt x="22839" y="4622"/>
                  </a:lnTo>
                  <a:lnTo>
                    <a:pt x="23385" y="4204"/>
                  </a:lnTo>
                  <a:lnTo>
                    <a:pt x="24441" y="3348"/>
                  </a:lnTo>
                  <a:lnTo>
                    <a:pt x="25496" y="2493"/>
                  </a:lnTo>
                  <a:lnTo>
                    <a:pt x="26024" y="2056"/>
                  </a:lnTo>
                  <a:lnTo>
                    <a:pt x="26570" y="1620"/>
                  </a:lnTo>
                  <a:lnTo>
                    <a:pt x="27134" y="1201"/>
                  </a:lnTo>
                  <a:lnTo>
                    <a:pt x="27716" y="783"/>
                  </a:lnTo>
                  <a:lnTo>
                    <a:pt x="28317" y="382"/>
                  </a:lnTo>
                  <a:lnTo>
                    <a:pt x="28936" y="0"/>
                  </a:lnTo>
                  <a:lnTo>
                    <a:pt x="26734" y="0"/>
                  </a:lnTo>
                  <a:lnTo>
                    <a:pt x="25405" y="819"/>
                  </a:lnTo>
                  <a:lnTo>
                    <a:pt x="24113" y="1656"/>
                  </a:lnTo>
                  <a:lnTo>
                    <a:pt x="22803" y="2511"/>
                  </a:lnTo>
                  <a:lnTo>
                    <a:pt x="21493" y="3330"/>
                  </a:lnTo>
                  <a:lnTo>
                    <a:pt x="20983" y="3640"/>
                  </a:lnTo>
                  <a:lnTo>
                    <a:pt x="20474" y="3931"/>
                  </a:lnTo>
                  <a:lnTo>
                    <a:pt x="19964" y="4204"/>
                  </a:lnTo>
                  <a:lnTo>
                    <a:pt x="19418" y="4440"/>
                  </a:lnTo>
                  <a:lnTo>
                    <a:pt x="19163" y="4550"/>
                  </a:lnTo>
                  <a:lnTo>
                    <a:pt x="18890" y="4640"/>
                  </a:lnTo>
                  <a:lnTo>
                    <a:pt x="18617" y="4731"/>
                  </a:lnTo>
                  <a:lnTo>
                    <a:pt x="18326" y="4804"/>
                  </a:lnTo>
                  <a:lnTo>
                    <a:pt x="18053" y="4859"/>
                  </a:lnTo>
                  <a:lnTo>
                    <a:pt x="17780" y="4895"/>
                  </a:lnTo>
                  <a:lnTo>
                    <a:pt x="17489" y="4932"/>
                  </a:lnTo>
                  <a:lnTo>
                    <a:pt x="16943" y="4932"/>
                  </a:lnTo>
                  <a:lnTo>
                    <a:pt x="16670" y="4895"/>
                  </a:lnTo>
                  <a:lnTo>
                    <a:pt x="16252" y="4822"/>
                  </a:lnTo>
                  <a:lnTo>
                    <a:pt x="15851" y="4713"/>
                  </a:lnTo>
                  <a:lnTo>
                    <a:pt x="15451" y="4568"/>
                  </a:lnTo>
                  <a:lnTo>
                    <a:pt x="15087" y="4386"/>
                  </a:lnTo>
                  <a:lnTo>
                    <a:pt x="14705" y="4167"/>
                  </a:lnTo>
                  <a:lnTo>
                    <a:pt x="14359" y="3949"/>
                  </a:lnTo>
                  <a:lnTo>
                    <a:pt x="14013" y="3694"/>
                  </a:lnTo>
                  <a:lnTo>
                    <a:pt x="13668" y="3439"/>
                  </a:lnTo>
                  <a:lnTo>
                    <a:pt x="13231" y="3057"/>
                  </a:lnTo>
                  <a:lnTo>
                    <a:pt x="12794" y="2657"/>
                  </a:lnTo>
                  <a:lnTo>
                    <a:pt x="12376" y="2238"/>
                  </a:lnTo>
                  <a:lnTo>
                    <a:pt x="11975" y="1820"/>
                  </a:lnTo>
                  <a:lnTo>
                    <a:pt x="11593" y="1383"/>
                  </a:lnTo>
                  <a:lnTo>
                    <a:pt x="11211" y="928"/>
                  </a:lnTo>
                  <a:lnTo>
                    <a:pt x="10465" y="0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3655804" y="10202"/>
              <a:ext cx="4215613" cy="1132138"/>
            </a:xfrm>
            <a:custGeom>
              <a:avLst/>
              <a:gdLst/>
              <a:ahLst/>
              <a:cxnLst/>
              <a:rect l="l" t="t" r="r" b="b"/>
              <a:pathLst>
                <a:path w="28936" h="7771" fill="none" extrusionOk="0">
                  <a:moveTo>
                    <a:pt x="28936" y="0"/>
                  </a:moveTo>
                  <a:lnTo>
                    <a:pt x="26734" y="0"/>
                  </a:lnTo>
                  <a:lnTo>
                    <a:pt x="26734" y="0"/>
                  </a:lnTo>
                  <a:lnTo>
                    <a:pt x="25405" y="819"/>
                  </a:lnTo>
                  <a:lnTo>
                    <a:pt x="24113" y="1656"/>
                  </a:lnTo>
                  <a:lnTo>
                    <a:pt x="22803" y="2511"/>
                  </a:lnTo>
                  <a:lnTo>
                    <a:pt x="21493" y="3330"/>
                  </a:lnTo>
                  <a:lnTo>
                    <a:pt x="21493" y="3330"/>
                  </a:lnTo>
                  <a:lnTo>
                    <a:pt x="20983" y="3640"/>
                  </a:lnTo>
                  <a:lnTo>
                    <a:pt x="20474" y="3931"/>
                  </a:lnTo>
                  <a:lnTo>
                    <a:pt x="19964" y="4204"/>
                  </a:lnTo>
                  <a:lnTo>
                    <a:pt x="19418" y="4440"/>
                  </a:lnTo>
                  <a:lnTo>
                    <a:pt x="19163" y="4550"/>
                  </a:lnTo>
                  <a:lnTo>
                    <a:pt x="18890" y="4640"/>
                  </a:lnTo>
                  <a:lnTo>
                    <a:pt x="18617" y="4731"/>
                  </a:lnTo>
                  <a:lnTo>
                    <a:pt x="18326" y="4804"/>
                  </a:lnTo>
                  <a:lnTo>
                    <a:pt x="18053" y="4859"/>
                  </a:lnTo>
                  <a:lnTo>
                    <a:pt x="17780" y="4895"/>
                  </a:lnTo>
                  <a:lnTo>
                    <a:pt x="17489" y="4932"/>
                  </a:lnTo>
                  <a:lnTo>
                    <a:pt x="17216" y="4932"/>
                  </a:lnTo>
                  <a:lnTo>
                    <a:pt x="17216" y="4932"/>
                  </a:lnTo>
                  <a:lnTo>
                    <a:pt x="16943" y="4932"/>
                  </a:lnTo>
                  <a:lnTo>
                    <a:pt x="16670" y="4895"/>
                  </a:lnTo>
                  <a:lnTo>
                    <a:pt x="16670" y="4895"/>
                  </a:lnTo>
                  <a:lnTo>
                    <a:pt x="16252" y="4822"/>
                  </a:lnTo>
                  <a:lnTo>
                    <a:pt x="15851" y="4713"/>
                  </a:lnTo>
                  <a:lnTo>
                    <a:pt x="15451" y="4568"/>
                  </a:lnTo>
                  <a:lnTo>
                    <a:pt x="15087" y="4386"/>
                  </a:lnTo>
                  <a:lnTo>
                    <a:pt x="14705" y="4167"/>
                  </a:lnTo>
                  <a:lnTo>
                    <a:pt x="14359" y="3949"/>
                  </a:lnTo>
                  <a:lnTo>
                    <a:pt x="14013" y="3694"/>
                  </a:lnTo>
                  <a:lnTo>
                    <a:pt x="13668" y="3439"/>
                  </a:lnTo>
                  <a:lnTo>
                    <a:pt x="13668" y="3439"/>
                  </a:lnTo>
                  <a:lnTo>
                    <a:pt x="13231" y="3057"/>
                  </a:lnTo>
                  <a:lnTo>
                    <a:pt x="12794" y="2657"/>
                  </a:lnTo>
                  <a:lnTo>
                    <a:pt x="12376" y="2238"/>
                  </a:lnTo>
                  <a:lnTo>
                    <a:pt x="11975" y="1820"/>
                  </a:lnTo>
                  <a:lnTo>
                    <a:pt x="11593" y="1383"/>
                  </a:lnTo>
                  <a:lnTo>
                    <a:pt x="11211" y="928"/>
                  </a:lnTo>
                  <a:lnTo>
                    <a:pt x="1046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20" y="564"/>
                  </a:lnTo>
                  <a:lnTo>
                    <a:pt x="1639" y="1146"/>
                  </a:lnTo>
                  <a:lnTo>
                    <a:pt x="2440" y="1747"/>
                  </a:lnTo>
                  <a:lnTo>
                    <a:pt x="3222" y="2348"/>
                  </a:lnTo>
                  <a:lnTo>
                    <a:pt x="4805" y="3567"/>
                  </a:lnTo>
                  <a:lnTo>
                    <a:pt x="5588" y="4167"/>
                  </a:lnTo>
                  <a:lnTo>
                    <a:pt x="6407" y="4750"/>
                  </a:lnTo>
                  <a:lnTo>
                    <a:pt x="6407" y="4750"/>
                  </a:lnTo>
                  <a:lnTo>
                    <a:pt x="6843" y="5059"/>
                  </a:lnTo>
                  <a:lnTo>
                    <a:pt x="7298" y="5350"/>
                  </a:lnTo>
                  <a:lnTo>
                    <a:pt x="7753" y="5641"/>
                  </a:lnTo>
                  <a:lnTo>
                    <a:pt x="8226" y="5914"/>
                  </a:lnTo>
                  <a:lnTo>
                    <a:pt x="8700" y="6169"/>
                  </a:lnTo>
                  <a:lnTo>
                    <a:pt x="9173" y="6406"/>
                  </a:lnTo>
                  <a:lnTo>
                    <a:pt x="9646" y="6642"/>
                  </a:lnTo>
                  <a:lnTo>
                    <a:pt x="10137" y="6861"/>
                  </a:lnTo>
                  <a:lnTo>
                    <a:pt x="10647" y="7061"/>
                  </a:lnTo>
                  <a:lnTo>
                    <a:pt x="11138" y="7225"/>
                  </a:lnTo>
                  <a:lnTo>
                    <a:pt x="11648" y="7388"/>
                  </a:lnTo>
                  <a:lnTo>
                    <a:pt x="12175" y="7516"/>
                  </a:lnTo>
                  <a:lnTo>
                    <a:pt x="12685" y="7625"/>
                  </a:lnTo>
                  <a:lnTo>
                    <a:pt x="13213" y="7698"/>
                  </a:lnTo>
                  <a:lnTo>
                    <a:pt x="13740" y="7752"/>
                  </a:lnTo>
                  <a:lnTo>
                    <a:pt x="14268" y="7771"/>
                  </a:lnTo>
                  <a:lnTo>
                    <a:pt x="14268" y="7771"/>
                  </a:lnTo>
                  <a:lnTo>
                    <a:pt x="14414" y="7771"/>
                  </a:lnTo>
                  <a:lnTo>
                    <a:pt x="14414" y="7771"/>
                  </a:lnTo>
                  <a:lnTo>
                    <a:pt x="14760" y="7771"/>
                  </a:lnTo>
                  <a:lnTo>
                    <a:pt x="15123" y="7752"/>
                  </a:lnTo>
                  <a:lnTo>
                    <a:pt x="15469" y="7716"/>
                  </a:lnTo>
                  <a:lnTo>
                    <a:pt x="15815" y="7680"/>
                  </a:lnTo>
                  <a:lnTo>
                    <a:pt x="16179" y="7625"/>
                  </a:lnTo>
                  <a:lnTo>
                    <a:pt x="16525" y="7552"/>
                  </a:lnTo>
                  <a:lnTo>
                    <a:pt x="17216" y="7388"/>
                  </a:lnTo>
                  <a:lnTo>
                    <a:pt x="17890" y="7188"/>
                  </a:lnTo>
                  <a:lnTo>
                    <a:pt x="18563" y="6952"/>
                  </a:lnTo>
                  <a:lnTo>
                    <a:pt x="19236" y="6697"/>
                  </a:lnTo>
                  <a:lnTo>
                    <a:pt x="19891" y="6406"/>
                  </a:lnTo>
                  <a:lnTo>
                    <a:pt x="19891" y="6406"/>
                  </a:lnTo>
                  <a:lnTo>
                    <a:pt x="20528" y="6096"/>
                  </a:lnTo>
                  <a:lnTo>
                    <a:pt x="21129" y="5751"/>
                  </a:lnTo>
                  <a:lnTo>
                    <a:pt x="21729" y="5387"/>
                  </a:lnTo>
                  <a:lnTo>
                    <a:pt x="22293" y="5023"/>
                  </a:lnTo>
                  <a:lnTo>
                    <a:pt x="22839" y="4622"/>
                  </a:lnTo>
                  <a:lnTo>
                    <a:pt x="23385" y="4204"/>
                  </a:lnTo>
                  <a:lnTo>
                    <a:pt x="24441" y="3348"/>
                  </a:lnTo>
                  <a:lnTo>
                    <a:pt x="25496" y="2493"/>
                  </a:lnTo>
                  <a:lnTo>
                    <a:pt x="26024" y="2056"/>
                  </a:lnTo>
                  <a:lnTo>
                    <a:pt x="26570" y="1620"/>
                  </a:lnTo>
                  <a:lnTo>
                    <a:pt x="27134" y="1201"/>
                  </a:lnTo>
                  <a:lnTo>
                    <a:pt x="27716" y="783"/>
                  </a:lnTo>
                  <a:lnTo>
                    <a:pt x="28317" y="382"/>
                  </a:lnTo>
                  <a:lnTo>
                    <a:pt x="28936" y="0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-77" y="3077666"/>
              <a:ext cx="9144076" cy="742423"/>
            </a:xfrm>
            <a:custGeom>
              <a:avLst/>
              <a:gdLst/>
              <a:ahLst/>
              <a:cxnLst/>
              <a:rect l="l" t="t" r="r" b="b"/>
              <a:pathLst>
                <a:path w="62765" h="5096" extrusionOk="0">
                  <a:moveTo>
                    <a:pt x="62765" y="0"/>
                  </a:moveTo>
                  <a:lnTo>
                    <a:pt x="61837" y="18"/>
                  </a:lnTo>
                  <a:lnTo>
                    <a:pt x="60927" y="36"/>
                  </a:lnTo>
                  <a:lnTo>
                    <a:pt x="59999" y="73"/>
                  </a:lnTo>
                  <a:lnTo>
                    <a:pt x="59089" y="127"/>
                  </a:lnTo>
                  <a:lnTo>
                    <a:pt x="58161" y="182"/>
                  </a:lnTo>
                  <a:lnTo>
                    <a:pt x="57233" y="255"/>
                  </a:lnTo>
                  <a:lnTo>
                    <a:pt x="55358" y="437"/>
                  </a:lnTo>
                  <a:lnTo>
                    <a:pt x="53447" y="655"/>
                  </a:lnTo>
                  <a:lnTo>
                    <a:pt x="51464" y="892"/>
                  </a:lnTo>
                  <a:lnTo>
                    <a:pt x="49444" y="1165"/>
                  </a:lnTo>
                  <a:lnTo>
                    <a:pt x="47315" y="1456"/>
                  </a:lnTo>
                  <a:lnTo>
                    <a:pt x="42820" y="2093"/>
                  </a:lnTo>
                  <a:lnTo>
                    <a:pt x="40399" y="2402"/>
                  </a:lnTo>
                  <a:lnTo>
                    <a:pt x="37870" y="2712"/>
                  </a:lnTo>
                  <a:lnTo>
                    <a:pt x="35195" y="3021"/>
                  </a:lnTo>
                  <a:lnTo>
                    <a:pt x="32356" y="3294"/>
                  </a:lnTo>
                  <a:lnTo>
                    <a:pt x="29372" y="3567"/>
                  </a:lnTo>
                  <a:lnTo>
                    <a:pt x="27806" y="3694"/>
                  </a:lnTo>
                  <a:lnTo>
                    <a:pt x="26205" y="3803"/>
                  </a:lnTo>
                  <a:lnTo>
                    <a:pt x="24440" y="3913"/>
                  </a:lnTo>
                  <a:lnTo>
                    <a:pt x="22747" y="4004"/>
                  </a:lnTo>
                  <a:lnTo>
                    <a:pt x="21128" y="4076"/>
                  </a:lnTo>
                  <a:lnTo>
                    <a:pt x="19545" y="4149"/>
                  </a:lnTo>
                  <a:lnTo>
                    <a:pt x="18034" y="4186"/>
                  </a:lnTo>
                  <a:lnTo>
                    <a:pt x="16597" y="4222"/>
                  </a:lnTo>
                  <a:lnTo>
                    <a:pt x="15195" y="4240"/>
                  </a:lnTo>
                  <a:lnTo>
                    <a:pt x="12193" y="4240"/>
                  </a:lnTo>
                  <a:lnTo>
                    <a:pt x="10628" y="4204"/>
                  </a:lnTo>
                  <a:lnTo>
                    <a:pt x="9172" y="4167"/>
                  </a:lnTo>
                  <a:lnTo>
                    <a:pt x="7825" y="4113"/>
                  </a:lnTo>
                  <a:lnTo>
                    <a:pt x="6569" y="4058"/>
                  </a:lnTo>
                  <a:lnTo>
                    <a:pt x="5441" y="3985"/>
                  </a:lnTo>
                  <a:lnTo>
                    <a:pt x="4404" y="3913"/>
                  </a:lnTo>
                  <a:lnTo>
                    <a:pt x="3476" y="3822"/>
                  </a:lnTo>
                  <a:lnTo>
                    <a:pt x="1965" y="3676"/>
                  </a:lnTo>
                  <a:lnTo>
                    <a:pt x="874" y="3549"/>
                  </a:lnTo>
                  <a:lnTo>
                    <a:pt x="218" y="3458"/>
                  </a:lnTo>
                  <a:lnTo>
                    <a:pt x="0" y="3421"/>
                  </a:lnTo>
                  <a:lnTo>
                    <a:pt x="0" y="3658"/>
                  </a:lnTo>
                  <a:lnTo>
                    <a:pt x="837" y="3767"/>
                  </a:lnTo>
                  <a:lnTo>
                    <a:pt x="2038" y="3931"/>
                  </a:lnTo>
                  <a:lnTo>
                    <a:pt x="3567" y="4095"/>
                  </a:lnTo>
                  <a:lnTo>
                    <a:pt x="5350" y="4277"/>
                  </a:lnTo>
                  <a:lnTo>
                    <a:pt x="7352" y="4440"/>
                  </a:lnTo>
                  <a:lnTo>
                    <a:pt x="8426" y="4531"/>
                  </a:lnTo>
                  <a:lnTo>
                    <a:pt x="9536" y="4586"/>
                  </a:lnTo>
                  <a:lnTo>
                    <a:pt x="10664" y="4641"/>
                  </a:lnTo>
                  <a:lnTo>
                    <a:pt x="11810" y="4695"/>
                  </a:lnTo>
                  <a:lnTo>
                    <a:pt x="12975" y="4713"/>
                  </a:lnTo>
                  <a:lnTo>
                    <a:pt x="15668" y="4713"/>
                  </a:lnTo>
                  <a:lnTo>
                    <a:pt x="17197" y="4659"/>
                  </a:lnTo>
                  <a:lnTo>
                    <a:pt x="17197" y="4713"/>
                  </a:lnTo>
                  <a:lnTo>
                    <a:pt x="17197" y="4768"/>
                  </a:lnTo>
                  <a:lnTo>
                    <a:pt x="17233" y="4804"/>
                  </a:lnTo>
                  <a:lnTo>
                    <a:pt x="17270" y="4859"/>
                  </a:lnTo>
                  <a:lnTo>
                    <a:pt x="17343" y="4895"/>
                  </a:lnTo>
                  <a:lnTo>
                    <a:pt x="17415" y="4932"/>
                  </a:lnTo>
                  <a:lnTo>
                    <a:pt x="17616" y="4986"/>
                  </a:lnTo>
                  <a:lnTo>
                    <a:pt x="17870" y="5041"/>
                  </a:lnTo>
                  <a:lnTo>
                    <a:pt x="18180" y="5059"/>
                  </a:lnTo>
                  <a:lnTo>
                    <a:pt x="18544" y="5077"/>
                  </a:lnTo>
                  <a:lnTo>
                    <a:pt x="18926" y="5096"/>
                  </a:lnTo>
                  <a:lnTo>
                    <a:pt x="19526" y="5077"/>
                  </a:lnTo>
                  <a:lnTo>
                    <a:pt x="20182" y="5041"/>
                  </a:lnTo>
                  <a:lnTo>
                    <a:pt x="20873" y="5005"/>
                  </a:lnTo>
                  <a:lnTo>
                    <a:pt x="21583" y="4932"/>
                  </a:lnTo>
                  <a:lnTo>
                    <a:pt x="22984" y="4786"/>
                  </a:lnTo>
                  <a:lnTo>
                    <a:pt x="24258" y="4604"/>
                  </a:lnTo>
                  <a:lnTo>
                    <a:pt x="24585" y="4568"/>
                  </a:lnTo>
                  <a:lnTo>
                    <a:pt x="24931" y="4531"/>
                  </a:lnTo>
                  <a:lnTo>
                    <a:pt x="25295" y="4513"/>
                  </a:lnTo>
                  <a:lnTo>
                    <a:pt x="25677" y="4513"/>
                  </a:lnTo>
                  <a:lnTo>
                    <a:pt x="26369" y="4531"/>
                  </a:lnTo>
                  <a:lnTo>
                    <a:pt x="27115" y="4568"/>
                  </a:lnTo>
                  <a:lnTo>
                    <a:pt x="28716" y="4659"/>
                  </a:lnTo>
                  <a:lnTo>
                    <a:pt x="30427" y="4768"/>
                  </a:lnTo>
                  <a:lnTo>
                    <a:pt x="31300" y="4804"/>
                  </a:lnTo>
                  <a:lnTo>
                    <a:pt x="32738" y="4804"/>
                  </a:lnTo>
                  <a:lnTo>
                    <a:pt x="33266" y="4786"/>
                  </a:lnTo>
                  <a:lnTo>
                    <a:pt x="33812" y="4750"/>
                  </a:lnTo>
                  <a:lnTo>
                    <a:pt x="34358" y="4713"/>
                  </a:lnTo>
                  <a:lnTo>
                    <a:pt x="34885" y="4641"/>
                  </a:lnTo>
                  <a:lnTo>
                    <a:pt x="35413" y="4568"/>
                  </a:lnTo>
                  <a:lnTo>
                    <a:pt x="35941" y="4477"/>
                  </a:lnTo>
                  <a:lnTo>
                    <a:pt x="36451" y="4349"/>
                  </a:lnTo>
                  <a:lnTo>
                    <a:pt x="38179" y="3913"/>
                  </a:lnTo>
                  <a:lnTo>
                    <a:pt x="40600" y="3349"/>
                  </a:lnTo>
                  <a:lnTo>
                    <a:pt x="42019" y="3021"/>
                  </a:lnTo>
                  <a:lnTo>
                    <a:pt x="43566" y="2693"/>
                  </a:lnTo>
                  <a:lnTo>
                    <a:pt x="45186" y="2366"/>
                  </a:lnTo>
                  <a:lnTo>
                    <a:pt x="46878" y="2038"/>
                  </a:lnTo>
                  <a:lnTo>
                    <a:pt x="48625" y="1711"/>
                  </a:lnTo>
                  <a:lnTo>
                    <a:pt x="50408" y="1420"/>
                  </a:lnTo>
                  <a:lnTo>
                    <a:pt x="52210" y="1147"/>
                  </a:lnTo>
                  <a:lnTo>
                    <a:pt x="54012" y="910"/>
                  </a:lnTo>
                  <a:lnTo>
                    <a:pt x="55777" y="710"/>
                  </a:lnTo>
                  <a:lnTo>
                    <a:pt x="56632" y="619"/>
                  </a:lnTo>
                  <a:lnTo>
                    <a:pt x="57487" y="546"/>
                  </a:lnTo>
                  <a:lnTo>
                    <a:pt x="58324" y="491"/>
                  </a:lnTo>
                  <a:lnTo>
                    <a:pt x="59143" y="455"/>
                  </a:lnTo>
                  <a:lnTo>
                    <a:pt x="59944" y="437"/>
                  </a:lnTo>
                  <a:lnTo>
                    <a:pt x="60708" y="419"/>
                  </a:lnTo>
                  <a:lnTo>
                    <a:pt x="61764" y="437"/>
                  </a:lnTo>
                  <a:lnTo>
                    <a:pt x="62765" y="491"/>
                  </a:lnTo>
                  <a:lnTo>
                    <a:pt x="62765" y="0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-77" y="3077666"/>
              <a:ext cx="9144076" cy="742423"/>
            </a:xfrm>
            <a:custGeom>
              <a:avLst/>
              <a:gdLst/>
              <a:ahLst/>
              <a:cxnLst/>
              <a:rect l="l" t="t" r="r" b="b"/>
              <a:pathLst>
                <a:path w="62765" h="5096" fill="none" extrusionOk="0">
                  <a:moveTo>
                    <a:pt x="62765" y="0"/>
                  </a:moveTo>
                  <a:lnTo>
                    <a:pt x="62765" y="0"/>
                  </a:lnTo>
                  <a:lnTo>
                    <a:pt x="61837" y="18"/>
                  </a:lnTo>
                  <a:lnTo>
                    <a:pt x="60927" y="36"/>
                  </a:lnTo>
                  <a:lnTo>
                    <a:pt x="59999" y="73"/>
                  </a:lnTo>
                  <a:lnTo>
                    <a:pt x="59089" y="127"/>
                  </a:lnTo>
                  <a:lnTo>
                    <a:pt x="58161" y="182"/>
                  </a:lnTo>
                  <a:lnTo>
                    <a:pt x="57233" y="255"/>
                  </a:lnTo>
                  <a:lnTo>
                    <a:pt x="55358" y="437"/>
                  </a:lnTo>
                  <a:lnTo>
                    <a:pt x="53447" y="655"/>
                  </a:lnTo>
                  <a:lnTo>
                    <a:pt x="51464" y="892"/>
                  </a:lnTo>
                  <a:lnTo>
                    <a:pt x="49444" y="1165"/>
                  </a:lnTo>
                  <a:lnTo>
                    <a:pt x="47315" y="1456"/>
                  </a:lnTo>
                  <a:lnTo>
                    <a:pt x="42820" y="2093"/>
                  </a:lnTo>
                  <a:lnTo>
                    <a:pt x="40399" y="2402"/>
                  </a:lnTo>
                  <a:lnTo>
                    <a:pt x="37870" y="2712"/>
                  </a:lnTo>
                  <a:lnTo>
                    <a:pt x="35195" y="3021"/>
                  </a:lnTo>
                  <a:lnTo>
                    <a:pt x="32356" y="3294"/>
                  </a:lnTo>
                  <a:lnTo>
                    <a:pt x="29372" y="3567"/>
                  </a:lnTo>
                  <a:lnTo>
                    <a:pt x="27806" y="3694"/>
                  </a:lnTo>
                  <a:lnTo>
                    <a:pt x="26205" y="3803"/>
                  </a:lnTo>
                  <a:lnTo>
                    <a:pt x="26205" y="3803"/>
                  </a:lnTo>
                  <a:lnTo>
                    <a:pt x="24440" y="3913"/>
                  </a:lnTo>
                  <a:lnTo>
                    <a:pt x="22747" y="4004"/>
                  </a:lnTo>
                  <a:lnTo>
                    <a:pt x="21128" y="4076"/>
                  </a:lnTo>
                  <a:lnTo>
                    <a:pt x="19545" y="4149"/>
                  </a:lnTo>
                  <a:lnTo>
                    <a:pt x="18034" y="4186"/>
                  </a:lnTo>
                  <a:lnTo>
                    <a:pt x="16597" y="4222"/>
                  </a:lnTo>
                  <a:lnTo>
                    <a:pt x="15195" y="4240"/>
                  </a:lnTo>
                  <a:lnTo>
                    <a:pt x="13867" y="4240"/>
                  </a:lnTo>
                  <a:lnTo>
                    <a:pt x="13867" y="4240"/>
                  </a:lnTo>
                  <a:lnTo>
                    <a:pt x="12193" y="4240"/>
                  </a:lnTo>
                  <a:lnTo>
                    <a:pt x="10628" y="4204"/>
                  </a:lnTo>
                  <a:lnTo>
                    <a:pt x="9172" y="4167"/>
                  </a:lnTo>
                  <a:lnTo>
                    <a:pt x="7825" y="4113"/>
                  </a:lnTo>
                  <a:lnTo>
                    <a:pt x="6569" y="4058"/>
                  </a:lnTo>
                  <a:lnTo>
                    <a:pt x="5441" y="3985"/>
                  </a:lnTo>
                  <a:lnTo>
                    <a:pt x="4404" y="3913"/>
                  </a:lnTo>
                  <a:lnTo>
                    <a:pt x="3476" y="3822"/>
                  </a:lnTo>
                  <a:lnTo>
                    <a:pt x="1965" y="3676"/>
                  </a:lnTo>
                  <a:lnTo>
                    <a:pt x="874" y="3549"/>
                  </a:lnTo>
                  <a:lnTo>
                    <a:pt x="218" y="3458"/>
                  </a:lnTo>
                  <a:lnTo>
                    <a:pt x="0" y="3421"/>
                  </a:lnTo>
                  <a:lnTo>
                    <a:pt x="0" y="3658"/>
                  </a:lnTo>
                  <a:lnTo>
                    <a:pt x="0" y="3658"/>
                  </a:lnTo>
                  <a:lnTo>
                    <a:pt x="837" y="3767"/>
                  </a:lnTo>
                  <a:lnTo>
                    <a:pt x="2038" y="3931"/>
                  </a:lnTo>
                  <a:lnTo>
                    <a:pt x="3567" y="4095"/>
                  </a:lnTo>
                  <a:lnTo>
                    <a:pt x="5350" y="4277"/>
                  </a:lnTo>
                  <a:lnTo>
                    <a:pt x="7352" y="4440"/>
                  </a:lnTo>
                  <a:lnTo>
                    <a:pt x="8426" y="4531"/>
                  </a:lnTo>
                  <a:lnTo>
                    <a:pt x="9536" y="4586"/>
                  </a:lnTo>
                  <a:lnTo>
                    <a:pt x="10664" y="4641"/>
                  </a:lnTo>
                  <a:lnTo>
                    <a:pt x="11810" y="4695"/>
                  </a:lnTo>
                  <a:lnTo>
                    <a:pt x="12975" y="4713"/>
                  </a:lnTo>
                  <a:lnTo>
                    <a:pt x="14140" y="4713"/>
                  </a:lnTo>
                  <a:lnTo>
                    <a:pt x="14140" y="4713"/>
                  </a:lnTo>
                  <a:lnTo>
                    <a:pt x="15668" y="4713"/>
                  </a:lnTo>
                  <a:lnTo>
                    <a:pt x="17197" y="4659"/>
                  </a:lnTo>
                  <a:lnTo>
                    <a:pt x="17197" y="4659"/>
                  </a:lnTo>
                  <a:lnTo>
                    <a:pt x="17197" y="4713"/>
                  </a:lnTo>
                  <a:lnTo>
                    <a:pt x="17197" y="4768"/>
                  </a:lnTo>
                  <a:lnTo>
                    <a:pt x="17233" y="4804"/>
                  </a:lnTo>
                  <a:lnTo>
                    <a:pt x="17270" y="4859"/>
                  </a:lnTo>
                  <a:lnTo>
                    <a:pt x="17343" y="4895"/>
                  </a:lnTo>
                  <a:lnTo>
                    <a:pt x="17415" y="4932"/>
                  </a:lnTo>
                  <a:lnTo>
                    <a:pt x="17616" y="4986"/>
                  </a:lnTo>
                  <a:lnTo>
                    <a:pt x="17870" y="5041"/>
                  </a:lnTo>
                  <a:lnTo>
                    <a:pt x="18180" y="5059"/>
                  </a:lnTo>
                  <a:lnTo>
                    <a:pt x="18544" y="5077"/>
                  </a:lnTo>
                  <a:lnTo>
                    <a:pt x="18926" y="5096"/>
                  </a:lnTo>
                  <a:lnTo>
                    <a:pt x="18926" y="5096"/>
                  </a:lnTo>
                  <a:lnTo>
                    <a:pt x="19526" y="5077"/>
                  </a:lnTo>
                  <a:lnTo>
                    <a:pt x="20182" y="5041"/>
                  </a:lnTo>
                  <a:lnTo>
                    <a:pt x="20873" y="5005"/>
                  </a:lnTo>
                  <a:lnTo>
                    <a:pt x="21583" y="4932"/>
                  </a:lnTo>
                  <a:lnTo>
                    <a:pt x="22984" y="4786"/>
                  </a:lnTo>
                  <a:lnTo>
                    <a:pt x="24258" y="4604"/>
                  </a:lnTo>
                  <a:lnTo>
                    <a:pt x="24258" y="4604"/>
                  </a:lnTo>
                  <a:lnTo>
                    <a:pt x="24585" y="4568"/>
                  </a:lnTo>
                  <a:lnTo>
                    <a:pt x="24931" y="4531"/>
                  </a:lnTo>
                  <a:lnTo>
                    <a:pt x="25295" y="4513"/>
                  </a:lnTo>
                  <a:lnTo>
                    <a:pt x="25677" y="4513"/>
                  </a:lnTo>
                  <a:lnTo>
                    <a:pt x="25677" y="4513"/>
                  </a:lnTo>
                  <a:lnTo>
                    <a:pt x="26369" y="4531"/>
                  </a:lnTo>
                  <a:lnTo>
                    <a:pt x="27115" y="4568"/>
                  </a:lnTo>
                  <a:lnTo>
                    <a:pt x="28716" y="4659"/>
                  </a:lnTo>
                  <a:lnTo>
                    <a:pt x="28716" y="4659"/>
                  </a:lnTo>
                  <a:lnTo>
                    <a:pt x="30427" y="4768"/>
                  </a:lnTo>
                  <a:lnTo>
                    <a:pt x="31300" y="4804"/>
                  </a:lnTo>
                  <a:lnTo>
                    <a:pt x="32192" y="4804"/>
                  </a:lnTo>
                  <a:lnTo>
                    <a:pt x="32192" y="4804"/>
                  </a:lnTo>
                  <a:lnTo>
                    <a:pt x="32738" y="4804"/>
                  </a:lnTo>
                  <a:lnTo>
                    <a:pt x="33266" y="4786"/>
                  </a:lnTo>
                  <a:lnTo>
                    <a:pt x="33812" y="4750"/>
                  </a:lnTo>
                  <a:lnTo>
                    <a:pt x="34358" y="4713"/>
                  </a:lnTo>
                  <a:lnTo>
                    <a:pt x="34885" y="4641"/>
                  </a:lnTo>
                  <a:lnTo>
                    <a:pt x="35413" y="4568"/>
                  </a:lnTo>
                  <a:lnTo>
                    <a:pt x="35941" y="4477"/>
                  </a:lnTo>
                  <a:lnTo>
                    <a:pt x="36451" y="4349"/>
                  </a:lnTo>
                  <a:lnTo>
                    <a:pt x="36451" y="4349"/>
                  </a:lnTo>
                  <a:lnTo>
                    <a:pt x="38179" y="3913"/>
                  </a:lnTo>
                  <a:lnTo>
                    <a:pt x="40600" y="3349"/>
                  </a:lnTo>
                  <a:lnTo>
                    <a:pt x="42019" y="3021"/>
                  </a:lnTo>
                  <a:lnTo>
                    <a:pt x="43566" y="2693"/>
                  </a:lnTo>
                  <a:lnTo>
                    <a:pt x="45186" y="2366"/>
                  </a:lnTo>
                  <a:lnTo>
                    <a:pt x="46878" y="2038"/>
                  </a:lnTo>
                  <a:lnTo>
                    <a:pt x="48625" y="1711"/>
                  </a:lnTo>
                  <a:lnTo>
                    <a:pt x="50408" y="1420"/>
                  </a:lnTo>
                  <a:lnTo>
                    <a:pt x="52210" y="1147"/>
                  </a:lnTo>
                  <a:lnTo>
                    <a:pt x="54012" y="910"/>
                  </a:lnTo>
                  <a:lnTo>
                    <a:pt x="55777" y="710"/>
                  </a:lnTo>
                  <a:lnTo>
                    <a:pt x="56632" y="619"/>
                  </a:lnTo>
                  <a:lnTo>
                    <a:pt x="57487" y="546"/>
                  </a:lnTo>
                  <a:lnTo>
                    <a:pt x="58324" y="491"/>
                  </a:lnTo>
                  <a:lnTo>
                    <a:pt x="59143" y="455"/>
                  </a:lnTo>
                  <a:lnTo>
                    <a:pt x="59944" y="437"/>
                  </a:lnTo>
                  <a:lnTo>
                    <a:pt x="60708" y="419"/>
                  </a:lnTo>
                  <a:lnTo>
                    <a:pt x="60708" y="419"/>
                  </a:lnTo>
                  <a:lnTo>
                    <a:pt x="61764" y="437"/>
                  </a:lnTo>
                  <a:lnTo>
                    <a:pt x="62765" y="491"/>
                  </a:lnTo>
                  <a:lnTo>
                    <a:pt x="62765" y="0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1" name="Google Shape;1601;p10"/>
          <p:cNvSpPr/>
          <p:nvPr/>
        </p:nvSpPr>
        <p:spPr>
          <a:xfrm>
            <a:off x="9620017" y="5287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10321979" y="4050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03" name="Google Shape;1603;p10"/>
          <p:cNvGrpSpPr/>
          <p:nvPr/>
        </p:nvGrpSpPr>
        <p:grpSpPr>
          <a:xfrm>
            <a:off x="1286167" y="98485"/>
            <a:ext cx="1453873" cy="179151"/>
            <a:chOff x="7022525" y="1213188"/>
            <a:chExt cx="1090405" cy="134363"/>
          </a:xfrm>
        </p:grpSpPr>
        <p:sp>
          <p:nvSpPr>
            <p:cNvPr id="1604" name="Google Shape;1604;p1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8" name="Google Shape;1608;p10"/>
          <p:cNvSpPr/>
          <p:nvPr/>
        </p:nvSpPr>
        <p:spPr>
          <a:xfrm>
            <a:off x="1615318" y="4640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51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ye"/>
              <a:buNone/>
              <a:defRPr sz="2800" b="1">
                <a:solidFill>
                  <a:schemeClr val="lt2"/>
                </a:solidFill>
                <a:latin typeface="Rye"/>
                <a:ea typeface="Rye"/>
                <a:cs typeface="Rye"/>
                <a:sym typeface="Ry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9535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26"/>
          <p:cNvSpPr txBox="1">
            <a:spLocks noGrp="1"/>
          </p:cNvSpPr>
          <p:nvPr>
            <p:ph type="subTitle" idx="1"/>
          </p:nvPr>
        </p:nvSpPr>
        <p:spPr>
          <a:xfrm>
            <a:off x="8554782" y="3429000"/>
            <a:ext cx="1922317" cy="56331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indent="0"/>
            <a:r>
              <a:rPr lang="en" sz="2800" dirty="0"/>
              <a:t>Trang 123</a:t>
            </a:r>
            <a:endParaRPr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2C31E8-D40A-4CA3-B7E5-CDFA6D904721}"/>
              </a:ext>
            </a:extLst>
          </p:cNvPr>
          <p:cNvSpPr/>
          <p:nvPr/>
        </p:nvSpPr>
        <p:spPr>
          <a:xfrm>
            <a:off x="1875265" y="1776966"/>
            <a:ext cx="9874604" cy="1371155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3991;p26">
            <a:extLst>
              <a:ext uri="{FF2B5EF4-FFF2-40B4-BE49-F238E27FC236}">
                <a16:creationId xmlns:a16="http://schemas.microsoft.com/office/drawing/2014/main" id="{11212A7B-D07B-437B-B29A-8112E00A9938}"/>
              </a:ext>
            </a:extLst>
          </p:cNvPr>
          <p:cNvSpPr txBox="1">
            <a:spLocks/>
          </p:cNvSpPr>
          <p:nvPr/>
        </p:nvSpPr>
        <p:spPr>
          <a:xfrm>
            <a:off x="2116170" y="1834084"/>
            <a:ext cx="9134476" cy="1371155"/>
          </a:xfrm>
          <a:custGeom>
            <a:avLst/>
            <a:gdLst>
              <a:gd name="connsiteX0" fmla="*/ 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536" h="1371155">
                <a:moveTo>
                  <a:pt x="171450" y="0"/>
                </a:moveTo>
                <a:cubicBezTo>
                  <a:pt x="3702287" y="76200"/>
                  <a:pt x="7252174" y="0"/>
                  <a:pt x="10792536" y="0"/>
                </a:cubicBezTo>
                <a:lnTo>
                  <a:pt x="10792536" y="1371155"/>
                </a:lnTo>
                <a:lnTo>
                  <a:pt x="0" y="1371155"/>
                </a:lnTo>
                <a:cubicBezTo>
                  <a:pt x="57150" y="914103"/>
                  <a:pt x="276225" y="723752"/>
                  <a:pt x="17145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ye"/>
              <a:buNone/>
              <a:defRPr sz="8000" b="1" i="0" u="none" strike="noStrike" cap="none">
                <a:solidFill>
                  <a:schemeClr val="lt2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6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LUYỆN TẬP CHUNG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FEB17A-D32A-48BF-9B5E-F107CC70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6" b="98013" l="4796" r="93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524" y="1719848"/>
            <a:ext cx="4048805" cy="54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A05AB143-14DC-4882-AC56-325D033FF648}"/>
              </a:ext>
            </a:extLst>
          </p:cNvPr>
          <p:cNvSpPr txBox="1"/>
          <p:nvPr/>
        </p:nvSpPr>
        <p:spPr>
          <a:xfrm>
            <a:off x="1991041" y="265678"/>
            <a:ext cx="7779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2" grpId="0" build="p"/>
      <p:bldP spid="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1443990" y="1168399"/>
            <a:ext cx="6764020" cy="2378075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TẠM BIỆT</a:t>
            </a: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53759C50-40E6-4E22-B3CA-7932A27C1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6" b="98013" l="4796" r="93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76" y="380510"/>
            <a:ext cx="5198924" cy="69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">
            <a:extLst>
              <a:ext uri="{FF2B5EF4-FFF2-40B4-BE49-F238E27FC236}">
                <a16:creationId xmlns:a16="http://schemas.microsoft.com/office/drawing/2014/main" id="{ED6CABCB-91C8-44DF-992B-B263DD8DE5E4}"/>
              </a:ext>
            </a:extLst>
          </p:cNvPr>
          <p:cNvSpPr/>
          <p:nvPr/>
        </p:nvSpPr>
        <p:spPr>
          <a:xfrm>
            <a:off x="3740151" y="47804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2" name="Google Shape;4032;p29"/>
          <p:cNvSpPr txBox="1">
            <a:spLocks noGrp="1"/>
          </p:cNvSpPr>
          <p:nvPr>
            <p:ph type="title" idx="2"/>
          </p:nvPr>
        </p:nvSpPr>
        <p:spPr>
          <a:xfrm>
            <a:off x="2653550" y="555189"/>
            <a:ext cx="6935700" cy="63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Yêu cầu cần đạt</a:t>
            </a:r>
            <a:endParaRPr sz="4000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033" name="Google Shape;4033;p29"/>
          <p:cNvGrpSpPr/>
          <p:nvPr/>
        </p:nvGrpSpPr>
        <p:grpSpPr>
          <a:xfrm>
            <a:off x="-520716" y="4021533"/>
            <a:ext cx="1034800" cy="1034800"/>
            <a:chOff x="8057400" y="271550"/>
            <a:chExt cx="776100" cy="776100"/>
          </a:xfrm>
        </p:grpSpPr>
        <p:sp>
          <p:nvSpPr>
            <p:cNvPr id="4034" name="Google Shape;4034;p29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9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AAA47A92-1AD5-47FE-B6F6-7F152FA4A8D3}"/>
              </a:ext>
            </a:extLst>
          </p:cNvPr>
          <p:cNvSpPr/>
          <p:nvPr/>
        </p:nvSpPr>
        <p:spPr>
          <a:xfrm>
            <a:off x="349284" y="1889848"/>
            <a:ext cx="11725910" cy="115570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3ECA20-40C0-4038-8240-C2C3DFDF4CC1}"/>
              </a:ext>
            </a:extLst>
          </p:cNvPr>
          <p:cNvSpPr txBox="1"/>
          <p:nvPr/>
        </p:nvSpPr>
        <p:spPr>
          <a:xfrm>
            <a:off x="794101" y="2052199"/>
            <a:ext cx="10836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1" name="Rectangle: Rounded Corners 4">
            <a:extLst>
              <a:ext uri="{FF2B5EF4-FFF2-40B4-BE49-F238E27FC236}">
                <a16:creationId xmlns:a16="http://schemas.microsoft.com/office/drawing/2014/main" id="{DFCF6C53-3304-48BF-83FD-E39A374A036B}"/>
              </a:ext>
            </a:extLst>
          </p:cNvPr>
          <p:cNvSpPr/>
          <p:nvPr/>
        </p:nvSpPr>
        <p:spPr>
          <a:xfrm>
            <a:off x="349284" y="3266649"/>
            <a:ext cx="11725910" cy="115570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0A1C1F-612E-49A7-B2B3-D23464C6E784}"/>
              </a:ext>
            </a:extLst>
          </p:cNvPr>
          <p:cNvSpPr txBox="1"/>
          <p:nvPr/>
        </p:nvSpPr>
        <p:spPr>
          <a:xfrm>
            <a:off x="794101" y="3429000"/>
            <a:ext cx="10836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ận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oogle Shape;4160;p33">
            <a:extLst>
              <a:ext uri="{FF2B5EF4-FFF2-40B4-BE49-F238E27FC236}">
                <a16:creationId xmlns:a16="http://schemas.microsoft.com/office/drawing/2014/main" id="{71DD4D18-2C49-4674-9474-F3B1E0EBC577}"/>
              </a:ext>
            </a:extLst>
          </p:cNvPr>
          <p:cNvGrpSpPr/>
          <p:nvPr/>
        </p:nvGrpSpPr>
        <p:grpSpPr>
          <a:xfrm>
            <a:off x="2527878" y="533155"/>
            <a:ext cx="1034799" cy="699014"/>
            <a:chOff x="3979100" y="1366825"/>
            <a:chExt cx="410125" cy="217725"/>
          </a:xfrm>
        </p:grpSpPr>
        <p:sp>
          <p:nvSpPr>
            <p:cNvPr id="24" name="Google Shape;4161;p33">
              <a:extLst>
                <a:ext uri="{FF2B5EF4-FFF2-40B4-BE49-F238E27FC236}">
                  <a16:creationId xmlns:a16="http://schemas.microsoft.com/office/drawing/2014/main" id="{82E2B45B-0211-4564-BE10-E0BE4E7DD885}"/>
                </a:ext>
              </a:extLst>
            </p:cNvPr>
            <p:cNvSpPr/>
            <p:nvPr/>
          </p:nvSpPr>
          <p:spPr>
            <a:xfrm>
              <a:off x="398707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1013" y="1"/>
                  </a:moveTo>
                  <a:lnTo>
                    <a:pt x="800" y="27"/>
                  </a:lnTo>
                  <a:lnTo>
                    <a:pt x="560" y="107"/>
                  </a:lnTo>
                  <a:lnTo>
                    <a:pt x="347" y="267"/>
                  </a:lnTo>
                  <a:lnTo>
                    <a:pt x="187" y="427"/>
                  </a:lnTo>
                  <a:lnTo>
                    <a:pt x="81" y="613"/>
                  </a:lnTo>
                  <a:lnTo>
                    <a:pt x="27" y="826"/>
                  </a:lnTo>
                  <a:lnTo>
                    <a:pt x="1" y="1039"/>
                  </a:lnTo>
                  <a:lnTo>
                    <a:pt x="27" y="1252"/>
                  </a:lnTo>
                  <a:lnTo>
                    <a:pt x="81" y="1439"/>
                  </a:lnTo>
                  <a:lnTo>
                    <a:pt x="187" y="1625"/>
                  </a:lnTo>
                  <a:lnTo>
                    <a:pt x="320" y="1811"/>
                  </a:lnTo>
                  <a:lnTo>
                    <a:pt x="773" y="2184"/>
                  </a:lnTo>
                  <a:lnTo>
                    <a:pt x="1226" y="2504"/>
                  </a:lnTo>
                  <a:lnTo>
                    <a:pt x="1679" y="2797"/>
                  </a:lnTo>
                  <a:lnTo>
                    <a:pt x="2185" y="3036"/>
                  </a:lnTo>
                  <a:lnTo>
                    <a:pt x="2691" y="3223"/>
                  </a:lnTo>
                  <a:lnTo>
                    <a:pt x="3197" y="3383"/>
                  </a:lnTo>
                  <a:lnTo>
                    <a:pt x="3729" y="3489"/>
                  </a:lnTo>
                  <a:lnTo>
                    <a:pt x="4288" y="3516"/>
                  </a:lnTo>
                  <a:lnTo>
                    <a:pt x="3916" y="3250"/>
                  </a:lnTo>
                  <a:lnTo>
                    <a:pt x="3596" y="2930"/>
                  </a:lnTo>
                  <a:lnTo>
                    <a:pt x="3250" y="2610"/>
                  </a:lnTo>
                  <a:lnTo>
                    <a:pt x="2957" y="2264"/>
                  </a:lnTo>
                  <a:lnTo>
                    <a:pt x="2691" y="1865"/>
                  </a:lnTo>
                  <a:lnTo>
                    <a:pt x="2424" y="1492"/>
                  </a:lnTo>
                  <a:lnTo>
                    <a:pt x="2185" y="1066"/>
                  </a:lnTo>
                  <a:lnTo>
                    <a:pt x="1972" y="640"/>
                  </a:lnTo>
                  <a:lnTo>
                    <a:pt x="1865" y="400"/>
                  </a:lnTo>
                  <a:lnTo>
                    <a:pt x="1679" y="240"/>
                  </a:lnTo>
                  <a:lnTo>
                    <a:pt x="1492" y="107"/>
                  </a:lnTo>
                  <a:lnTo>
                    <a:pt x="1252" y="2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5" name="Google Shape;4162;p33">
              <a:extLst>
                <a:ext uri="{FF2B5EF4-FFF2-40B4-BE49-F238E27FC236}">
                  <a16:creationId xmlns:a16="http://schemas.microsoft.com/office/drawing/2014/main" id="{85F6D091-2828-4D1A-A54B-6CD498D156E9}"/>
                </a:ext>
              </a:extLst>
            </p:cNvPr>
            <p:cNvSpPr/>
            <p:nvPr/>
          </p:nvSpPr>
          <p:spPr>
            <a:xfrm>
              <a:off x="427402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3276" y="1"/>
                  </a:moveTo>
                  <a:lnTo>
                    <a:pt x="3037" y="27"/>
                  </a:lnTo>
                  <a:lnTo>
                    <a:pt x="2824" y="107"/>
                  </a:lnTo>
                  <a:lnTo>
                    <a:pt x="2611" y="240"/>
                  </a:lnTo>
                  <a:lnTo>
                    <a:pt x="2451" y="400"/>
                  </a:lnTo>
                  <a:lnTo>
                    <a:pt x="2318" y="640"/>
                  </a:lnTo>
                  <a:lnTo>
                    <a:pt x="2105" y="1066"/>
                  </a:lnTo>
                  <a:lnTo>
                    <a:pt x="1865" y="1492"/>
                  </a:lnTo>
                  <a:lnTo>
                    <a:pt x="1625" y="1865"/>
                  </a:lnTo>
                  <a:lnTo>
                    <a:pt x="1332" y="2264"/>
                  </a:lnTo>
                  <a:lnTo>
                    <a:pt x="1039" y="2610"/>
                  </a:lnTo>
                  <a:lnTo>
                    <a:pt x="720" y="2930"/>
                  </a:lnTo>
                  <a:lnTo>
                    <a:pt x="374" y="3250"/>
                  </a:lnTo>
                  <a:lnTo>
                    <a:pt x="1" y="3516"/>
                  </a:lnTo>
                  <a:lnTo>
                    <a:pt x="560" y="3489"/>
                  </a:lnTo>
                  <a:lnTo>
                    <a:pt x="1093" y="3383"/>
                  </a:lnTo>
                  <a:lnTo>
                    <a:pt x="1625" y="3223"/>
                  </a:lnTo>
                  <a:lnTo>
                    <a:pt x="2131" y="3036"/>
                  </a:lnTo>
                  <a:lnTo>
                    <a:pt x="2611" y="2797"/>
                  </a:lnTo>
                  <a:lnTo>
                    <a:pt x="3090" y="2504"/>
                  </a:lnTo>
                  <a:lnTo>
                    <a:pt x="3543" y="2184"/>
                  </a:lnTo>
                  <a:lnTo>
                    <a:pt x="3969" y="1811"/>
                  </a:lnTo>
                  <a:lnTo>
                    <a:pt x="4102" y="1625"/>
                  </a:lnTo>
                  <a:lnTo>
                    <a:pt x="4208" y="1439"/>
                  </a:lnTo>
                  <a:lnTo>
                    <a:pt x="4288" y="1252"/>
                  </a:lnTo>
                  <a:lnTo>
                    <a:pt x="4288" y="1039"/>
                  </a:lnTo>
                  <a:lnTo>
                    <a:pt x="4262" y="826"/>
                  </a:lnTo>
                  <a:lnTo>
                    <a:pt x="4208" y="613"/>
                  </a:lnTo>
                  <a:lnTo>
                    <a:pt x="4102" y="427"/>
                  </a:lnTo>
                  <a:lnTo>
                    <a:pt x="3942" y="267"/>
                  </a:lnTo>
                  <a:lnTo>
                    <a:pt x="3729" y="107"/>
                  </a:lnTo>
                  <a:lnTo>
                    <a:pt x="3516" y="27"/>
                  </a:lnTo>
                  <a:lnTo>
                    <a:pt x="3276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6" name="Google Shape;4163;p33">
              <a:extLst>
                <a:ext uri="{FF2B5EF4-FFF2-40B4-BE49-F238E27FC236}">
                  <a16:creationId xmlns:a16="http://schemas.microsoft.com/office/drawing/2014/main" id="{DB850F20-0B73-4114-816C-B0EB4363F2D0}"/>
                </a:ext>
              </a:extLst>
            </p:cNvPr>
            <p:cNvSpPr/>
            <p:nvPr/>
          </p:nvSpPr>
          <p:spPr>
            <a:xfrm>
              <a:off x="4091600" y="1374825"/>
              <a:ext cx="185125" cy="118525"/>
            </a:xfrm>
            <a:custGeom>
              <a:avLst/>
              <a:gdLst/>
              <a:ahLst/>
              <a:cxnLst/>
              <a:rect l="l" t="t" r="r" b="b"/>
              <a:pathLst>
                <a:path w="7405" h="4741" extrusionOk="0">
                  <a:moveTo>
                    <a:pt x="1972" y="0"/>
                  </a:moveTo>
                  <a:lnTo>
                    <a:pt x="1732" y="80"/>
                  </a:lnTo>
                  <a:lnTo>
                    <a:pt x="1625" y="133"/>
                  </a:lnTo>
                  <a:lnTo>
                    <a:pt x="1492" y="213"/>
                  </a:lnTo>
                  <a:lnTo>
                    <a:pt x="1412" y="293"/>
                  </a:lnTo>
                  <a:lnTo>
                    <a:pt x="1306" y="400"/>
                  </a:lnTo>
                  <a:lnTo>
                    <a:pt x="1226" y="506"/>
                  </a:lnTo>
                  <a:lnTo>
                    <a:pt x="1173" y="639"/>
                  </a:lnTo>
                  <a:lnTo>
                    <a:pt x="960" y="1092"/>
                  </a:lnTo>
                  <a:lnTo>
                    <a:pt x="773" y="1598"/>
                  </a:lnTo>
                  <a:lnTo>
                    <a:pt x="613" y="2104"/>
                  </a:lnTo>
                  <a:lnTo>
                    <a:pt x="454" y="2637"/>
                  </a:lnTo>
                  <a:lnTo>
                    <a:pt x="320" y="3142"/>
                  </a:lnTo>
                  <a:lnTo>
                    <a:pt x="187" y="3675"/>
                  </a:lnTo>
                  <a:lnTo>
                    <a:pt x="81" y="4208"/>
                  </a:lnTo>
                  <a:lnTo>
                    <a:pt x="1" y="4740"/>
                  </a:lnTo>
                  <a:lnTo>
                    <a:pt x="7404" y="4740"/>
                  </a:lnTo>
                  <a:lnTo>
                    <a:pt x="7324" y="4208"/>
                  </a:lnTo>
                  <a:lnTo>
                    <a:pt x="7218" y="3675"/>
                  </a:lnTo>
                  <a:lnTo>
                    <a:pt x="7111" y="3142"/>
                  </a:lnTo>
                  <a:lnTo>
                    <a:pt x="6952" y="2637"/>
                  </a:lnTo>
                  <a:lnTo>
                    <a:pt x="6818" y="2104"/>
                  </a:lnTo>
                  <a:lnTo>
                    <a:pt x="6632" y="1598"/>
                  </a:lnTo>
                  <a:lnTo>
                    <a:pt x="6446" y="1092"/>
                  </a:lnTo>
                  <a:lnTo>
                    <a:pt x="6259" y="639"/>
                  </a:lnTo>
                  <a:lnTo>
                    <a:pt x="6179" y="506"/>
                  </a:lnTo>
                  <a:lnTo>
                    <a:pt x="6099" y="400"/>
                  </a:lnTo>
                  <a:lnTo>
                    <a:pt x="6019" y="293"/>
                  </a:lnTo>
                  <a:lnTo>
                    <a:pt x="5913" y="213"/>
                  </a:lnTo>
                  <a:lnTo>
                    <a:pt x="5806" y="133"/>
                  </a:lnTo>
                  <a:lnTo>
                    <a:pt x="5673" y="80"/>
                  </a:lnTo>
                  <a:lnTo>
                    <a:pt x="5434" y="0"/>
                  </a:lnTo>
                  <a:lnTo>
                    <a:pt x="5167" y="0"/>
                  </a:lnTo>
                  <a:lnTo>
                    <a:pt x="5034" y="27"/>
                  </a:lnTo>
                  <a:lnTo>
                    <a:pt x="4928" y="53"/>
                  </a:lnTo>
                  <a:lnTo>
                    <a:pt x="4794" y="107"/>
                  </a:lnTo>
                  <a:lnTo>
                    <a:pt x="4688" y="160"/>
                  </a:lnTo>
                  <a:lnTo>
                    <a:pt x="4581" y="266"/>
                  </a:lnTo>
                  <a:lnTo>
                    <a:pt x="4475" y="346"/>
                  </a:lnTo>
                  <a:lnTo>
                    <a:pt x="4288" y="533"/>
                  </a:lnTo>
                  <a:lnTo>
                    <a:pt x="4102" y="666"/>
                  </a:lnTo>
                  <a:lnTo>
                    <a:pt x="3916" y="746"/>
                  </a:lnTo>
                  <a:lnTo>
                    <a:pt x="3703" y="772"/>
                  </a:lnTo>
                  <a:lnTo>
                    <a:pt x="3516" y="746"/>
                  </a:lnTo>
                  <a:lnTo>
                    <a:pt x="3303" y="666"/>
                  </a:lnTo>
                  <a:lnTo>
                    <a:pt x="3117" y="533"/>
                  </a:lnTo>
                  <a:lnTo>
                    <a:pt x="2930" y="346"/>
                  </a:lnTo>
                  <a:lnTo>
                    <a:pt x="2850" y="266"/>
                  </a:lnTo>
                  <a:lnTo>
                    <a:pt x="2717" y="160"/>
                  </a:lnTo>
                  <a:lnTo>
                    <a:pt x="2611" y="107"/>
                  </a:lnTo>
                  <a:lnTo>
                    <a:pt x="2478" y="53"/>
                  </a:lnTo>
                  <a:lnTo>
                    <a:pt x="2371" y="2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7" name="Google Shape;4164;p33">
              <a:extLst>
                <a:ext uri="{FF2B5EF4-FFF2-40B4-BE49-F238E27FC236}">
                  <a16:creationId xmlns:a16="http://schemas.microsoft.com/office/drawing/2014/main" id="{E68DC09F-39F9-4A6D-802B-B2F554038EA0}"/>
                </a:ext>
              </a:extLst>
            </p:cNvPr>
            <p:cNvSpPr/>
            <p:nvPr/>
          </p:nvSpPr>
          <p:spPr>
            <a:xfrm>
              <a:off x="4090950" y="1460025"/>
              <a:ext cx="185775" cy="53950"/>
            </a:xfrm>
            <a:custGeom>
              <a:avLst/>
              <a:gdLst/>
              <a:ahLst/>
              <a:cxnLst/>
              <a:rect l="l" t="t" r="r" b="b"/>
              <a:pathLst>
                <a:path w="7431" h="2158" extrusionOk="0">
                  <a:moveTo>
                    <a:pt x="267" y="1"/>
                  </a:moveTo>
                  <a:lnTo>
                    <a:pt x="0" y="1492"/>
                  </a:lnTo>
                  <a:lnTo>
                    <a:pt x="426" y="1625"/>
                  </a:lnTo>
                  <a:lnTo>
                    <a:pt x="879" y="1758"/>
                  </a:lnTo>
                  <a:lnTo>
                    <a:pt x="1332" y="1892"/>
                  </a:lnTo>
                  <a:lnTo>
                    <a:pt x="1811" y="1971"/>
                  </a:lnTo>
                  <a:lnTo>
                    <a:pt x="2264" y="2051"/>
                  </a:lnTo>
                  <a:lnTo>
                    <a:pt x="2743" y="2105"/>
                  </a:lnTo>
                  <a:lnTo>
                    <a:pt x="3249" y="2131"/>
                  </a:lnTo>
                  <a:lnTo>
                    <a:pt x="3729" y="2158"/>
                  </a:lnTo>
                  <a:lnTo>
                    <a:pt x="4208" y="2131"/>
                  </a:lnTo>
                  <a:lnTo>
                    <a:pt x="4687" y="2105"/>
                  </a:lnTo>
                  <a:lnTo>
                    <a:pt x="5167" y="2051"/>
                  </a:lnTo>
                  <a:lnTo>
                    <a:pt x="5646" y="1971"/>
                  </a:lnTo>
                  <a:lnTo>
                    <a:pt x="6099" y="1892"/>
                  </a:lnTo>
                  <a:lnTo>
                    <a:pt x="6551" y="1785"/>
                  </a:lnTo>
                  <a:lnTo>
                    <a:pt x="7004" y="1652"/>
                  </a:lnTo>
                  <a:lnTo>
                    <a:pt x="7430" y="1492"/>
                  </a:lnTo>
                  <a:lnTo>
                    <a:pt x="7191" y="1"/>
                  </a:lnTo>
                  <a:lnTo>
                    <a:pt x="6765" y="134"/>
                  </a:lnTo>
                  <a:lnTo>
                    <a:pt x="6365" y="267"/>
                  </a:lnTo>
                  <a:lnTo>
                    <a:pt x="5939" y="347"/>
                  </a:lnTo>
                  <a:lnTo>
                    <a:pt x="5513" y="427"/>
                  </a:lnTo>
                  <a:lnTo>
                    <a:pt x="5060" y="507"/>
                  </a:lnTo>
                  <a:lnTo>
                    <a:pt x="4634" y="533"/>
                  </a:lnTo>
                  <a:lnTo>
                    <a:pt x="4181" y="560"/>
                  </a:lnTo>
                  <a:lnTo>
                    <a:pt x="3729" y="587"/>
                  </a:lnTo>
                  <a:lnTo>
                    <a:pt x="3276" y="560"/>
                  </a:lnTo>
                  <a:lnTo>
                    <a:pt x="2823" y="533"/>
                  </a:lnTo>
                  <a:lnTo>
                    <a:pt x="2397" y="507"/>
                  </a:lnTo>
                  <a:lnTo>
                    <a:pt x="1944" y="427"/>
                  </a:lnTo>
                  <a:lnTo>
                    <a:pt x="1518" y="347"/>
                  </a:lnTo>
                  <a:lnTo>
                    <a:pt x="1092" y="267"/>
                  </a:lnTo>
                  <a:lnTo>
                    <a:pt x="693" y="13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8" name="Google Shape;4165;p33">
              <a:extLst>
                <a:ext uri="{FF2B5EF4-FFF2-40B4-BE49-F238E27FC236}">
                  <a16:creationId xmlns:a16="http://schemas.microsoft.com/office/drawing/2014/main" id="{C20313A7-1022-426F-B88F-79F06B634AD2}"/>
                </a:ext>
              </a:extLst>
            </p:cNvPr>
            <p:cNvSpPr/>
            <p:nvPr/>
          </p:nvSpPr>
          <p:spPr>
            <a:xfrm>
              <a:off x="4027700" y="1463350"/>
              <a:ext cx="312925" cy="113225"/>
            </a:xfrm>
            <a:custGeom>
              <a:avLst/>
              <a:gdLst/>
              <a:ahLst/>
              <a:cxnLst/>
              <a:rect l="l" t="t" r="r" b="b"/>
              <a:pathLst>
                <a:path w="12517" h="4529" extrusionOk="0">
                  <a:moveTo>
                    <a:pt x="0" y="1"/>
                  </a:moveTo>
                  <a:lnTo>
                    <a:pt x="347" y="454"/>
                  </a:lnTo>
                  <a:lnTo>
                    <a:pt x="560" y="880"/>
                  </a:lnTo>
                  <a:lnTo>
                    <a:pt x="826" y="1306"/>
                  </a:lnTo>
                  <a:lnTo>
                    <a:pt x="1092" y="1732"/>
                  </a:lnTo>
                  <a:lnTo>
                    <a:pt x="1359" y="2105"/>
                  </a:lnTo>
                  <a:lnTo>
                    <a:pt x="1678" y="2478"/>
                  </a:lnTo>
                  <a:lnTo>
                    <a:pt x="2024" y="2797"/>
                  </a:lnTo>
                  <a:lnTo>
                    <a:pt x="2370" y="3117"/>
                  </a:lnTo>
                  <a:lnTo>
                    <a:pt x="2743" y="3410"/>
                  </a:lnTo>
                  <a:lnTo>
                    <a:pt x="3143" y="3649"/>
                  </a:lnTo>
                  <a:lnTo>
                    <a:pt x="3542" y="3889"/>
                  </a:lnTo>
                  <a:lnTo>
                    <a:pt x="3968" y="4075"/>
                  </a:lnTo>
                  <a:lnTo>
                    <a:pt x="4394" y="4235"/>
                  </a:lnTo>
                  <a:lnTo>
                    <a:pt x="4847" y="4368"/>
                  </a:lnTo>
                  <a:lnTo>
                    <a:pt x="5300" y="4448"/>
                  </a:lnTo>
                  <a:lnTo>
                    <a:pt x="5779" y="4528"/>
                  </a:lnTo>
                  <a:lnTo>
                    <a:pt x="6738" y="4528"/>
                  </a:lnTo>
                  <a:lnTo>
                    <a:pt x="7217" y="4448"/>
                  </a:lnTo>
                  <a:lnTo>
                    <a:pt x="7670" y="4368"/>
                  </a:lnTo>
                  <a:lnTo>
                    <a:pt x="8123" y="4235"/>
                  </a:lnTo>
                  <a:lnTo>
                    <a:pt x="8549" y="4075"/>
                  </a:lnTo>
                  <a:lnTo>
                    <a:pt x="8975" y="3889"/>
                  </a:lnTo>
                  <a:lnTo>
                    <a:pt x="9401" y="3649"/>
                  </a:lnTo>
                  <a:lnTo>
                    <a:pt x="9774" y="3410"/>
                  </a:lnTo>
                  <a:lnTo>
                    <a:pt x="10147" y="3117"/>
                  </a:lnTo>
                  <a:lnTo>
                    <a:pt x="10520" y="2797"/>
                  </a:lnTo>
                  <a:lnTo>
                    <a:pt x="10839" y="2478"/>
                  </a:lnTo>
                  <a:lnTo>
                    <a:pt x="11159" y="2105"/>
                  </a:lnTo>
                  <a:lnTo>
                    <a:pt x="11452" y="1732"/>
                  </a:lnTo>
                  <a:lnTo>
                    <a:pt x="11718" y="1306"/>
                  </a:lnTo>
                  <a:lnTo>
                    <a:pt x="11958" y="880"/>
                  </a:lnTo>
                  <a:lnTo>
                    <a:pt x="12171" y="454"/>
                  </a:lnTo>
                  <a:lnTo>
                    <a:pt x="12517" y="1"/>
                  </a:lnTo>
                  <a:lnTo>
                    <a:pt x="11851" y="454"/>
                  </a:lnTo>
                  <a:lnTo>
                    <a:pt x="11132" y="853"/>
                  </a:lnTo>
                  <a:lnTo>
                    <a:pt x="10386" y="1199"/>
                  </a:lnTo>
                  <a:lnTo>
                    <a:pt x="10014" y="1359"/>
                  </a:lnTo>
                  <a:lnTo>
                    <a:pt x="9614" y="1492"/>
                  </a:lnTo>
                  <a:lnTo>
                    <a:pt x="9215" y="1599"/>
                  </a:lnTo>
                  <a:lnTo>
                    <a:pt x="8815" y="1705"/>
                  </a:lnTo>
                  <a:lnTo>
                    <a:pt x="8389" y="1812"/>
                  </a:lnTo>
                  <a:lnTo>
                    <a:pt x="7990" y="1892"/>
                  </a:lnTo>
                  <a:lnTo>
                    <a:pt x="7564" y="1945"/>
                  </a:lnTo>
                  <a:lnTo>
                    <a:pt x="7137" y="1972"/>
                  </a:lnTo>
                  <a:lnTo>
                    <a:pt x="6685" y="1998"/>
                  </a:lnTo>
                  <a:lnTo>
                    <a:pt x="6259" y="2025"/>
                  </a:lnTo>
                  <a:lnTo>
                    <a:pt x="5833" y="1998"/>
                  </a:lnTo>
                  <a:lnTo>
                    <a:pt x="5380" y="1972"/>
                  </a:lnTo>
                  <a:lnTo>
                    <a:pt x="4954" y="1945"/>
                  </a:lnTo>
                  <a:lnTo>
                    <a:pt x="4554" y="1892"/>
                  </a:lnTo>
                  <a:lnTo>
                    <a:pt x="4128" y="1812"/>
                  </a:lnTo>
                  <a:lnTo>
                    <a:pt x="3729" y="1705"/>
                  </a:lnTo>
                  <a:lnTo>
                    <a:pt x="3303" y="1599"/>
                  </a:lnTo>
                  <a:lnTo>
                    <a:pt x="2903" y="1492"/>
                  </a:lnTo>
                  <a:lnTo>
                    <a:pt x="2530" y="1359"/>
                  </a:lnTo>
                  <a:lnTo>
                    <a:pt x="2131" y="1199"/>
                  </a:lnTo>
                  <a:lnTo>
                    <a:pt x="1385" y="853"/>
                  </a:lnTo>
                  <a:lnTo>
                    <a:pt x="666" y="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9" name="Google Shape;4166;p33">
              <a:extLst>
                <a:ext uri="{FF2B5EF4-FFF2-40B4-BE49-F238E27FC236}">
                  <a16:creationId xmlns:a16="http://schemas.microsoft.com/office/drawing/2014/main" id="{573503B7-4462-43F5-8FF9-5038C0A9F391}"/>
                </a:ext>
              </a:extLst>
            </p:cNvPr>
            <p:cNvSpPr/>
            <p:nvPr/>
          </p:nvSpPr>
          <p:spPr>
            <a:xfrm>
              <a:off x="3979100" y="1366825"/>
              <a:ext cx="410125" cy="213725"/>
            </a:xfrm>
            <a:custGeom>
              <a:avLst/>
              <a:gdLst/>
              <a:ahLst/>
              <a:cxnLst/>
              <a:rect l="l" t="t" r="r" b="b"/>
              <a:pathLst>
                <a:path w="16405" h="8549" extrusionOk="0">
                  <a:moveTo>
                    <a:pt x="9880" y="640"/>
                  </a:moveTo>
                  <a:lnTo>
                    <a:pt x="10067" y="693"/>
                  </a:lnTo>
                  <a:lnTo>
                    <a:pt x="10227" y="799"/>
                  </a:lnTo>
                  <a:lnTo>
                    <a:pt x="10360" y="933"/>
                  </a:lnTo>
                  <a:lnTo>
                    <a:pt x="10466" y="1092"/>
                  </a:lnTo>
                  <a:lnTo>
                    <a:pt x="10679" y="1652"/>
                  </a:lnTo>
                  <a:lnTo>
                    <a:pt x="10919" y="2237"/>
                  </a:lnTo>
                  <a:lnTo>
                    <a:pt x="11105" y="2877"/>
                  </a:lnTo>
                  <a:lnTo>
                    <a:pt x="11292" y="3516"/>
                  </a:lnTo>
                  <a:lnTo>
                    <a:pt x="10519" y="3729"/>
                  </a:lnTo>
                  <a:lnTo>
                    <a:pt x="9774" y="3862"/>
                  </a:lnTo>
                  <a:lnTo>
                    <a:pt x="9002" y="3968"/>
                  </a:lnTo>
                  <a:lnTo>
                    <a:pt x="8203" y="3995"/>
                  </a:lnTo>
                  <a:lnTo>
                    <a:pt x="7430" y="3968"/>
                  </a:lnTo>
                  <a:lnTo>
                    <a:pt x="6658" y="3862"/>
                  </a:lnTo>
                  <a:lnTo>
                    <a:pt x="5886" y="3729"/>
                  </a:lnTo>
                  <a:lnTo>
                    <a:pt x="5140" y="3516"/>
                  </a:lnTo>
                  <a:lnTo>
                    <a:pt x="5300" y="2877"/>
                  </a:lnTo>
                  <a:lnTo>
                    <a:pt x="5513" y="2237"/>
                  </a:lnTo>
                  <a:lnTo>
                    <a:pt x="5726" y="1652"/>
                  </a:lnTo>
                  <a:lnTo>
                    <a:pt x="5966" y="1092"/>
                  </a:lnTo>
                  <a:lnTo>
                    <a:pt x="6045" y="933"/>
                  </a:lnTo>
                  <a:lnTo>
                    <a:pt x="6179" y="799"/>
                  </a:lnTo>
                  <a:lnTo>
                    <a:pt x="6338" y="693"/>
                  </a:lnTo>
                  <a:lnTo>
                    <a:pt x="6525" y="640"/>
                  </a:lnTo>
                  <a:lnTo>
                    <a:pt x="6711" y="640"/>
                  </a:lnTo>
                  <a:lnTo>
                    <a:pt x="6898" y="693"/>
                  </a:lnTo>
                  <a:lnTo>
                    <a:pt x="7057" y="773"/>
                  </a:lnTo>
                  <a:lnTo>
                    <a:pt x="7191" y="879"/>
                  </a:lnTo>
                  <a:lnTo>
                    <a:pt x="7430" y="1119"/>
                  </a:lnTo>
                  <a:lnTo>
                    <a:pt x="7697" y="1279"/>
                  </a:lnTo>
                  <a:lnTo>
                    <a:pt x="7803" y="1332"/>
                  </a:lnTo>
                  <a:lnTo>
                    <a:pt x="7936" y="1385"/>
                  </a:lnTo>
                  <a:lnTo>
                    <a:pt x="8069" y="1412"/>
                  </a:lnTo>
                  <a:lnTo>
                    <a:pt x="8336" y="1412"/>
                  </a:lnTo>
                  <a:lnTo>
                    <a:pt x="8469" y="1385"/>
                  </a:lnTo>
                  <a:lnTo>
                    <a:pt x="8602" y="1332"/>
                  </a:lnTo>
                  <a:lnTo>
                    <a:pt x="8735" y="1279"/>
                  </a:lnTo>
                  <a:lnTo>
                    <a:pt x="8975" y="1119"/>
                  </a:lnTo>
                  <a:lnTo>
                    <a:pt x="9215" y="879"/>
                  </a:lnTo>
                  <a:lnTo>
                    <a:pt x="9348" y="773"/>
                  </a:lnTo>
                  <a:lnTo>
                    <a:pt x="9508" y="693"/>
                  </a:lnTo>
                  <a:lnTo>
                    <a:pt x="9694" y="640"/>
                  </a:lnTo>
                  <a:close/>
                  <a:moveTo>
                    <a:pt x="11425" y="4155"/>
                  </a:moveTo>
                  <a:lnTo>
                    <a:pt x="11558" y="5007"/>
                  </a:lnTo>
                  <a:lnTo>
                    <a:pt x="11159" y="5140"/>
                  </a:lnTo>
                  <a:lnTo>
                    <a:pt x="10759" y="5247"/>
                  </a:lnTo>
                  <a:lnTo>
                    <a:pt x="10333" y="5353"/>
                  </a:lnTo>
                  <a:lnTo>
                    <a:pt x="9907" y="5433"/>
                  </a:lnTo>
                  <a:lnTo>
                    <a:pt x="9508" y="5486"/>
                  </a:lnTo>
                  <a:lnTo>
                    <a:pt x="9081" y="5513"/>
                  </a:lnTo>
                  <a:lnTo>
                    <a:pt x="8629" y="5540"/>
                  </a:lnTo>
                  <a:lnTo>
                    <a:pt x="8203" y="5566"/>
                  </a:lnTo>
                  <a:lnTo>
                    <a:pt x="7777" y="5540"/>
                  </a:lnTo>
                  <a:lnTo>
                    <a:pt x="7350" y="5513"/>
                  </a:lnTo>
                  <a:lnTo>
                    <a:pt x="6924" y="5486"/>
                  </a:lnTo>
                  <a:lnTo>
                    <a:pt x="6498" y="5433"/>
                  </a:lnTo>
                  <a:lnTo>
                    <a:pt x="6072" y="5353"/>
                  </a:lnTo>
                  <a:lnTo>
                    <a:pt x="5646" y="5247"/>
                  </a:lnTo>
                  <a:lnTo>
                    <a:pt x="5247" y="5140"/>
                  </a:lnTo>
                  <a:lnTo>
                    <a:pt x="4847" y="5007"/>
                  </a:lnTo>
                  <a:lnTo>
                    <a:pt x="4980" y="4155"/>
                  </a:lnTo>
                  <a:lnTo>
                    <a:pt x="5779" y="4368"/>
                  </a:lnTo>
                  <a:lnTo>
                    <a:pt x="6578" y="4501"/>
                  </a:lnTo>
                  <a:lnTo>
                    <a:pt x="7377" y="4608"/>
                  </a:lnTo>
                  <a:lnTo>
                    <a:pt x="8203" y="4634"/>
                  </a:lnTo>
                  <a:lnTo>
                    <a:pt x="9028" y="4608"/>
                  </a:lnTo>
                  <a:lnTo>
                    <a:pt x="9827" y="4501"/>
                  </a:lnTo>
                  <a:lnTo>
                    <a:pt x="10626" y="4368"/>
                  </a:lnTo>
                  <a:lnTo>
                    <a:pt x="11425" y="4155"/>
                  </a:lnTo>
                  <a:close/>
                  <a:moveTo>
                    <a:pt x="1358" y="3995"/>
                  </a:moveTo>
                  <a:lnTo>
                    <a:pt x="1492" y="4022"/>
                  </a:lnTo>
                  <a:lnTo>
                    <a:pt x="1651" y="4075"/>
                  </a:lnTo>
                  <a:lnTo>
                    <a:pt x="1811" y="4155"/>
                  </a:lnTo>
                  <a:lnTo>
                    <a:pt x="1918" y="4288"/>
                  </a:lnTo>
                  <a:lnTo>
                    <a:pt x="1998" y="4448"/>
                  </a:lnTo>
                  <a:lnTo>
                    <a:pt x="2317" y="5060"/>
                  </a:lnTo>
                  <a:lnTo>
                    <a:pt x="2690" y="5673"/>
                  </a:lnTo>
                  <a:lnTo>
                    <a:pt x="3116" y="6232"/>
                  </a:lnTo>
                  <a:lnTo>
                    <a:pt x="3329" y="6498"/>
                  </a:lnTo>
                  <a:lnTo>
                    <a:pt x="3569" y="6738"/>
                  </a:lnTo>
                  <a:lnTo>
                    <a:pt x="3196" y="6632"/>
                  </a:lnTo>
                  <a:lnTo>
                    <a:pt x="2850" y="6498"/>
                  </a:lnTo>
                  <a:lnTo>
                    <a:pt x="2504" y="6365"/>
                  </a:lnTo>
                  <a:lnTo>
                    <a:pt x="2157" y="6179"/>
                  </a:lnTo>
                  <a:lnTo>
                    <a:pt x="1811" y="5992"/>
                  </a:lnTo>
                  <a:lnTo>
                    <a:pt x="1492" y="5753"/>
                  </a:lnTo>
                  <a:lnTo>
                    <a:pt x="1172" y="5513"/>
                  </a:lnTo>
                  <a:lnTo>
                    <a:pt x="879" y="5247"/>
                  </a:lnTo>
                  <a:lnTo>
                    <a:pt x="773" y="5140"/>
                  </a:lnTo>
                  <a:lnTo>
                    <a:pt x="693" y="5007"/>
                  </a:lnTo>
                  <a:lnTo>
                    <a:pt x="639" y="4847"/>
                  </a:lnTo>
                  <a:lnTo>
                    <a:pt x="639" y="4714"/>
                  </a:lnTo>
                  <a:lnTo>
                    <a:pt x="666" y="4554"/>
                  </a:lnTo>
                  <a:lnTo>
                    <a:pt x="693" y="4421"/>
                  </a:lnTo>
                  <a:lnTo>
                    <a:pt x="773" y="4288"/>
                  </a:lnTo>
                  <a:lnTo>
                    <a:pt x="879" y="4182"/>
                  </a:lnTo>
                  <a:lnTo>
                    <a:pt x="986" y="4102"/>
                  </a:lnTo>
                  <a:lnTo>
                    <a:pt x="1092" y="4048"/>
                  </a:lnTo>
                  <a:lnTo>
                    <a:pt x="1225" y="4022"/>
                  </a:lnTo>
                  <a:lnTo>
                    <a:pt x="1358" y="3995"/>
                  </a:lnTo>
                  <a:close/>
                  <a:moveTo>
                    <a:pt x="15073" y="3995"/>
                  </a:moveTo>
                  <a:lnTo>
                    <a:pt x="15180" y="4022"/>
                  </a:lnTo>
                  <a:lnTo>
                    <a:pt x="15313" y="4048"/>
                  </a:lnTo>
                  <a:lnTo>
                    <a:pt x="15420" y="4102"/>
                  </a:lnTo>
                  <a:lnTo>
                    <a:pt x="15526" y="4182"/>
                  </a:lnTo>
                  <a:lnTo>
                    <a:pt x="15633" y="4288"/>
                  </a:lnTo>
                  <a:lnTo>
                    <a:pt x="15713" y="4421"/>
                  </a:lnTo>
                  <a:lnTo>
                    <a:pt x="15766" y="4554"/>
                  </a:lnTo>
                  <a:lnTo>
                    <a:pt x="15766" y="4714"/>
                  </a:lnTo>
                  <a:lnTo>
                    <a:pt x="15766" y="4847"/>
                  </a:lnTo>
                  <a:lnTo>
                    <a:pt x="15713" y="5007"/>
                  </a:lnTo>
                  <a:lnTo>
                    <a:pt x="15633" y="5140"/>
                  </a:lnTo>
                  <a:lnTo>
                    <a:pt x="15553" y="5247"/>
                  </a:lnTo>
                  <a:lnTo>
                    <a:pt x="15233" y="5513"/>
                  </a:lnTo>
                  <a:lnTo>
                    <a:pt x="14914" y="5753"/>
                  </a:lnTo>
                  <a:lnTo>
                    <a:pt x="14594" y="5992"/>
                  </a:lnTo>
                  <a:lnTo>
                    <a:pt x="14248" y="6179"/>
                  </a:lnTo>
                  <a:lnTo>
                    <a:pt x="13902" y="6365"/>
                  </a:lnTo>
                  <a:lnTo>
                    <a:pt x="13555" y="6498"/>
                  </a:lnTo>
                  <a:lnTo>
                    <a:pt x="13209" y="6632"/>
                  </a:lnTo>
                  <a:lnTo>
                    <a:pt x="12836" y="6738"/>
                  </a:lnTo>
                  <a:lnTo>
                    <a:pt x="13076" y="6498"/>
                  </a:lnTo>
                  <a:lnTo>
                    <a:pt x="13289" y="6232"/>
                  </a:lnTo>
                  <a:lnTo>
                    <a:pt x="13715" y="5673"/>
                  </a:lnTo>
                  <a:lnTo>
                    <a:pt x="14088" y="5060"/>
                  </a:lnTo>
                  <a:lnTo>
                    <a:pt x="14408" y="4448"/>
                  </a:lnTo>
                  <a:lnTo>
                    <a:pt x="14487" y="4288"/>
                  </a:lnTo>
                  <a:lnTo>
                    <a:pt x="14594" y="4155"/>
                  </a:lnTo>
                  <a:lnTo>
                    <a:pt x="14754" y="4075"/>
                  </a:lnTo>
                  <a:lnTo>
                    <a:pt x="14914" y="4022"/>
                  </a:lnTo>
                  <a:lnTo>
                    <a:pt x="15073" y="3995"/>
                  </a:lnTo>
                  <a:close/>
                  <a:moveTo>
                    <a:pt x="6605" y="0"/>
                  </a:moveTo>
                  <a:lnTo>
                    <a:pt x="6418" y="27"/>
                  </a:lnTo>
                  <a:lnTo>
                    <a:pt x="6259" y="54"/>
                  </a:lnTo>
                  <a:lnTo>
                    <a:pt x="6099" y="107"/>
                  </a:lnTo>
                  <a:lnTo>
                    <a:pt x="5939" y="187"/>
                  </a:lnTo>
                  <a:lnTo>
                    <a:pt x="5806" y="293"/>
                  </a:lnTo>
                  <a:lnTo>
                    <a:pt x="5673" y="400"/>
                  </a:lnTo>
                  <a:lnTo>
                    <a:pt x="5566" y="533"/>
                  </a:lnTo>
                  <a:lnTo>
                    <a:pt x="5460" y="666"/>
                  </a:lnTo>
                  <a:lnTo>
                    <a:pt x="5380" y="826"/>
                  </a:lnTo>
                  <a:lnTo>
                    <a:pt x="5193" y="1252"/>
                  </a:lnTo>
                  <a:lnTo>
                    <a:pt x="5007" y="1731"/>
                  </a:lnTo>
                  <a:lnTo>
                    <a:pt x="4847" y="2211"/>
                  </a:lnTo>
                  <a:lnTo>
                    <a:pt x="4687" y="2717"/>
                  </a:lnTo>
                  <a:lnTo>
                    <a:pt x="4554" y="3223"/>
                  </a:lnTo>
                  <a:lnTo>
                    <a:pt x="4421" y="3729"/>
                  </a:lnTo>
                  <a:lnTo>
                    <a:pt x="4314" y="4261"/>
                  </a:lnTo>
                  <a:lnTo>
                    <a:pt x="4235" y="4767"/>
                  </a:lnTo>
                  <a:lnTo>
                    <a:pt x="3675" y="4528"/>
                  </a:lnTo>
                  <a:lnTo>
                    <a:pt x="3143" y="4261"/>
                  </a:lnTo>
                  <a:lnTo>
                    <a:pt x="2610" y="3942"/>
                  </a:lnTo>
                  <a:lnTo>
                    <a:pt x="2104" y="3596"/>
                  </a:lnTo>
                  <a:lnTo>
                    <a:pt x="1891" y="3462"/>
                  </a:lnTo>
                  <a:lnTo>
                    <a:pt x="1651" y="3383"/>
                  </a:lnTo>
                  <a:lnTo>
                    <a:pt x="1492" y="3383"/>
                  </a:lnTo>
                  <a:lnTo>
                    <a:pt x="1332" y="3356"/>
                  </a:lnTo>
                  <a:lnTo>
                    <a:pt x="1172" y="3383"/>
                  </a:lnTo>
                  <a:lnTo>
                    <a:pt x="1012" y="3409"/>
                  </a:lnTo>
                  <a:lnTo>
                    <a:pt x="879" y="3462"/>
                  </a:lnTo>
                  <a:lnTo>
                    <a:pt x="719" y="3516"/>
                  </a:lnTo>
                  <a:lnTo>
                    <a:pt x="586" y="3596"/>
                  </a:lnTo>
                  <a:lnTo>
                    <a:pt x="453" y="3702"/>
                  </a:lnTo>
                  <a:lnTo>
                    <a:pt x="267" y="3915"/>
                  </a:lnTo>
                  <a:lnTo>
                    <a:pt x="133" y="4155"/>
                  </a:lnTo>
                  <a:lnTo>
                    <a:pt x="27" y="4421"/>
                  </a:lnTo>
                  <a:lnTo>
                    <a:pt x="0" y="4688"/>
                  </a:lnTo>
                  <a:lnTo>
                    <a:pt x="27" y="4980"/>
                  </a:lnTo>
                  <a:lnTo>
                    <a:pt x="107" y="5247"/>
                  </a:lnTo>
                  <a:lnTo>
                    <a:pt x="240" y="5513"/>
                  </a:lnTo>
                  <a:lnTo>
                    <a:pt x="426" y="5726"/>
                  </a:lnTo>
                  <a:lnTo>
                    <a:pt x="879" y="6099"/>
                  </a:lnTo>
                  <a:lnTo>
                    <a:pt x="1358" y="6445"/>
                  </a:lnTo>
                  <a:lnTo>
                    <a:pt x="1864" y="6738"/>
                  </a:lnTo>
                  <a:lnTo>
                    <a:pt x="2370" y="7004"/>
                  </a:lnTo>
                  <a:lnTo>
                    <a:pt x="2876" y="7191"/>
                  </a:lnTo>
                  <a:lnTo>
                    <a:pt x="3409" y="7351"/>
                  </a:lnTo>
                  <a:lnTo>
                    <a:pt x="3942" y="7457"/>
                  </a:lnTo>
                  <a:lnTo>
                    <a:pt x="4501" y="7510"/>
                  </a:lnTo>
                  <a:lnTo>
                    <a:pt x="5007" y="7857"/>
                  </a:lnTo>
                  <a:lnTo>
                    <a:pt x="5540" y="8123"/>
                  </a:lnTo>
                  <a:lnTo>
                    <a:pt x="6099" y="8363"/>
                  </a:lnTo>
                  <a:lnTo>
                    <a:pt x="6685" y="8522"/>
                  </a:lnTo>
                  <a:lnTo>
                    <a:pt x="6765" y="8549"/>
                  </a:lnTo>
                  <a:lnTo>
                    <a:pt x="6871" y="8522"/>
                  </a:lnTo>
                  <a:lnTo>
                    <a:pt x="6951" y="8469"/>
                  </a:lnTo>
                  <a:lnTo>
                    <a:pt x="7031" y="8389"/>
                  </a:lnTo>
                  <a:lnTo>
                    <a:pt x="7084" y="8309"/>
                  </a:lnTo>
                  <a:lnTo>
                    <a:pt x="7084" y="8176"/>
                  </a:lnTo>
                  <a:lnTo>
                    <a:pt x="7031" y="8070"/>
                  </a:lnTo>
                  <a:lnTo>
                    <a:pt x="6951" y="7963"/>
                  </a:lnTo>
                  <a:lnTo>
                    <a:pt x="6844" y="7910"/>
                  </a:lnTo>
                  <a:lnTo>
                    <a:pt x="6312" y="7750"/>
                  </a:lnTo>
                  <a:lnTo>
                    <a:pt x="5779" y="7537"/>
                  </a:lnTo>
                  <a:lnTo>
                    <a:pt x="5273" y="7271"/>
                  </a:lnTo>
                  <a:lnTo>
                    <a:pt x="4794" y="6951"/>
                  </a:lnTo>
                  <a:lnTo>
                    <a:pt x="4528" y="6738"/>
                  </a:lnTo>
                  <a:lnTo>
                    <a:pt x="4261" y="6498"/>
                  </a:lnTo>
                  <a:lnTo>
                    <a:pt x="4022" y="6259"/>
                  </a:lnTo>
                  <a:lnTo>
                    <a:pt x="3782" y="6019"/>
                  </a:lnTo>
                  <a:lnTo>
                    <a:pt x="3542" y="5753"/>
                  </a:lnTo>
                  <a:lnTo>
                    <a:pt x="3329" y="5460"/>
                  </a:lnTo>
                  <a:lnTo>
                    <a:pt x="3143" y="5193"/>
                  </a:lnTo>
                  <a:lnTo>
                    <a:pt x="2956" y="4874"/>
                  </a:lnTo>
                  <a:lnTo>
                    <a:pt x="3569" y="5193"/>
                  </a:lnTo>
                  <a:lnTo>
                    <a:pt x="4181" y="5460"/>
                  </a:lnTo>
                  <a:lnTo>
                    <a:pt x="4820" y="5673"/>
                  </a:lnTo>
                  <a:lnTo>
                    <a:pt x="5486" y="5859"/>
                  </a:lnTo>
                  <a:lnTo>
                    <a:pt x="6152" y="6019"/>
                  </a:lnTo>
                  <a:lnTo>
                    <a:pt x="6818" y="6126"/>
                  </a:lnTo>
                  <a:lnTo>
                    <a:pt x="7510" y="6179"/>
                  </a:lnTo>
                  <a:lnTo>
                    <a:pt x="8203" y="6205"/>
                  </a:lnTo>
                  <a:lnTo>
                    <a:pt x="8895" y="6179"/>
                  </a:lnTo>
                  <a:lnTo>
                    <a:pt x="9587" y="6126"/>
                  </a:lnTo>
                  <a:lnTo>
                    <a:pt x="10253" y="6019"/>
                  </a:lnTo>
                  <a:lnTo>
                    <a:pt x="10919" y="5859"/>
                  </a:lnTo>
                  <a:lnTo>
                    <a:pt x="11585" y="5673"/>
                  </a:lnTo>
                  <a:lnTo>
                    <a:pt x="12224" y="5460"/>
                  </a:lnTo>
                  <a:lnTo>
                    <a:pt x="12836" y="5193"/>
                  </a:lnTo>
                  <a:lnTo>
                    <a:pt x="13449" y="4874"/>
                  </a:lnTo>
                  <a:lnTo>
                    <a:pt x="13262" y="5193"/>
                  </a:lnTo>
                  <a:lnTo>
                    <a:pt x="13076" y="5460"/>
                  </a:lnTo>
                  <a:lnTo>
                    <a:pt x="12863" y="5753"/>
                  </a:lnTo>
                  <a:lnTo>
                    <a:pt x="12623" y="6019"/>
                  </a:lnTo>
                  <a:lnTo>
                    <a:pt x="12384" y="6259"/>
                  </a:lnTo>
                  <a:lnTo>
                    <a:pt x="12144" y="6498"/>
                  </a:lnTo>
                  <a:lnTo>
                    <a:pt x="11878" y="6738"/>
                  </a:lnTo>
                  <a:lnTo>
                    <a:pt x="11611" y="6951"/>
                  </a:lnTo>
                  <a:lnTo>
                    <a:pt x="11132" y="7271"/>
                  </a:lnTo>
                  <a:lnTo>
                    <a:pt x="10626" y="7537"/>
                  </a:lnTo>
                  <a:lnTo>
                    <a:pt x="10093" y="7750"/>
                  </a:lnTo>
                  <a:lnTo>
                    <a:pt x="9561" y="7910"/>
                  </a:lnTo>
                  <a:lnTo>
                    <a:pt x="9454" y="7963"/>
                  </a:lnTo>
                  <a:lnTo>
                    <a:pt x="9374" y="8070"/>
                  </a:lnTo>
                  <a:lnTo>
                    <a:pt x="9321" y="8176"/>
                  </a:lnTo>
                  <a:lnTo>
                    <a:pt x="9321" y="8309"/>
                  </a:lnTo>
                  <a:lnTo>
                    <a:pt x="9374" y="8389"/>
                  </a:lnTo>
                  <a:lnTo>
                    <a:pt x="9454" y="8469"/>
                  </a:lnTo>
                  <a:lnTo>
                    <a:pt x="9534" y="8522"/>
                  </a:lnTo>
                  <a:lnTo>
                    <a:pt x="9641" y="8549"/>
                  </a:lnTo>
                  <a:lnTo>
                    <a:pt x="9721" y="8522"/>
                  </a:lnTo>
                  <a:lnTo>
                    <a:pt x="10306" y="8363"/>
                  </a:lnTo>
                  <a:lnTo>
                    <a:pt x="10866" y="8123"/>
                  </a:lnTo>
                  <a:lnTo>
                    <a:pt x="11398" y="7857"/>
                  </a:lnTo>
                  <a:lnTo>
                    <a:pt x="11904" y="7510"/>
                  </a:lnTo>
                  <a:lnTo>
                    <a:pt x="12464" y="7457"/>
                  </a:lnTo>
                  <a:lnTo>
                    <a:pt x="12996" y="7351"/>
                  </a:lnTo>
                  <a:lnTo>
                    <a:pt x="13529" y="7191"/>
                  </a:lnTo>
                  <a:lnTo>
                    <a:pt x="14061" y="7004"/>
                  </a:lnTo>
                  <a:lnTo>
                    <a:pt x="14567" y="6738"/>
                  </a:lnTo>
                  <a:lnTo>
                    <a:pt x="15047" y="6445"/>
                  </a:lnTo>
                  <a:lnTo>
                    <a:pt x="15526" y="6099"/>
                  </a:lnTo>
                  <a:lnTo>
                    <a:pt x="15979" y="5726"/>
                  </a:lnTo>
                  <a:lnTo>
                    <a:pt x="16165" y="5513"/>
                  </a:lnTo>
                  <a:lnTo>
                    <a:pt x="16298" y="5247"/>
                  </a:lnTo>
                  <a:lnTo>
                    <a:pt x="16378" y="4980"/>
                  </a:lnTo>
                  <a:lnTo>
                    <a:pt x="16405" y="4688"/>
                  </a:lnTo>
                  <a:lnTo>
                    <a:pt x="16378" y="4421"/>
                  </a:lnTo>
                  <a:lnTo>
                    <a:pt x="16298" y="4155"/>
                  </a:lnTo>
                  <a:lnTo>
                    <a:pt x="16139" y="3915"/>
                  </a:lnTo>
                  <a:lnTo>
                    <a:pt x="15952" y="3702"/>
                  </a:lnTo>
                  <a:lnTo>
                    <a:pt x="15819" y="3596"/>
                  </a:lnTo>
                  <a:lnTo>
                    <a:pt x="15686" y="3516"/>
                  </a:lnTo>
                  <a:lnTo>
                    <a:pt x="15553" y="3462"/>
                  </a:lnTo>
                  <a:lnTo>
                    <a:pt x="15393" y="3409"/>
                  </a:lnTo>
                  <a:lnTo>
                    <a:pt x="15233" y="3383"/>
                  </a:lnTo>
                  <a:lnTo>
                    <a:pt x="15073" y="3356"/>
                  </a:lnTo>
                  <a:lnTo>
                    <a:pt x="14914" y="3383"/>
                  </a:lnTo>
                  <a:lnTo>
                    <a:pt x="14754" y="3383"/>
                  </a:lnTo>
                  <a:lnTo>
                    <a:pt x="14514" y="3462"/>
                  </a:lnTo>
                  <a:lnTo>
                    <a:pt x="14301" y="3596"/>
                  </a:lnTo>
                  <a:lnTo>
                    <a:pt x="13795" y="3942"/>
                  </a:lnTo>
                  <a:lnTo>
                    <a:pt x="13262" y="4261"/>
                  </a:lnTo>
                  <a:lnTo>
                    <a:pt x="12730" y="4528"/>
                  </a:lnTo>
                  <a:lnTo>
                    <a:pt x="12171" y="4767"/>
                  </a:lnTo>
                  <a:lnTo>
                    <a:pt x="12091" y="4261"/>
                  </a:lnTo>
                  <a:lnTo>
                    <a:pt x="11984" y="3729"/>
                  </a:lnTo>
                  <a:lnTo>
                    <a:pt x="11878" y="3223"/>
                  </a:lnTo>
                  <a:lnTo>
                    <a:pt x="11718" y="2717"/>
                  </a:lnTo>
                  <a:lnTo>
                    <a:pt x="11585" y="2211"/>
                  </a:lnTo>
                  <a:lnTo>
                    <a:pt x="11398" y="1731"/>
                  </a:lnTo>
                  <a:lnTo>
                    <a:pt x="11239" y="1252"/>
                  </a:lnTo>
                  <a:lnTo>
                    <a:pt x="11025" y="826"/>
                  </a:lnTo>
                  <a:lnTo>
                    <a:pt x="10946" y="666"/>
                  </a:lnTo>
                  <a:lnTo>
                    <a:pt x="10866" y="533"/>
                  </a:lnTo>
                  <a:lnTo>
                    <a:pt x="10733" y="400"/>
                  </a:lnTo>
                  <a:lnTo>
                    <a:pt x="10599" y="293"/>
                  </a:lnTo>
                  <a:lnTo>
                    <a:pt x="10466" y="187"/>
                  </a:lnTo>
                  <a:lnTo>
                    <a:pt x="10306" y="107"/>
                  </a:lnTo>
                  <a:lnTo>
                    <a:pt x="10147" y="54"/>
                  </a:lnTo>
                  <a:lnTo>
                    <a:pt x="9987" y="27"/>
                  </a:lnTo>
                  <a:lnTo>
                    <a:pt x="9800" y="0"/>
                  </a:lnTo>
                  <a:lnTo>
                    <a:pt x="9641" y="0"/>
                  </a:lnTo>
                  <a:lnTo>
                    <a:pt x="9454" y="27"/>
                  </a:lnTo>
                  <a:lnTo>
                    <a:pt x="9294" y="80"/>
                  </a:lnTo>
                  <a:lnTo>
                    <a:pt x="9135" y="160"/>
                  </a:lnTo>
                  <a:lnTo>
                    <a:pt x="9002" y="240"/>
                  </a:lnTo>
                  <a:lnTo>
                    <a:pt x="8868" y="347"/>
                  </a:lnTo>
                  <a:lnTo>
                    <a:pt x="8735" y="453"/>
                  </a:lnTo>
                  <a:lnTo>
                    <a:pt x="8629" y="560"/>
                  </a:lnTo>
                  <a:lnTo>
                    <a:pt x="8496" y="666"/>
                  </a:lnTo>
                  <a:lnTo>
                    <a:pt x="8362" y="746"/>
                  </a:lnTo>
                  <a:lnTo>
                    <a:pt x="8203" y="773"/>
                  </a:lnTo>
                  <a:lnTo>
                    <a:pt x="8043" y="746"/>
                  </a:lnTo>
                  <a:lnTo>
                    <a:pt x="7910" y="666"/>
                  </a:lnTo>
                  <a:lnTo>
                    <a:pt x="7777" y="560"/>
                  </a:lnTo>
                  <a:lnTo>
                    <a:pt x="7670" y="453"/>
                  </a:lnTo>
                  <a:lnTo>
                    <a:pt x="7563" y="347"/>
                  </a:lnTo>
                  <a:lnTo>
                    <a:pt x="7404" y="240"/>
                  </a:lnTo>
                  <a:lnTo>
                    <a:pt x="7271" y="160"/>
                  </a:lnTo>
                  <a:lnTo>
                    <a:pt x="7111" y="80"/>
                  </a:lnTo>
                  <a:lnTo>
                    <a:pt x="6951" y="27"/>
                  </a:lnTo>
                  <a:lnTo>
                    <a:pt x="67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0" name="Google Shape;4167;p33">
              <a:extLst>
                <a:ext uri="{FF2B5EF4-FFF2-40B4-BE49-F238E27FC236}">
                  <a16:creationId xmlns:a16="http://schemas.microsoft.com/office/drawing/2014/main" id="{FF50E484-F383-4DE9-9875-5481F728790B}"/>
                </a:ext>
              </a:extLst>
            </p:cNvPr>
            <p:cNvSpPr/>
            <p:nvPr/>
          </p:nvSpPr>
          <p:spPr>
            <a:xfrm>
              <a:off x="4176175" y="1568550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lnTo>
                    <a:pt x="186" y="27"/>
                  </a:lnTo>
                  <a:lnTo>
                    <a:pt x="107" y="107"/>
                  </a:lnTo>
                  <a:lnTo>
                    <a:pt x="27" y="214"/>
                  </a:lnTo>
                  <a:lnTo>
                    <a:pt x="0" y="320"/>
                  </a:lnTo>
                  <a:lnTo>
                    <a:pt x="27" y="453"/>
                  </a:lnTo>
                  <a:lnTo>
                    <a:pt x="107" y="560"/>
                  </a:lnTo>
                  <a:lnTo>
                    <a:pt x="186" y="613"/>
                  </a:lnTo>
                  <a:lnTo>
                    <a:pt x="320" y="640"/>
                  </a:lnTo>
                  <a:lnTo>
                    <a:pt x="453" y="613"/>
                  </a:lnTo>
                  <a:lnTo>
                    <a:pt x="559" y="560"/>
                  </a:lnTo>
                  <a:lnTo>
                    <a:pt x="613" y="453"/>
                  </a:lnTo>
                  <a:lnTo>
                    <a:pt x="639" y="320"/>
                  </a:lnTo>
                  <a:lnTo>
                    <a:pt x="613" y="214"/>
                  </a:lnTo>
                  <a:lnTo>
                    <a:pt x="559" y="107"/>
                  </a:lnTo>
                  <a:lnTo>
                    <a:pt x="453" y="27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  <p:grpSp>
        <p:nvGrpSpPr>
          <p:cNvPr id="31" name="Google Shape;4160;p33">
            <a:extLst>
              <a:ext uri="{FF2B5EF4-FFF2-40B4-BE49-F238E27FC236}">
                <a16:creationId xmlns:a16="http://schemas.microsoft.com/office/drawing/2014/main" id="{9810FDEB-1E0F-43F8-B411-AB5143545AF6}"/>
              </a:ext>
            </a:extLst>
          </p:cNvPr>
          <p:cNvGrpSpPr/>
          <p:nvPr/>
        </p:nvGrpSpPr>
        <p:grpSpPr>
          <a:xfrm>
            <a:off x="8891779" y="493545"/>
            <a:ext cx="1034799" cy="699014"/>
            <a:chOff x="3979100" y="1366825"/>
            <a:chExt cx="410125" cy="217725"/>
          </a:xfrm>
        </p:grpSpPr>
        <p:sp>
          <p:nvSpPr>
            <p:cNvPr id="32" name="Google Shape;4161;p33">
              <a:extLst>
                <a:ext uri="{FF2B5EF4-FFF2-40B4-BE49-F238E27FC236}">
                  <a16:creationId xmlns:a16="http://schemas.microsoft.com/office/drawing/2014/main" id="{774B127E-0469-4D35-81C0-07736F55D2CE}"/>
                </a:ext>
              </a:extLst>
            </p:cNvPr>
            <p:cNvSpPr/>
            <p:nvPr/>
          </p:nvSpPr>
          <p:spPr>
            <a:xfrm>
              <a:off x="398707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1013" y="1"/>
                  </a:moveTo>
                  <a:lnTo>
                    <a:pt x="800" y="27"/>
                  </a:lnTo>
                  <a:lnTo>
                    <a:pt x="560" y="107"/>
                  </a:lnTo>
                  <a:lnTo>
                    <a:pt x="347" y="267"/>
                  </a:lnTo>
                  <a:lnTo>
                    <a:pt x="187" y="427"/>
                  </a:lnTo>
                  <a:lnTo>
                    <a:pt x="81" y="613"/>
                  </a:lnTo>
                  <a:lnTo>
                    <a:pt x="27" y="826"/>
                  </a:lnTo>
                  <a:lnTo>
                    <a:pt x="1" y="1039"/>
                  </a:lnTo>
                  <a:lnTo>
                    <a:pt x="27" y="1252"/>
                  </a:lnTo>
                  <a:lnTo>
                    <a:pt x="81" y="1439"/>
                  </a:lnTo>
                  <a:lnTo>
                    <a:pt x="187" y="1625"/>
                  </a:lnTo>
                  <a:lnTo>
                    <a:pt x="320" y="1811"/>
                  </a:lnTo>
                  <a:lnTo>
                    <a:pt x="773" y="2184"/>
                  </a:lnTo>
                  <a:lnTo>
                    <a:pt x="1226" y="2504"/>
                  </a:lnTo>
                  <a:lnTo>
                    <a:pt x="1679" y="2797"/>
                  </a:lnTo>
                  <a:lnTo>
                    <a:pt x="2185" y="3036"/>
                  </a:lnTo>
                  <a:lnTo>
                    <a:pt x="2691" y="3223"/>
                  </a:lnTo>
                  <a:lnTo>
                    <a:pt x="3197" y="3383"/>
                  </a:lnTo>
                  <a:lnTo>
                    <a:pt x="3729" y="3489"/>
                  </a:lnTo>
                  <a:lnTo>
                    <a:pt x="4288" y="3516"/>
                  </a:lnTo>
                  <a:lnTo>
                    <a:pt x="3916" y="3250"/>
                  </a:lnTo>
                  <a:lnTo>
                    <a:pt x="3596" y="2930"/>
                  </a:lnTo>
                  <a:lnTo>
                    <a:pt x="3250" y="2610"/>
                  </a:lnTo>
                  <a:lnTo>
                    <a:pt x="2957" y="2264"/>
                  </a:lnTo>
                  <a:lnTo>
                    <a:pt x="2691" y="1865"/>
                  </a:lnTo>
                  <a:lnTo>
                    <a:pt x="2424" y="1492"/>
                  </a:lnTo>
                  <a:lnTo>
                    <a:pt x="2185" y="1066"/>
                  </a:lnTo>
                  <a:lnTo>
                    <a:pt x="1972" y="640"/>
                  </a:lnTo>
                  <a:lnTo>
                    <a:pt x="1865" y="400"/>
                  </a:lnTo>
                  <a:lnTo>
                    <a:pt x="1679" y="240"/>
                  </a:lnTo>
                  <a:lnTo>
                    <a:pt x="1492" y="107"/>
                  </a:lnTo>
                  <a:lnTo>
                    <a:pt x="1252" y="2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3" name="Google Shape;4162;p33">
              <a:extLst>
                <a:ext uri="{FF2B5EF4-FFF2-40B4-BE49-F238E27FC236}">
                  <a16:creationId xmlns:a16="http://schemas.microsoft.com/office/drawing/2014/main" id="{485D3959-12F9-43CB-BD26-7CBFE56BBE92}"/>
                </a:ext>
              </a:extLst>
            </p:cNvPr>
            <p:cNvSpPr/>
            <p:nvPr/>
          </p:nvSpPr>
          <p:spPr>
            <a:xfrm>
              <a:off x="427402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3276" y="1"/>
                  </a:moveTo>
                  <a:lnTo>
                    <a:pt x="3037" y="27"/>
                  </a:lnTo>
                  <a:lnTo>
                    <a:pt x="2824" y="107"/>
                  </a:lnTo>
                  <a:lnTo>
                    <a:pt x="2611" y="240"/>
                  </a:lnTo>
                  <a:lnTo>
                    <a:pt x="2451" y="400"/>
                  </a:lnTo>
                  <a:lnTo>
                    <a:pt x="2318" y="640"/>
                  </a:lnTo>
                  <a:lnTo>
                    <a:pt x="2105" y="1066"/>
                  </a:lnTo>
                  <a:lnTo>
                    <a:pt x="1865" y="1492"/>
                  </a:lnTo>
                  <a:lnTo>
                    <a:pt x="1625" y="1865"/>
                  </a:lnTo>
                  <a:lnTo>
                    <a:pt x="1332" y="2264"/>
                  </a:lnTo>
                  <a:lnTo>
                    <a:pt x="1039" y="2610"/>
                  </a:lnTo>
                  <a:lnTo>
                    <a:pt x="720" y="2930"/>
                  </a:lnTo>
                  <a:lnTo>
                    <a:pt x="374" y="3250"/>
                  </a:lnTo>
                  <a:lnTo>
                    <a:pt x="1" y="3516"/>
                  </a:lnTo>
                  <a:lnTo>
                    <a:pt x="560" y="3489"/>
                  </a:lnTo>
                  <a:lnTo>
                    <a:pt x="1093" y="3383"/>
                  </a:lnTo>
                  <a:lnTo>
                    <a:pt x="1625" y="3223"/>
                  </a:lnTo>
                  <a:lnTo>
                    <a:pt x="2131" y="3036"/>
                  </a:lnTo>
                  <a:lnTo>
                    <a:pt x="2611" y="2797"/>
                  </a:lnTo>
                  <a:lnTo>
                    <a:pt x="3090" y="2504"/>
                  </a:lnTo>
                  <a:lnTo>
                    <a:pt x="3543" y="2184"/>
                  </a:lnTo>
                  <a:lnTo>
                    <a:pt x="3969" y="1811"/>
                  </a:lnTo>
                  <a:lnTo>
                    <a:pt x="4102" y="1625"/>
                  </a:lnTo>
                  <a:lnTo>
                    <a:pt x="4208" y="1439"/>
                  </a:lnTo>
                  <a:lnTo>
                    <a:pt x="4288" y="1252"/>
                  </a:lnTo>
                  <a:lnTo>
                    <a:pt x="4288" y="1039"/>
                  </a:lnTo>
                  <a:lnTo>
                    <a:pt x="4262" y="826"/>
                  </a:lnTo>
                  <a:lnTo>
                    <a:pt x="4208" y="613"/>
                  </a:lnTo>
                  <a:lnTo>
                    <a:pt x="4102" y="427"/>
                  </a:lnTo>
                  <a:lnTo>
                    <a:pt x="3942" y="267"/>
                  </a:lnTo>
                  <a:lnTo>
                    <a:pt x="3729" y="107"/>
                  </a:lnTo>
                  <a:lnTo>
                    <a:pt x="3516" y="27"/>
                  </a:lnTo>
                  <a:lnTo>
                    <a:pt x="3276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4" name="Google Shape;4163;p33">
              <a:extLst>
                <a:ext uri="{FF2B5EF4-FFF2-40B4-BE49-F238E27FC236}">
                  <a16:creationId xmlns:a16="http://schemas.microsoft.com/office/drawing/2014/main" id="{B1FEAB2B-42DF-4641-951D-135B5AE71C9C}"/>
                </a:ext>
              </a:extLst>
            </p:cNvPr>
            <p:cNvSpPr/>
            <p:nvPr/>
          </p:nvSpPr>
          <p:spPr>
            <a:xfrm>
              <a:off x="4091600" y="1374825"/>
              <a:ext cx="185125" cy="118525"/>
            </a:xfrm>
            <a:custGeom>
              <a:avLst/>
              <a:gdLst/>
              <a:ahLst/>
              <a:cxnLst/>
              <a:rect l="l" t="t" r="r" b="b"/>
              <a:pathLst>
                <a:path w="7405" h="4741" extrusionOk="0">
                  <a:moveTo>
                    <a:pt x="1972" y="0"/>
                  </a:moveTo>
                  <a:lnTo>
                    <a:pt x="1732" y="80"/>
                  </a:lnTo>
                  <a:lnTo>
                    <a:pt x="1625" y="133"/>
                  </a:lnTo>
                  <a:lnTo>
                    <a:pt x="1492" y="213"/>
                  </a:lnTo>
                  <a:lnTo>
                    <a:pt x="1412" y="293"/>
                  </a:lnTo>
                  <a:lnTo>
                    <a:pt x="1306" y="400"/>
                  </a:lnTo>
                  <a:lnTo>
                    <a:pt x="1226" y="506"/>
                  </a:lnTo>
                  <a:lnTo>
                    <a:pt x="1173" y="639"/>
                  </a:lnTo>
                  <a:lnTo>
                    <a:pt x="960" y="1092"/>
                  </a:lnTo>
                  <a:lnTo>
                    <a:pt x="773" y="1598"/>
                  </a:lnTo>
                  <a:lnTo>
                    <a:pt x="613" y="2104"/>
                  </a:lnTo>
                  <a:lnTo>
                    <a:pt x="454" y="2637"/>
                  </a:lnTo>
                  <a:lnTo>
                    <a:pt x="320" y="3142"/>
                  </a:lnTo>
                  <a:lnTo>
                    <a:pt x="187" y="3675"/>
                  </a:lnTo>
                  <a:lnTo>
                    <a:pt x="81" y="4208"/>
                  </a:lnTo>
                  <a:lnTo>
                    <a:pt x="1" y="4740"/>
                  </a:lnTo>
                  <a:lnTo>
                    <a:pt x="7404" y="4740"/>
                  </a:lnTo>
                  <a:lnTo>
                    <a:pt x="7324" y="4208"/>
                  </a:lnTo>
                  <a:lnTo>
                    <a:pt x="7218" y="3675"/>
                  </a:lnTo>
                  <a:lnTo>
                    <a:pt x="7111" y="3142"/>
                  </a:lnTo>
                  <a:lnTo>
                    <a:pt x="6952" y="2637"/>
                  </a:lnTo>
                  <a:lnTo>
                    <a:pt x="6818" y="2104"/>
                  </a:lnTo>
                  <a:lnTo>
                    <a:pt x="6632" y="1598"/>
                  </a:lnTo>
                  <a:lnTo>
                    <a:pt x="6446" y="1092"/>
                  </a:lnTo>
                  <a:lnTo>
                    <a:pt x="6259" y="639"/>
                  </a:lnTo>
                  <a:lnTo>
                    <a:pt x="6179" y="506"/>
                  </a:lnTo>
                  <a:lnTo>
                    <a:pt x="6099" y="400"/>
                  </a:lnTo>
                  <a:lnTo>
                    <a:pt x="6019" y="293"/>
                  </a:lnTo>
                  <a:lnTo>
                    <a:pt x="5913" y="213"/>
                  </a:lnTo>
                  <a:lnTo>
                    <a:pt x="5806" y="133"/>
                  </a:lnTo>
                  <a:lnTo>
                    <a:pt x="5673" y="80"/>
                  </a:lnTo>
                  <a:lnTo>
                    <a:pt x="5434" y="0"/>
                  </a:lnTo>
                  <a:lnTo>
                    <a:pt x="5167" y="0"/>
                  </a:lnTo>
                  <a:lnTo>
                    <a:pt x="5034" y="27"/>
                  </a:lnTo>
                  <a:lnTo>
                    <a:pt x="4928" y="53"/>
                  </a:lnTo>
                  <a:lnTo>
                    <a:pt x="4794" y="107"/>
                  </a:lnTo>
                  <a:lnTo>
                    <a:pt x="4688" y="160"/>
                  </a:lnTo>
                  <a:lnTo>
                    <a:pt x="4581" y="266"/>
                  </a:lnTo>
                  <a:lnTo>
                    <a:pt x="4475" y="346"/>
                  </a:lnTo>
                  <a:lnTo>
                    <a:pt x="4288" y="533"/>
                  </a:lnTo>
                  <a:lnTo>
                    <a:pt x="4102" y="666"/>
                  </a:lnTo>
                  <a:lnTo>
                    <a:pt x="3916" y="746"/>
                  </a:lnTo>
                  <a:lnTo>
                    <a:pt x="3703" y="772"/>
                  </a:lnTo>
                  <a:lnTo>
                    <a:pt x="3516" y="746"/>
                  </a:lnTo>
                  <a:lnTo>
                    <a:pt x="3303" y="666"/>
                  </a:lnTo>
                  <a:lnTo>
                    <a:pt x="3117" y="533"/>
                  </a:lnTo>
                  <a:lnTo>
                    <a:pt x="2930" y="346"/>
                  </a:lnTo>
                  <a:lnTo>
                    <a:pt x="2850" y="266"/>
                  </a:lnTo>
                  <a:lnTo>
                    <a:pt x="2717" y="160"/>
                  </a:lnTo>
                  <a:lnTo>
                    <a:pt x="2611" y="107"/>
                  </a:lnTo>
                  <a:lnTo>
                    <a:pt x="2478" y="53"/>
                  </a:lnTo>
                  <a:lnTo>
                    <a:pt x="2371" y="2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5" name="Google Shape;4164;p33">
              <a:extLst>
                <a:ext uri="{FF2B5EF4-FFF2-40B4-BE49-F238E27FC236}">
                  <a16:creationId xmlns:a16="http://schemas.microsoft.com/office/drawing/2014/main" id="{639DD46A-9D87-4C84-B0DB-835F5D71EBFC}"/>
                </a:ext>
              </a:extLst>
            </p:cNvPr>
            <p:cNvSpPr/>
            <p:nvPr/>
          </p:nvSpPr>
          <p:spPr>
            <a:xfrm>
              <a:off x="4090950" y="1460025"/>
              <a:ext cx="185775" cy="53950"/>
            </a:xfrm>
            <a:custGeom>
              <a:avLst/>
              <a:gdLst/>
              <a:ahLst/>
              <a:cxnLst/>
              <a:rect l="l" t="t" r="r" b="b"/>
              <a:pathLst>
                <a:path w="7431" h="2158" extrusionOk="0">
                  <a:moveTo>
                    <a:pt x="267" y="1"/>
                  </a:moveTo>
                  <a:lnTo>
                    <a:pt x="0" y="1492"/>
                  </a:lnTo>
                  <a:lnTo>
                    <a:pt x="426" y="1625"/>
                  </a:lnTo>
                  <a:lnTo>
                    <a:pt x="879" y="1758"/>
                  </a:lnTo>
                  <a:lnTo>
                    <a:pt x="1332" y="1892"/>
                  </a:lnTo>
                  <a:lnTo>
                    <a:pt x="1811" y="1971"/>
                  </a:lnTo>
                  <a:lnTo>
                    <a:pt x="2264" y="2051"/>
                  </a:lnTo>
                  <a:lnTo>
                    <a:pt x="2743" y="2105"/>
                  </a:lnTo>
                  <a:lnTo>
                    <a:pt x="3249" y="2131"/>
                  </a:lnTo>
                  <a:lnTo>
                    <a:pt x="3729" y="2158"/>
                  </a:lnTo>
                  <a:lnTo>
                    <a:pt x="4208" y="2131"/>
                  </a:lnTo>
                  <a:lnTo>
                    <a:pt x="4687" y="2105"/>
                  </a:lnTo>
                  <a:lnTo>
                    <a:pt x="5167" y="2051"/>
                  </a:lnTo>
                  <a:lnTo>
                    <a:pt x="5646" y="1971"/>
                  </a:lnTo>
                  <a:lnTo>
                    <a:pt x="6099" y="1892"/>
                  </a:lnTo>
                  <a:lnTo>
                    <a:pt x="6551" y="1785"/>
                  </a:lnTo>
                  <a:lnTo>
                    <a:pt x="7004" y="1652"/>
                  </a:lnTo>
                  <a:lnTo>
                    <a:pt x="7430" y="1492"/>
                  </a:lnTo>
                  <a:lnTo>
                    <a:pt x="7191" y="1"/>
                  </a:lnTo>
                  <a:lnTo>
                    <a:pt x="6765" y="134"/>
                  </a:lnTo>
                  <a:lnTo>
                    <a:pt x="6365" y="267"/>
                  </a:lnTo>
                  <a:lnTo>
                    <a:pt x="5939" y="347"/>
                  </a:lnTo>
                  <a:lnTo>
                    <a:pt x="5513" y="427"/>
                  </a:lnTo>
                  <a:lnTo>
                    <a:pt x="5060" y="507"/>
                  </a:lnTo>
                  <a:lnTo>
                    <a:pt x="4634" y="533"/>
                  </a:lnTo>
                  <a:lnTo>
                    <a:pt x="4181" y="560"/>
                  </a:lnTo>
                  <a:lnTo>
                    <a:pt x="3729" y="587"/>
                  </a:lnTo>
                  <a:lnTo>
                    <a:pt x="3276" y="560"/>
                  </a:lnTo>
                  <a:lnTo>
                    <a:pt x="2823" y="533"/>
                  </a:lnTo>
                  <a:lnTo>
                    <a:pt x="2397" y="507"/>
                  </a:lnTo>
                  <a:lnTo>
                    <a:pt x="1944" y="427"/>
                  </a:lnTo>
                  <a:lnTo>
                    <a:pt x="1518" y="347"/>
                  </a:lnTo>
                  <a:lnTo>
                    <a:pt x="1092" y="267"/>
                  </a:lnTo>
                  <a:lnTo>
                    <a:pt x="693" y="13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6" name="Google Shape;4165;p33">
              <a:extLst>
                <a:ext uri="{FF2B5EF4-FFF2-40B4-BE49-F238E27FC236}">
                  <a16:creationId xmlns:a16="http://schemas.microsoft.com/office/drawing/2014/main" id="{279BDD13-B882-4F86-9CBD-1914166D8C11}"/>
                </a:ext>
              </a:extLst>
            </p:cNvPr>
            <p:cNvSpPr/>
            <p:nvPr/>
          </p:nvSpPr>
          <p:spPr>
            <a:xfrm>
              <a:off x="4027700" y="1463350"/>
              <a:ext cx="312925" cy="113225"/>
            </a:xfrm>
            <a:custGeom>
              <a:avLst/>
              <a:gdLst/>
              <a:ahLst/>
              <a:cxnLst/>
              <a:rect l="l" t="t" r="r" b="b"/>
              <a:pathLst>
                <a:path w="12517" h="4529" extrusionOk="0">
                  <a:moveTo>
                    <a:pt x="0" y="1"/>
                  </a:moveTo>
                  <a:lnTo>
                    <a:pt x="347" y="454"/>
                  </a:lnTo>
                  <a:lnTo>
                    <a:pt x="560" y="880"/>
                  </a:lnTo>
                  <a:lnTo>
                    <a:pt x="826" y="1306"/>
                  </a:lnTo>
                  <a:lnTo>
                    <a:pt x="1092" y="1732"/>
                  </a:lnTo>
                  <a:lnTo>
                    <a:pt x="1359" y="2105"/>
                  </a:lnTo>
                  <a:lnTo>
                    <a:pt x="1678" y="2478"/>
                  </a:lnTo>
                  <a:lnTo>
                    <a:pt x="2024" y="2797"/>
                  </a:lnTo>
                  <a:lnTo>
                    <a:pt x="2370" y="3117"/>
                  </a:lnTo>
                  <a:lnTo>
                    <a:pt x="2743" y="3410"/>
                  </a:lnTo>
                  <a:lnTo>
                    <a:pt x="3143" y="3649"/>
                  </a:lnTo>
                  <a:lnTo>
                    <a:pt x="3542" y="3889"/>
                  </a:lnTo>
                  <a:lnTo>
                    <a:pt x="3968" y="4075"/>
                  </a:lnTo>
                  <a:lnTo>
                    <a:pt x="4394" y="4235"/>
                  </a:lnTo>
                  <a:lnTo>
                    <a:pt x="4847" y="4368"/>
                  </a:lnTo>
                  <a:lnTo>
                    <a:pt x="5300" y="4448"/>
                  </a:lnTo>
                  <a:lnTo>
                    <a:pt x="5779" y="4528"/>
                  </a:lnTo>
                  <a:lnTo>
                    <a:pt x="6738" y="4528"/>
                  </a:lnTo>
                  <a:lnTo>
                    <a:pt x="7217" y="4448"/>
                  </a:lnTo>
                  <a:lnTo>
                    <a:pt x="7670" y="4368"/>
                  </a:lnTo>
                  <a:lnTo>
                    <a:pt x="8123" y="4235"/>
                  </a:lnTo>
                  <a:lnTo>
                    <a:pt x="8549" y="4075"/>
                  </a:lnTo>
                  <a:lnTo>
                    <a:pt x="8975" y="3889"/>
                  </a:lnTo>
                  <a:lnTo>
                    <a:pt x="9401" y="3649"/>
                  </a:lnTo>
                  <a:lnTo>
                    <a:pt x="9774" y="3410"/>
                  </a:lnTo>
                  <a:lnTo>
                    <a:pt x="10147" y="3117"/>
                  </a:lnTo>
                  <a:lnTo>
                    <a:pt x="10520" y="2797"/>
                  </a:lnTo>
                  <a:lnTo>
                    <a:pt x="10839" y="2478"/>
                  </a:lnTo>
                  <a:lnTo>
                    <a:pt x="11159" y="2105"/>
                  </a:lnTo>
                  <a:lnTo>
                    <a:pt x="11452" y="1732"/>
                  </a:lnTo>
                  <a:lnTo>
                    <a:pt x="11718" y="1306"/>
                  </a:lnTo>
                  <a:lnTo>
                    <a:pt x="11958" y="880"/>
                  </a:lnTo>
                  <a:lnTo>
                    <a:pt x="12171" y="454"/>
                  </a:lnTo>
                  <a:lnTo>
                    <a:pt x="12517" y="1"/>
                  </a:lnTo>
                  <a:lnTo>
                    <a:pt x="11851" y="454"/>
                  </a:lnTo>
                  <a:lnTo>
                    <a:pt x="11132" y="853"/>
                  </a:lnTo>
                  <a:lnTo>
                    <a:pt x="10386" y="1199"/>
                  </a:lnTo>
                  <a:lnTo>
                    <a:pt x="10014" y="1359"/>
                  </a:lnTo>
                  <a:lnTo>
                    <a:pt x="9614" y="1492"/>
                  </a:lnTo>
                  <a:lnTo>
                    <a:pt x="9215" y="1599"/>
                  </a:lnTo>
                  <a:lnTo>
                    <a:pt x="8815" y="1705"/>
                  </a:lnTo>
                  <a:lnTo>
                    <a:pt x="8389" y="1812"/>
                  </a:lnTo>
                  <a:lnTo>
                    <a:pt x="7990" y="1892"/>
                  </a:lnTo>
                  <a:lnTo>
                    <a:pt x="7564" y="1945"/>
                  </a:lnTo>
                  <a:lnTo>
                    <a:pt x="7137" y="1972"/>
                  </a:lnTo>
                  <a:lnTo>
                    <a:pt x="6685" y="1998"/>
                  </a:lnTo>
                  <a:lnTo>
                    <a:pt x="6259" y="2025"/>
                  </a:lnTo>
                  <a:lnTo>
                    <a:pt x="5833" y="1998"/>
                  </a:lnTo>
                  <a:lnTo>
                    <a:pt x="5380" y="1972"/>
                  </a:lnTo>
                  <a:lnTo>
                    <a:pt x="4954" y="1945"/>
                  </a:lnTo>
                  <a:lnTo>
                    <a:pt x="4554" y="1892"/>
                  </a:lnTo>
                  <a:lnTo>
                    <a:pt x="4128" y="1812"/>
                  </a:lnTo>
                  <a:lnTo>
                    <a:pt x="3729" y="1705"/>
                  </a:lnTo>
                  <a:lnTo>
                    <a:pt x="3303" y="1599"/>
                  </a:lnTo>
                  <a:lnTo>
                    <a:pt x="2903" y="1492"/>
                  </a:lnTo>
                  <a:lnTo>
                    <a:pt x="2530" y="1359"/>
                  </a:lnTo>
                  <a:lnTo>
                    <a:pt x="2131" y="1199"/>
                  </a:lnTo>
                  <a:lnTo>
                    <a:pt x="1385" y="853"/>
                  </a:lnTo>
                  <a:lnTo>
                    <a:pt x="666" y="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7" name="Google Shape;4166;p33">
              <a:extLst>
                <a:ext uri="{FF2B5EF4-FFF2-40B4-BE49-F238E27FC236}">
                  <a16:creationId xmlns:a16="http://schemas.microsoft.com/office/drawing/2014/main" id="{4BC56E4D-6749-49A4-B703-A8FDA9131693}"/>
                </a:ext>
              </a:extLst>
            </p:cNvPr>
            <p:cNvSpPr/>
            <p:nvPr/>
          </p:nvSpPr>
          <p:spPr>
            <a:xfrm>
              <a:off x="3979100" y="1366825"/>
              <a:ext cx="410125" cy="213725"/>
            </a:xfrm>
            <a:custGeom>
              <a:avLst/>
              <a:gdLst/>
              <a:ahLst/>
              <a:cxnLst/>
              <a:rect l="l" t="t" r="r" b="b"/>
              <a:pathLst>
                <a:path w="16405" h="8549" extrusionOk="0">
                  <a:moveTo>
                    <a:pt x="9880" y="640"/>
                  </a:moveTo>
                  <a:lnTo>
                    <a:pt x="10067" y="693"/>
                  </a:lnTo>
                  <a:lnTo>
                    <a:pt x="10227" y="799"/>
                  </a:lnTo>
                  <a:lnTo>
                    <a:pt x="10360" y="933"/>
                  </a:lnTo>
                  <a:lnTo>
                    <a:pt x="10466" y="1092"/>
                  </a:lnTo>
                  <a:lnTo>
                    <a:pt x="10679" y="1652"/>
                  </a:lnTo>
                  <a:lnTo>
                    <a:pt x="10919" y="2237"/>
                  </a:lnTo>
                  <a:lnTo>
                    <a:pt x="11105" y="2877"/>
                  </a:lnTo>
                  <a:lnTo>
                    <a:pt x="11292" y="3516"/>
                  </a:lnTo>
                  <a:lnTo>
                    <a:pt x="10519" y="3729"/>
                  </a:lnTo>
                  <a:lnTo>
                    <a:pt x="9774" y="3862"/>
                  </a:lnTo>
                  <a:lnTo>
                    <a:pt x="9002" y="3968"/>
                  </a:lnTo>
                  <a:lnTo>
                    <a:pt x="8203" y="3995"/>
                  </a:lnTo>
                  <a:lnTo>
                    <a:pt x="7430" y="3968"/>
                  </a:lnTo>
                  <a:lnTo>
                    <a:pt x="6658" y="3862"/>
                  </a:lnTo>
                  <a:lnTo>
                    <a:pt x="5886" y="3729"/>
                  </a:lnTo>
                  <a:lnTo>
                    <a:pt x="5140" y="3516"/>
                  </a:lnTo>
                  <a:lnTo>
                    <a:pt x="5300" y="2877"/>
                  </a:lnTo>
                  <a:lnTo>
                    <a:pt x="5513" y="2237"/>
                  </a:lnTo>
                  <a:lnTo>
                    <a:pt x="5726" y="1652"/>
                  </a:lnTo>
                  <a:lnTo>
                    <a:pt x="5966" y="1092"/>
                  </a:lnTo>
                  <a:lnTo>
                    <a:pt x="6045" y="933"/>
                  </a:lnTo>
                  <a:lnTo>
                    <a:pt x="6179" y="799"/>
                  </a:lnTo>
                  <a:lnTo>
                    <a:pt x="6338" y="693"/>
                  </a:lnTo>
                  <a:lnTo>
                    <a:pt x="6525" y="640"/>
                  </a:lnTo>
                  <a:lnTo>
                    <a:pt x="6711" y="640"/>
                  </a:lnTo>
                  <a:lnTo>
                    <a:pt x="6898" y="693"/>
                  </a:lnTo>
                  <a:lnTo>
                    <a:pt x="7057" y="773"/>
                  </a:lnTo>
                  <a:lnTo>
                    <a:pt x="7191" y="879"/>
                  </a:lnTo>
                  <a:lnTo>
                    <a:pt x="7430" y="1119"/>
                  </a:lnTo>
                  <a:lnTo>
                    <a:pt x="7697" y="1279"/>
                  </a:lnTo>
                  <a:lnTo>
                    <a:pt x="7803" y="1332"/>
                  </a:lnTo>
                  <a:lnTo>
                    <a:pt x="7936" y="1385"/>
                  </a:lnTo>
                  <a:lnTo>
                    <a:pt x="8069" y="1412"/>
                  </a:lnTo>
                  <a:lnTo>
                    <a:pt x="8336" y="1412"/>
                  </a:lnTo>
                  <a:lnTo>
                    <a:pt x="8469" y="1385"/>
                  </a:lnTo>
                  <a:lnTo>
                    <a:pt x="8602" y="1332"/>
                  </a:lnTo>
                  <a:lnTo>
                    <a:pt x="8735" y="1279"/>
                  </a:lnTo>
                  <a:lnTo>
                    <a:pt x="8975" y="1119"/>
                  </a:lnTo>
                  <a:lnTo>
                    <a:pt x="9215" y="879"/>
                  </a:lnTo>
                  <a:lnTo>
                    <a:pt x="9348" y="773"/>
                  </a:lnTo>
                  <a:lnTo>
                    <a:pt x="9508" y="693"/>
                  </a:lnTo>
                  <a:lnTo>
                    <a:pt x="9694" y="640"/>
                  </a:lnTo>
                  <a:close/>
                  <a:moveTo>
                    <a:pt x="11425" y="4155"/>
                  </a:moveTo>
                  <a:lnTo>
                    <a:pt x="11558" y="5007"/>
                  </a:lnTo>
                  <a:lnTo>
                    <a:pt x="11159" y="5140"/>
                  </a:lnTo>
                  <a:lnTo>
                    <a:pt x="10759" y="5247"/>
                  </a:lnTo>
                  <a:lnTo>
                    <a:pt x="10333" y="5353"/>
                  </a:lnTo>
                  <a:lnTo>
                    <a:pt x="9907" y="5433"/>
                  </a:lnTo>
                  <a:lnTo>
                    <a:pt x="9508" y="5486"/>
                  </a:lnTo>
                  <a:lnTo>
                    <a:pt x="9081" y="5513"/>
                  </a:lnTo>
                  <a:lnTo>
                    <a:pt x="8629" y="5540"/>
                  </a:lnTo>
                  <a:lnTo>
                    <a:pt x="8203" y="5566"/>
                  </a:lnTo>
                  <a:lnTo>
                    <a:pt x="7777" y="5540"/>
                  </a:lnTo>
                  <a:lnTo>
                    <a:pt x="7350" y="5513"/>
                  </a:lnTo>
                  <a:lnTo>
                    <a:pt x="6924" y="5486"/>
                  </a:lnTo>
                  <a:lnTo>
                    <a:pt x="6498" y="5433"/>
                  </a:lnTo>
                  <a:lnTo>
                    <a:pt x="6072" y="5353"/>
                  </a:lnTo>
                  <a:lnTo>
                    <a:pt x="5646" y="5247"/>
                  </a:lnTo>
                  <a:lnTo>
                    <a:pt x="5247" y="5140"/>
                  </a:lnTo>
                  <a:lnTo>
                    <a:pt x="4847" y="5007"/>
                  </a:lnTo>
                  <a:lnTo>
                    <a:pt x="4980" y="4155"/>
                  </a:lnTo>
                  <a:lnTo>
                    <a:pt x="5779" y="4368"/>
                  </a:lnTo>
                  <a:lnTo>
                    <a:pt x="6578" y="4501"/>
                  </a:lnTo>
                  <a:lnTo>
                    <a:pt x="7377" y="4608"/>
                  </a:lnTo>
                  <a:lnTo>
                    <a:pt x="8203" y="4634"/>
                  </a:lnTo>
                  <a:lnTo>
                    <a:pt x="9028" y="4608"/>
                  </a:lnTo>
                  <a:lnTo>
                    <a:pt x="9827" y="4501"/>
                  </a:lnTo>
                  <a:lnTo>
                    <a:pt x="10626" y="4368"/>
                  </a:lnTo>
                  <a:lnTo>
                    <a:pt x="11425" y="4155"/>
                  </a:lnTo>
                  <a:close/>
                  <a:moveTo>
                    <a:pt x="1358" y="3995"/>
                  </a:moveTo>
                  <a:lnTo>
                    <a:pt x="1492" y="4022"/>
                  </a:lnTo>
                  <a:lnTo>
                    <a:pt x="1651" y="4075"/>
                  </a:lnTo>
                  <a:lnTo>
                    <a:pt x="1811" y="4155"/>
                  </a:lnTo>
                  <a:lnTo>
                    <a:pt x="1918" y="4288"/>
                  </a:lnTo>
                  <a:lnTo>
                    <a:pt x="1998" y="4448"/>
                  </a:lnTo>
                  <a:lnTo>
                    <a:pt x="2317" y="5060"/>
                  </a:lnTo>
                  <a:lnTo>
                    <a:pt x="2690" y="5673"/>
                  </a:lnTo>
                  <a:lnTo>
                    <a:pt x="3116" y="6232"/>
                  </a:lnTo>
                  <a:lnTo>
                    <a:pt x="3329" y="6498"/>
                  </a:lnTo>
                  <a:lnTo>
                    <a:pt x="3569" y="6738"/>
                  </a:lnTo>
                  <a:lnTo>
                    <a:pt x="3196" y="6632"/>
                  </a:lnTo>
                  <a:lnTo>
                    <a:pt x="2850" y="6498"/>
                  </a:lnTo>
                  <a:lnTo>
                    <a:pt x="2504" y="6365"/>
                  </a:lnTo>
                  <a:lnTo>
                    <a:pt x="2157" y="6179"/>
                  </a:lnTo>
                  <a:lnTo>
                    <a:pt x="1811" y="5992"/>
                  </a:lnTo>
                  <a:lnTo>
                    <a:pt x="1492" y="5753"/>
                  </a:lnTo>
                  <a:lnTo>
                    <a:pt x="1172" y="5513"/>
                  </a:lnTo>
                  <a:lnTo>
                    <a:pt x="879" y="5247"/>
                  </a:lnTo>
                  <a:lnTo>
                    <a:pt x="773" y="5140"/>
                  </a:lnTo>
                  <a:lnTo>
                    <a:pt x="693" y="5007"/>
                  </a:lnTo>
                  <a:lnTo>
                    <a:pt x="639" y="4847"/>
                  </a:lnTo>
                  <a:lnTo>
                    <a:pt x="639" y="4714"/>
                  </a:lnTo>
                  <a:lnTo>
                    <a:pt x="666" y="4554"/>
                  </a:lnTo>
                  <a:lnTo>
                    <a:pt x="693" y="4421"/>
                  </a:lnTo>
                  <a:lnTo>
                    <a:pt x="773" y="4288"/>
                  </a:lnTo>
                  <a:lnTo>
                    <a:pt x="879" y="4182"/>
                  </a:lnTo>
                  <a:lnTo>
                    <a:pt x="986" y="4102"/>
                  </a:lnTo>
                  <a:lnTo>
                    <a:pt x="1092" y="4048"/>
                  </a:lnTo>
                  <a:lnTo>
                    <a:pt x="1225" y="4022"/>
                  </a:lnTo>
                  <a:lnTo>
                    <a:pt x="1358" y="3995"/>
                  </a:lnTo>
                  <a:close/>
                  <a:moveTo>
                    <a:pt x="15073" y="3995"/>
                  </a:moveTo>
                  <a:lnTo>
                    <a:pt x="15180" y="4022"/>
                  </a:lnTo>
                  <a:lnTo>
                    <a:pt x="15313" y="4048"/>
                  </a:lnTo>
                  <a:lnTo>
                    <a:pt x="15420" y="4102"/>
                  </a:lnTo>
                  <a:lnTo>
                    <a:pt x="15526" y="4182"/>
                  </a:lnTo>
                  <a:lnTo>
                    <a:pt x="15633" y="4288"/>
                  </a:lnTo>
                  <a:lnTo>
                    <a:pt x="15713" y="4421"/>
                  </a:lnTo>
                  <a:lnTo>
                    <a:pt x="15766" y="4554"/>
                  </a:lnTo>
                  <a:lnTo>
                    <a:pt x="15766" y="4714"/>
                  </a:lnTo>
                  <a:lnTo>
                    <a:pt x="15766" y="4847"/>
                  </a:lnTo>
                  <a:lnTo>
                    <a:pt x="15713" y="5007"/>
                  </a:lnTo>
                  <a:lnTo>
                    <a:pt x="15633" y="5140"/>
                  </a:lnTo>
                  <a:lnTo>
                    <a:pt x="15553" y="5247"/>
                  </a:lnTo>
                  <a:lnTo>
                    <a:pt x="15233" y="5513"/>
                  </a:lnTo>
                  <a:lnTo>
                    <a:pt x="14914" y="5753"/>
                  </a:lnTo>
                  <a:lnTo>
                    <a:pt x="14594" y="5992"/>
                  </a:lnTo>
                  <a:lnTo>
                    <a:pt x="14248" y="6179"/>
                  </a:lnTo>
                  <a:lnTo>
                    <a:pt x="13902" y="6365"/>
                  </a:lnTo>
                  <a:lnTo>
                    <a:pt x="13555" y="6498"/>
                  </a:lnTo>
                  <a:lnTo>
                    <a:pt x="13209" y="6632"/>
                  </a:lnTo>
                  <a:lnTo>
                    <a:pt x="12836" y="6738"/>
                  </a:lnTo>
                  <a:lnTo>
                    <a:pt x="13076" y="6498"/>
                  </a:lnTo>
                  <a:lnTo>
                    <a:pt x="13289" y="6232"/>
                  </a:lnTo>
                  <a:lnTo>
                    <a:pt x="13715" y="5673"/>
                  </a:lnTo>
                  <a:lnTo>
                    <a:pt x="14088" y="5060"/>
                  </a:lnTo>
                  <a:lnTo>
                    <a:pt x="14408" y="4448"/>
                  </a:lnTo>
                  <a:lnTo>
                    <a:pt x="14487" y="4288"/>
                  </a:lnTo>
                  <a:lnTo>
                    <a:pt x="14594" y="4155"/>
                  </a:lnTo>
                  <a:lnTo>
                    <a:pt x="14754" y="4075"/>
                  </a:lnTo>
                  <a:lnTo>
                    <a:pt x="14914" y="4022"/>
                  </a:lnTo>
                  <a:lnTo>
                    <a:pt x="15073" y="3995"/>
                  </a:lnTo>
                  <a:close/>
                  <a:moveTo>
                    <a:pt x="6605" y="0"/>
                  </a:moveTo>
                  <a:lnTo>
                    <a:pt x="6418" y="27"/>
                  </a:lnTo>
                  <a:lnTo>
                    <a:pt x="6259" y="54"/>
                  </a:lnTo>
                  <a:lnTo>
                    <a:pt x="6099" y="107"/>
                  </a:lnTo>
                  <a:lnTo>
                    <a:pt x="5939" y="187"/>
                  </a:lnTo>
                  <a:lnTo>
                    <a:pt x="5806" y="293"/>
                  </a:lnTo>
                  <a:lnTo>
                    <a:pt x="5673" y="400"/>
                  </a:lnTo>
                  <a:lnTo>
                    <a:pt x="5566" y="533"/>
                  </a:lnTo>
                  <a:lnTo>
                    <a:pt x="5460" y="666"/>
                  </a:lnTo>
                  <a:lnTo>
                    <a:pt x="5380" y="826"/>
                  </a:lnTo>
                  <a:lnTo>
                    <a:pt x="5193" y="1252"/>
                  </a:lnTo>
                  <a:lnTo>
                    <a:pt x="5007" y="1731"/>
                  </a:lnTo>
                  <a:lnTo>
                    <a:pt x="4847" y="2211"/>
                  </a:lnTo>
                  <a:lnTo>
                    <a:pt x="4687" y="2717"/>
                  </a:lnTo>
                  <a:lnTo>
                    <a:pt x="4554" y="3223"/>
                  </a:lnTo>
                  <a:lnTo>
                    <a:pt x="4421" y="3729"/>
                  </a:lnTo>
                  <a:lnTo>
                    <a:pt x="4314" y="4261"/>
                  </a:lnTo>
                  <a:lnTo>
                    <a:pt x="4235" y="4767"/>
                  </a:lnTo>
                  <a:lnTo>
                    <a:pt x="3675" y="4528"/>
                  </a:lnTo>
                  <a:lnTo>
                    <a:pt x="3143" y="4261"/>
                  </a:lnTo>
                  <a:lnTo>
                    <a:pt x="2610" y="3942"/>
                  </a:lnTo>
                  <a:lnTo>
                    <a:pt x="2104" y="3596"/>
                  </a:lnTo>
                  <a:lnTo>
                    <a:pt x="1891" y="3462"/>
                  </a:lnTo>
                  <a:lnTo>
                    <a:pt x="1651" y="3383"/>
                  </a:lnTo>
                  <a:lnTo>
                    <a:pt x="1492" y="3383"/>
                  </a:lnTo>
                  <a:lnTo>
                    <a:pt x="1332" y="3356"/>
                  </a:lnTo>
                  <a:lnTo>
                    <a:pt x="1172" y="3383"/>
                  </a:lnTo>
                  <a:lnTo>
                    <a:pt x="1012" y="3409"/>
                  </a:lnTo>
                  <a:lnTo>
                    <a:pt x="879" y="3462"/>
                  </a:lnTo>
                  <a:lnTo>
                    <a:pt x="719" y="3516"/>
                  </a:lnTo>
                  <a:lnTo>
                    <a:pt x="586" y="3596"/>
                  </a:lnTo>
                  <a:lnTo>
                    <a:pt x="453" y="3702"/>
                  </a:lnTo>
                  <a:lnTo>
                    <a:pt x="267" y="3915"/>
                  </a:lnTo>
                  <a:lnTo>
                    <a:pt x="133" y="4155"/>
                  </a:lnTo>
                  <a:lnTo>
                    <a:pt x="27" y="4421"/>
                  </a:lnTo>
                  <a:lnTo>
                    <a:pt x="0" y="4688"/>
                  </a:lnTo>
                  <a:lnTo>
                    <a:pt x="27" y="4980"/>
                  </a:lnTo>
                  <a:lnTo>
                    <a:pt x="107" y="5247"/>
                  </a:lnTo>
                  <a:lnTo>
                    <a:pt x="240" y="5513"/>
                  </a:lnTo>
                  <a:lnTo>
                    <a:pt x="426" y="5726"/>
                  </a:lnTo>
                  <a:lnTo>
                    <a:pt x="879" y="6099"/>
                  </a:lnTo>
                  <a:lnTo>
                    <a:pt x="1358" y="6445"/>
                  </a:lnTo>
                  <a:lnTo>
                    <a:pt x="1864" y="6738"/>
                  </a:lnTo>
                  <a:lnTo>
                    <a:pt x="2370" y="7004"/>
                  </a:lnTo>
                  <a:lnTo>
                    <a:pt x="2876" y="7191"/>
                  </a:lnTo>
                  <a:lnTo>
                    <a:pt x="3409" y="7351"/>
                  </a:lnTo>
                  <a:lnTo>
                    <a:pt x="3942" y="7457"/>
                  </a:lnTo>
                  <a:lnTo>
                    <a:pt x="4501" y="7510"/>
                  </a:lnTo>
                  <a:lnTo>
                    <a:pt x="5007" y="7857"/>
                  </a:lnTo>
                  <a:lnTo>
                    <a:pt x="5540" y="8123"/>
                  </a:lnTo>
                  <a:lnTo>
                    <a:pt x="6099" y="8363"/>
                  </a:lnTo>
                  <a:lnTo>
                    <a:pt x="6685" y="8522"/>
                  </a:lnTo>
                  <a:lnTo>
                    <a:pt x="6765" y="8549"/>
                  </a:lnTo>
                  <a:lnTo>
                    <a:pt x="6871" y="8522"/>
                  </a:lnTo>
                  <a:lnTo>
                    <a:pt x="6951" y="8469"/>
                  </a:lnTo>
                  <a:lnTo>
                    <a:pt x="7031" y="8389"/>
                  </a:lnTo>
                  <a:lnTo>
                    <a:pt x="7084" y="8309"/>
                  </a:lnTo>
                  <a:lnTo>
                    <a:pt x="7084" y="8176"/>
                  </a:lnTo>
                  <a:lnTo>
                    <a:pt x="7031" y="8070"/>
                  </a:lnTo>
                  <a:lnTo>
                    <a:pt x="6951" y="7963"/>
                  </a:lnTo>
                  <a:lnTo>
                    <a:pt x="6844" y="7910"/>
                  </a:lnTo>
                  <a:lnTo>
                    <a:pt x="6312" y="7750"/>
                  </a:lnTo>
                  <a:lnTo>
                    <a:pt x="5779" y="7537"/>
                  </a:lnTo>
                  <a:lnTo>
                    <a:pt x="5273" y="7271"/>
                  </a:lnTo>
                  <a:lnTo>
                    <a:pt x="4794" y="6951"/>
                  </a:lnTo>
                  <a:lnTo>
                    <a:pt x="4528" y="6738"/>
                  </a:lnTo>
                  <a:lnTo>
                    <a:pt x="4261" y="6498"/>
                  </a:lnTo>
                  <a:lnTo>
                    <a:pt x="4022" y="6259"/>
                  </a:lnTo>
                  <a:lnTo>
                    <a:pt x="3782" y="6019"/>
                  </a:lnTo>
                  <a:lnTo>
                    <a:pt x="3542" y="5753"/>
                  </a:lnTo>
                  <a:lnTo>
                    <a:pt x="3329" y="5460"/>
                  </a:lnTo>
                  <a:lnTo>
                    <a:pt x="3143" y="5193"/>
                  </a:lnTo>
                  <a:lnTo>
                    <a:pt x="2956" y="4874"/>
                  </a:lnTo>
                  <a:lnTo>
                    <a:pt x="3569" y="5193"/>
                  </a:lnTo>
                  <a:lnTo>
                    <a:pt x="4181" y="5460"/>
                  </a:lnTo>
                  <a:lnTo>
                    <a:pt x="4820" y="5673"/>
                  </a:lnTo>
                  <a:lnTo>
                    <a:pt x="5486" y="5859"/>
                  </a:lnTo>
                  <a:lnTo>
                    <a:pt x="6152" y="6019"/>
                  </a:lnTo>
                  <a:lnTo>
                    <a:pt x="6818" y="6126"/>
                  </a:lnTo>
                  <a:lnTo>
                    <a:pt x="7510" y="6179"/>
                  </a:lnTo>
                  <a:lnTo>
                    <a:pt x="8203" y="6205"/>
                  </a:lnTo>
                  <a:lnTo>
                    <a:pt x="8895" y="6179"/>
                  </a:lnTo>
                  <a:lnTo>
                    <a:pt x="9587" y="6126"/>
                  </a:lnTo>
                  <a:lnTo>
                    <a:pt x="10253" y="6019"/>
                  </a:lnTo>
                  <a:lnTo>
                    <a:pt x="10919" y="5859"/>
                  </a:lnTo>
                  <a:lnTo>
                    <a:pt x="11585" y="5673"/>
                  </a:lnTo>
                  <a:lnTo>
                    <a:pt x="12224" y="5460"/>
                  </a:lnTo>
                  <a:lnTo>
                    <a:pt x="12836" y="5193"/>
                  </a:lnTo>
                  <a:lnTo>
                    <a:pt x="13449" y="4874"/>
                  </a:lnTo>
                  <a:lnTo>
                    <a:pt x="13262" y="5193"/>
                  </a:lnTo>
                  <a:lnTo>
                    <a:pt x="13076" y="5460"/>
                  </a:lnTo>
                  <a:lnTo>
                    <a:pt x="12863" y="5753"/>
                  </a:lnTo>
                  <a:lnTo>
                    <a:pt x="12623" y="6019"/>
                  </a:lnTo>
                  <a:lnTo>
                    <a:pt x="12384" y="6259"/>
                  </a:lnTo>
                  <a:lnTo>
                    <a:pt x="12144" y="6498"/>
                  </a:lnTo>
                  <a:lnTo>
                    <a:pt x="11878" y="6738"/>
                  </a:lnTo>
                  <a:lnTo>
                    <a:pt x="11611" y="6951"/>
                  </a:lnTo>
                  <a:lnTo>
                    <a:pt x="11132" y="7271"/>
                  </a:lnTo>
                  <a:lnTo>
                    <a:pt x="10626" y="7537"/>
                  </a:lnTo>
                  <a:lnTo>
                    <a:pt x="10093" y="7750"/>
                  </a:lnTo>
                  <a:lnTo>
                    <a:pt x="9561" y="7910"/>
                  </a:lnTo>
                  <a:lnTo>
                    <a:pt x="9454" y="7963"/>
                  </a:lnTo>
                  <a:lnTo>
                    <a:pt x="9374" y="8070"/>
                  </a:lnTo>
                  <a:lnTo>
                    <a:pt x="9321" y="8176"/>
                  </a:lnTo>
                  <a:lnTo>
                    <a:pt x="9321" y="8309"/>
                  </a:lnTo>
                  <a:lnTo>
                    <a:pt x="9374" y="8389"/>
                  </a:lnTo>
                  <a:lnTo>
                    <a:pt x="9454" y="8469"/>
                  </a:lnTo>
                  <a:lnTo>
                    <a:pt x="9534" y="8522"/>
                  </a:lnTo>
                  <a:lnTo>
                    <a:pt x="9641" y="8549"/>
                  </a:lnTo>
                  <a:lnTo>
                    <a:pt x="9721" y="8522"/>
                  </a:lnTo>
                  <a:lnTo>
                    <a:pt x="10306" y="8363"/>
                  </a:lnTo>
                  <a:lnTo>
                    <a:pt x="10866" y="8123"/>
                  </a:lnTo>
                  <a:lnTo>
                    <a:pt x="11398" y="7857"/>
                  </a:lnTo>
                  <a:lnTo>
                    <a:pt x="11904" y="7510"/>
                  </a:lnTo>
                  <a:lnTo>
                    <a:pt x="12464" y="7457"/>
                  </a:lnTo>
                  <a:lnTo>
                    <a:pt x="12996" y="7351"/>
                  </a:lnTo>
                  <a:lnTo>
                    <a:pt x="13529" y="7191"/>
                  </a:lnTo>
                  <a:lnTo>
                    <a:pt x="14061" y="7004"/>
                  </a:lnTo>
                  <a:lnTo>
                    <a:pt x="14567" y="6738"/>
                  </a:lnTo>
                  <a:lnTo>
                    <a:pt x="15047" y="6445"/>
                  </a:lnTo>
                  <a:lnTo>
                    <a:pt x="15526" y="6099"/>
                  </a:lnTo>
                  <a:lnTo>
                    <a:pt x="15979" y="5726"/>
                  </a:lnTo>
                  <a:lnTo>
                    <a:pt x="16165" y="5513"/>
                  </a:lnTo>
                  <a:lnTo>
                    <a:pt x="16298" y="5247"/>
                  </a:lnTo>
                  <a:lnTo>
                    <a:pt x="16378" y="4980"/>
                  </a:lnTo>
                  <a:lnTo>
                    <a:pt x="16405" y="4688"/>
                  </a:lnTo>
                  <a:lnTo>
                    <a:pt x="16378" y="4421"/>
                  </a:lnTo>
                  <a:lnTo>
                    <a:pt x="16298" y="4155"/>
                  </a:lnTo>
                  <a:lnTo>
                    <a:pt x="16139" y="3915"/>
                  </a:lnTo>
                  <a:lnTo>
                    <a:pt x="15952" y="3702"/>
                  </a:lnTo>
                  <a:lnTo>
                    <a:pt x="15819" y="3596"/>
                  </a:lnTo>
                  <a:lnTo>
                    <a:pt x="15686" y="3516"/>
                  </a:lnTo>
                  <a:lnTo>
                    <a:pt x="15553" y="3462"/>
                  </a:lnTo>
                  <a:lnTo>
                    <a:pt x="15393" y="3409"/>
                  </a:lnTo>
                  <a:lnTo>
                    <a:pt x="15233" y="3383"/>
                  </a:lnTo>
                  <a:lnTo>
                    <a:pt x="15073" y="3356"/>
                  </a:lnTo>
                  <a:lnTo>
                    <a:pt x="14914" y="3383"/>
                  </a:lnTo>
                  <a:lnTo>
                    <a:pt x="14754" y="3383"/>
                  </a:lnTo>
                  <a:lnTo>
                    <a:pt x="14514" y="3462"/>
                  </a:lnTo>
                  <a:lnTo>
                    <a:pt x="14301" y="3596"/>
                  </a:lnTo>
                  <a:lnTo>
                    <a:pt x="13795" y="3942"/>
                  </a:lnTo>
                  <a:lnTo>
                    <a:pt x="13262" y="4261"/>
                  </a:lnTo>
                  <a:lnTo>
                    <a:pt x="12730" y="4528"/>
                  </a:lnTo>
                  <a:lnTo>
                    <a:pt x="12171" y="4767"/>
                  </a:lnTo>
                  <a:lnTo>
                    <a:pt x="12091" y="4261"/>
                  </a:lnTo>
                  <a:lnTo>
                    <a:pt x="11984" y="3729"/>
                  </a:lnTo>
                  <a:lnTo>
                    <a:pt x="11878" y="3223"/>
                  </a:lnTo>
                  <a:lnTo>
                    <a:pt x="11718" y="2717"/>
                  </a:lnTo>
                  <a:lnTo>
                    <a:pt x="11585" y="2211"/>
                  </a:lnTo>
                  <a:lnTo>
                    <a:pt x="11398" y="1731"/>
                  </a:lnTo>
                  <a:lnTo>
                    <a:pt x="11239" y="1252"/>
                  </a:lnTo>
                  <a:lnTo>
                    <a:pt x="11025" y="826"/>
                  </a:lnTo>
                  <a:lnTo>
                    <a:pt x="10946" y="666"/>
                  </a:lnTo>
                  <a:lnTo>
                    <a:pt x="10866" y="533"/>
                  </a:lnTo>
                  <a:lnTo>
                    <a:pt x="10733" y="400"/>
                  </a:lnTo>
                  <a:lnTo>
                    <a:pt x="10599" y="293"/>
                  </a:lnTo>
                  <a:lnTo>
                    <a:pt x="10466" y="187"/>
                  </a:lnTo>
                  <a:lnTo>
                    <a:pt x="10306" y="107"/>
                  </a:lnTo>
                  <a:lnTo>
                    <a:pt x="10147" y="54"/>
                  </a:lnTo>
                  <a:lnTo>
                    <a:pt x="9987" y="27"/>
                  </a:lnTo>
                  <a:lnTo>
                    <a:pt x="9800" y="0"/>
                  </a:lnTo>
                  <a:lnTo>
                    <a:pt x="9641" y="0"/>
                  </a:lnTo>
                  <a:lnTo>
                    <a:pt x="9454" y="27"/>
                  </a:lnTo>
                  <a:lnTo>
                    <a:pt x="9294" y="80"/>
                  </a:lnTo>
                  <a:lnTo>
                    <a:pt x="9135" y="160"/>
                  </a:lnTo>
                  <a:lnTo>
                    <a:pt x="9002" y="240"/>
                  </a:lnTo>
                  <a:lnTo>
                    <a:pt x="8868" y="347"/>
                  </a:lnTo>
                  <a:lnTo>
                    <a:pt x="8735" y="453"/>
                  </a:lnTo>
                  <a:lnTo>
                    <a:pt x="8629" y="560"/>
                  </a:lnTo>
                  <a:lnTo>
                    <a:pt x="8496" y="666"/>
                  </a:lnTo>
                  <a:lnTo>
                    <a:pt x="8362" y="746"/>
                  </a:lnTo>
                  <a:lnTo>
                    <a:pt x="8203" y="773"/>
                  </a:lnTo>
                  <a:lnTo>
                    <a:pt x="8043" y="746"/>
                  </a:lnTo>
                  <a:lnTo>
                    <a:pt x="7910" y="666"/>
                  </a:lnTo>
                  <a:lnTo>
                    <a:pt x="7777" y="560"/>
                  </a:lnTo>
                  <a:lnTo>
                    <a:pt x="7670" y="453"/>
                  </a:lnTo>
                  <a:lnTo>
                    <a:pt x="7563" y="347"/>
                  </a:lnTo>
                  <a:lnTo>
                    <a:pt x="7404" y="240"/>
                  </a:lnTo>
                  <a:lnTo>
                    <a:pt x="7271" y="160"/>
                  </a:lnTo>
                  <a:lnTo>
                    <a:pt x="7111" y="80"/>
                  </a:lnTo>
                  <a:lnTo>
                    <a:pt x="6951" y="27"/>
                  </a:lnTo>
                  <a:lnTo>
                    <a:pt x="67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8" name="Google Shape;4167;p33">
              <a:extLst>
                <a:ext uri="{FF2B5EF4-FFF2-40B4-BE49-F238E27FC236}">
                  <a16:creationId xmlns:a16="http://schemas.microsoft.com/office/drawing/2014/main" id="{13C188DA-8675-4F4F-A23C-812FAE325419}"/>
                </a:ext>
              </a:extLst>
            </p:cNvPr>
            <p:cNvSpPr/>
            <p:nvPr/>
          </p:nvSpPr>
          <p:spPr>
            <a:xfrm>
              <a:off x="4176175" y="1568550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lnTo>
                    <a:pt x="186" y="27"/>
                  </a:lnTo>
                  <a:lnTo>
                    <a:pt x="107" y="107"/>
                  </a:lnTo>
                  <a:lnTo>
                    <a:pt x="27" y="214"/>
                  </a:lnTo>
                  <a:lnTo>
                    <a:pt x="0" y="320"/>
                  </a:lnTo>
                  <a:lnTo>
                    <a:pt x="27" y="453"/>
                  </a:lnTo>
                  <a:lnTo>
                    <a:pt x="107" y="560"/>
                  </a:lnTo>
                  <a:lnTo>
                    <a:pt x="186" y="613"/>
                  </a:lnTo>
                  <a:lnTo>
                    <a:pt x="320" y="640"/>
                  </a:lnTo>
                  <a:lnTo>
                    <a:pt x="453" y="613"/>
                  </a:lnTo>
                  <a:lnTo>
                    <a:pt x="559" y="560"/>
                  </a:lnTo>
                  <a:lnTo>
                    <a:pt x="613" y="453"/>
                  </a:lnTo>
                  <a:lnTo>
                    <a:pt x="639" y="320"/>
                  </a:lnTo>
                  <a:lnTo>
                    <a:pt x="613" y="214"/>
                  </a:lnTo>
                  <a:lnTo>
                    <a:pt x="559" y="107"/>
                  </a:lnTo>
                  <a:lnTo>
                    <a:pt x="453" y="27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3"/>
            <a:ext cx="2803444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FCCB0E-F10B-4DC1-A4F8-B841AD11A797}"/>
              </a:ext>
            </a:extLst>
          </p:cNvPr>
          <p:cNvSpPr/>
          <p:nvPr/>
        </p:nvSpPr>
        <p:spPr>
          <a:xfrm flipV="1">
            <a:off x="4694277" y="724913"/>
            <a:ext cx="1543963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116A07-1A7A-495D-A632-C035726CAFC3}"/>
              </a:ext>
            </a:extLst>
          </p:cNvPr>
          <p:cNvSpPr/>
          <p:nvPr/>
        </p:nvSpPr>
        <p:spPr>
          <a:xfrm flipV="1">
            <a:off x="6909157" y="724912"/>
            <a:ext cx="2265323" cy="38252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CCE506-A2E3-45FE-A5BC-44F3F040DDEF}"/>
              </a:ext>
            </a:extLst>
          </p:cNvPr>
          <p:cNvSpPr/>
          <p:nvPr/>
        </p:nvSpPr>
        <p:spPr>
          <a:xfrm flipV="1">
            <a:off x="9314055" y="724913"/>
            <a:ext cx="2462669" cy="38252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C13E90B-2890-4403-95DB-A8A4142234BB}"/>
              </a:ext>
            </a:extLst>
          </p:cNvPr>
          <p:cNvSpPr/>
          <p:nvPr/>
        </p:nvSpPr>
        <p:spPr>
          <a:xfrm flipV="1">
            <a:off x="1946949" y="1312952"/>
            <a:ext cx="1050251" cy="40017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076" y="570055"/>
            <a:ext cx="10423444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cạnh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2,5cm.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của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.</a:t>
            </a:r>
            <a:endParaRPr lang="zh-CN" altLang="en-US" sz="2400" b="1" dirty="0">
              <a:solidFill>
                <a:schemeClr val="bg2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42" name="组合 15">
            <a:extLst>
              <a:ext uri="{FF2B5EF4-FFF2-40B4-BE49-F238E27FC236}">
                <a16:creationId xmlns:a16="http://schemas.microsoft.com/office/drawing/2014/main" id="{04A9D257-F49A-48B2-9358-52D089DB5C77}"/>
              </a:ext>
            </a:extLst>
          </p:cNvPr>
          <p:cNvGrpSpPr/>
          <p:nvPr/>
        </p:nvGrpSpPr>
        <p:grpSpPr>
          <a:xfrm rot="16200000">
            <a:off x="3029433" y="1771087"/>
            <a:ext cx="1596395" cy="2740594"/>
            <a:chOff x="1236832" y="2385044"/>
            <a:chExt cx="2128527" cy="3438102"/>
          </a:xfrm>
        </p:grpSpPr>
        <p:sp>
          <p:nvSpPr>
            <p:cNvPr id="43" name="Rectangle 69">
              <a:extLst>
                <a:ext uri="{FF2B5EF4-FFF2-40B4-BE49-F238E27FC236}">
                  <a16:creationId xmlns:a16="http://schemas.microsoft.com/office/drawing/2014/main" id="{E5ED4345-B3DD-4CAA-BF49-4A3C0EAFD569}"/>
                </a:ext>
              </a:extLst>
            </p:cNvPr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ED7D31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44" name="图片 17">
              <a:extLst>
                <a:ext uri="{FF2B5EF4-FFF2-40B4-BE49-F238E27FC236}">
                  <a16:creationId xmlns:a16="http://schemas.microsoft.com/office/drawing/2014/main" id="{5022D34C-E05A-4815-A3DD-39A17831C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45" name="组合 18">
            <a:extLst>
              <a:ext uri="{FF2B5EF4-FFF2-40B4-BE49-F238E27FC236}">
                <a16:creationId xmlns:a16="http://schemas.microsoft.com/office/drawing/2014/main" id="{E2B9B870-1F59-4073-90C3-0F2571927ACA}"/>
              </a:ext>
            </a:extLst>
          </p:cNvPr>
          <p:cNvGrpSpPr/>
          <p:nvPr/>
        </p:nvGrpSpPr>
        <p:grpSpPr>
          <a:xfrm rot="16200000">
            <a:off x="5495138" y="2812727"/>
            <a:ext cx="1589118" cy="2754817"/>
            <a:chOff x="3644224" y="2385044"/>
            <a:chExt cx="2118824" cy="3409751"/>
          </a:xfrm>
        </p:grpSpPr>
        <p:sp>
          <p:nvSpPr>
            <p:cNvPr id="46" name="Rectangle 76">
              <a:extLst>
                <a:ext uri="{FF2B5EF4-FFF2-40B4-BE49-F238E27FC236}">
                  <a16:creationId xmlns:a16="http://schemas.microsoft.com/office/drawing/2014/main" id="{392DDDD1-63A2-4D11-923D-5590C9449111}"/>
                </a:ext>
              </a:extLst>
            </p:cNvPr>
            <p:cNvSpPr/>
            <p:nvPr/>
          </p:nvSpPr>
          <p:spPr>
            <a:xfrm rot="16200000">
              <a:off x="3259669" y="3050017"/>
              <a:ext cx="3168351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E5007F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47" name="图片 20">
              <a:extLst>
                <a:ext uri="{FF2B5EF4-FFF2-40B4-BE49-F238E27FC236}">
                  <a16:creationId xmlns:a16="http://schemas.microsoft.com/office/drawing/2014/main" id="{4D0399C8-6C67-4AD9-958C-F084AFE46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24" y="5255298"/>
              <a:ext cx="560833" cy="539497"/>
            </a:xfrm>
            <a:prstGeom prst="rect">
              <a:avLst/>
            </a:prstGeom>
          </p:spPr>
        </p:pic>
      </p:grpSp>
      <p:grpSp>
        <p:nvGrpSpPr>
          <p:cNvPr id="48" name="组合 21">
            <a:extLst>
              <a:ext uri="{FF2B5EF4-FFF2-40B4-BE49-F238E27FC236}">
                <a16:creationId xmlns:a16="http://schemas.microsoft.com/office/drawing/2014/main" id="{578A5FD6-54F6-4DF5-8D4F-7284EB1FCB70}"/>
              </a:ext>
            </a:extLst>
          </p:cNvPr>
          <p:cNvGrpSpPr/>
          <p:nvPr/>
        </p:nvGrpSpPr>
        <p:grpSpPr>
          <a:xfrm rot="16200000">
            <a:off x="8274048" y="3899716"/>
            <a:ext cx="1556157" cy="2579084"/>
            <a:chOff x="6085861" y="2385044"/>
            <a:chExt cx="2074876" cy="3438778"/>
          </a:xfrm>
        </p:grpSpPr>
        <p:sp>
          <p:nvSpPr>
            <p:cNvPr id="49" name="Rectangle 79">
              <a:extLst>
                <a:ext uri="{FF2B5EF4-FFF2-40B4-BE49-F238E27FC236}">
                  <a16:creationId xmlns:a16="http://schemas.microsoft.com/office/drawing/2014/main" id="{EBD8AE19-B874-4EFE-AB20-76C743671CA6}"/>
                </a:ext>
              </a:extLst>
            </p:cNvPr>
            <p:cNvSpPr/>
            <p:nvPr/>
          </p:nvSpPr>
          <p:spPr>
            <a:xfrm rot="16200000">
              <a:off x="5657357" y="3050018"/>
              <a:ext cx="3168353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26BAD9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50" name="图片 23">
              <a:extLst>
                <a:ext uri="{FF2B5EF4-FFF2-40B4-BE49-F238E27FC236}">
                  <a16:creationId xmlns:a16="http://schemas.microsoft.com/office/drawing/2014/main" id="{097C1C64-AEC8-426F-950A-370C999D8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861" y="5284325"/>
              <a:ext cx="560833" cy="539497"/>
            </a:xfrm>
            <a:prstGeom prst="rect">
              <a:avLst/>
            </a:prstGeom>
          </p:spPr>
        </p:pic>
      </p:grpSp>
      <p:sp>
        <p:nvSpPr>
          <p:cNvPr id="51" name="矩形 24">
            <a:extLst>
              <a:ext uri="{FF2B5EF4-FFF2-40B4-BE49-F238E27FC236}">
                <a16:creationId xmlns:a16="http://schemas.microsoft.com/office/drawing/2014/main" id="{3CFDD0EE-F76D-40E0-9646-B6DF8E9E0386}"/>
              </a:ext>
            </a:extLst>
          </p:cNvPr>
          <p:cNvSpPr/>
          <p:nvPr/>
        </p:nvSpPr>
        <p:spPr>
          <a:xfrm>
            <a:off x="3136711" y="2714536"/>
            <a:ext cx="1781163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S= a × a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2" name="矩形 25">
            <a:extLst>
              <a:ext uri="{FF2B5EF4-FFF2-40B4-BE49-F238E27FC236}">
                <a16:creationId xmlns:a16="http://schemas.microsoft.com/office/drawing/2014/main" id="{FA07F5C0-6254-418B-8D68-91BB7D799F18}"/>
              </a:ext>
            </a:extLst>
          </p:cNvPr>
          <p:cNvSpPr/>
          <p:nvPr/>
        </p:nvSpPr>
        <p:spPr>
          <a:xfrm>
            <a:off x="5586829" y="3806053"/>
            <a:ext cx="1707441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 × a × 6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3" name="矩形 26">
            <a:extLst>
              <a:ext uri="{FF2B5EF4-FFF2-40B4-BE49-F238E27FC236}">
                <a16:creationId xmlns:a16="http://schemas.microsoft.com/office/drawing/2014/main" id="{CA2E8153-25B6-4F9E-8E37-603AF7ABE243}"/>
              </a:ext>
            </a:extLst>
          </p:cNvPr>
          <p:cNvSpPr/>
          <p:nvPr/>
        </p:nvSpPr>
        <p:spPr>
          <a:xfrm>
            <a:off x="8218313" y="4727133"/>
            <a:ext cx="1893783" cy="64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32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 × a × a</a:t>
            </a:r>
            <a:endParaRPr lang="zh-CN" altLang="en-US" sz="32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54" name="组合 27">
            <a:extLst>
              <a:ext uri="{FF2B5EF4-FFF2-40B4-BE49-F238E27FC236}">
                <a16:creationId xmlns:a16="http://schemas.microsoft.com/office/drawing/2014/main" id="{1FD22B37-9841-4E26-B6A8-81BA5DDCB3B8}"/>
              </a:ext>
            </a:extLst>
          </p:cNvPr>
          <p:cNvGrpSpPr/>
          <p:nvPr/>
        </p:nvGrpSpPr>
        <p:grpSpPr>
          <a:xfrm>
            <a:off x="1606026" y="2326808"/>
            <a:ext cx="1433203" cy="1425567"/>
            <a:chOff x="1405779" y="1280834"/>
            <a:chExt cx="1910936" cy="1900756"/>
          </a:xfrm>
        </p:grpSpPr>
        <p:grpSp>
          <p:nvGrpSpPr>
            <p:cNvPr id="55" name="组合 28">
              <a:extLst>
                <a:ext uri="{FF2B5EF4-FFF2-40B4-BE49-F238E27FC236}">
                  <a16:creationId xmlns:a16="http://schemas.microsoft.com/office/drawing/2014/main" id="{4C675EFD-F7BF-4599-9875-2BC48F5F2939}"/>
                </a:ext>
              </a:extLst>
            </p:cNvPr>
            <p:cNvGrpSpPr/>
            <p:nvPr/>
          </p:nvGrpSpPr>
          <p:grpSpPr>
            <a:xfrm>
              <a:off x="1405779" y="1280834"/>
              <a:ext cx="1910936" cy="1900756"/>
              <a:chOff x="1405780" y="1376042"/>
              <a:chExt cx="1910936" cy="1900756"/>
            </a:xfrm>
          </p:grpSpPr>
          <p:sp>
            <p:nvSpPr>
              <p:cNvPr id="57" name="Oval 15">
                <a:extLst>
                  <a:ext uri="{FF2B5EF4-FFF2-40B4-BE49-F238E27FC236}">
                    <a16:creationId xmlns:a16="http://schemas.microsoft.com/office/drawing/2014/main" id="{EBEFCA6B-ABBE-4992-95B5-6132A7FC5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780" y="1376042"/>
                <a:ext cx="1910936" cy="190075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D7D3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58" name="Oval 15">
                <a:extLst>
                  <a:ext uri="{FF2B5EF4-FFF2-40B4-BE49-F238E27FC236}">
                    <a16:creationId xmlns:a16="http://schemas.microsoft.com/office/drawing/2014/main" id="{A7C2650D-C521-47CA-A91C-E397C3C04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675" y="1452527"/>
                <a:ext cx="1686355" cy="1677373"/>
              </a:xfrm>
              <a:prstGeom prst="ellipse">
                <a:avLst/>
              </a:prstGeom>
              <a:solidFill>
                <a:srgbClr val="ED7D31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56" name="矩形 29">
              <a:extLst>
                <a:ext uri="{FF2B5EF4-FFF2-40B4-BE49-F238E27FC236}">
                  <a16:creationId xmlns:a16="http://schemas.microsoft.com/office/drawing/2014/main" id="{0772E925-3F1E-4722-BA57-B3693D53AF25}"/>
                </a:ext>
              </a:extLst>
            </p:cNvPr>
            <p:cNvSpPr/>
            <p:nvPr/>
          </p:nvSpPr>
          <p:spPr>
            <a:xfrm>
              <a:off x="1443724" y="1872354"/>
              <a:ext cx="175674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S 1 </a:t>
              </a:r>
              <a:r>
                <a:rPr kumimoji="0" lang="en-US" altLang="zh-CN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mặt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9" name="组合 32">
            <a:extLst>
              <a:ext uri="{FF2B5EF4-FFF2-40B4-BE49-F238E27FC236}">
                <a16:creationId xmlns:a16="http://schemas.microsoft.com/office/drawing/2014/main" id="{B83A32AA-6561-466C-BCAF-D3DB0CC2BE16}"/>
              </a:ext>
            </a:extLst>
          </p:cNvPr>
          <p:cNvGrpSpPr/>
          <p:nvPr/>
        </p:nvGrpSpPr>
        <p:grpSpPr>
          <a:xfrm rot="5400000">
            <a:off x="4137480" y="3376351"/>
            <a:ext cx="1440568" cy="1432895"/>
            <a:chOff x="4483199" y="8846174"/>
            <a:chExt cx="1920759" cy="1910527"/>
          </a:xfrm>
        </p:grpSpPr>
        <p:grpSp>
          <p:nvGrpSpPr>
            <p:cNvPr id="60" name="组合 33">
              <a:extLst>
                <a:ext uri="{FF2B5EF4-FFF2-40B4-BE49-F238E27FC236}">
                  <a16:creationId xmlns:a16="http://schemas.microsoft.com/office/drawing/2014/main" id="{D34267A4-0EDB-4F38-88D8-D3FE0ECD8D91}"/>
                </a:ext>
              </a:extLst>
            </p:cNvPr>
            <p:cNvGrpSpPr/>
            <p:nvPr/>
          </p:nvGrpSpPr>
          <p:grpSpPr>
            <a:xfrm>
              <a:off x="4483199" y="8846174"/>
              <a:ext cx="1920759" cy="1910527"/>
              <a:chOff x="2085510" y="8941382"/>
              <a:chExt cx="1920759" cy="1910527"/>
            </a:xfrm>
          </p:grpSpPr>
          <p:sp>
            <p:nvSpPr>
              <p:cNvPr id="62" name="Oval 15">
                <a:extLst>
                  <a:ext uri="{FF2B5EF4-FFF2-40B4-BE49-F238E27FC236}">
                    <a16:creationId xmlns:a16="http://schemas.microsoft.com/office/drawing/2014/main" id="{38CB7249-4106-40DA-A3E7-9FA91782C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510" y="8941382"/>
                <a:ext cx="1920759" cy="191052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5007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3" name="Oval 15">
                <a:extLst>
                  <a:ext uri="{FF2B5EF4-FFF2-40B4-BE49-F238E27FC236}">
                    <a16:creationId xmlns:a16="http://schemas.microsoft.com/office/drawing/2014/main" id="{04192376-BA29-476B-BDE0-50FCCEC2D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2406" y="9089434"/>
                <a:ext cx="1695019" cy="1685992"/>
              </a:xfrm>
              <a:prstGeom prst="ellipse">
                <a:avLst/>
              </a:prstGeom>
              <a:solidFill>
                <a:srgbClr val="E5007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61" name="矩形 34">
              <a:extLst>
                <a:ext uri="{FF2B5EF4-FFF2-40B4-BE49-F238E27FC236}">
                  <a16:creationId xmlns:a16="http://schemas.microsoft.com/office/drawing/2014/main" id="{5E4B5E35-3198-49A2-890D-1DDE2C7E466F}"/>
                </a:ext>
              </a:extLst>
            </p:cNvPr>
            <p:cNvSpPr/>
            <p:nvPr/>
          </p:nvSpPr>
          <p:spPr>
            <a:xfrm rot="16200000">
              <a:off x="4849468" y="9392903"/>
              <a:ext cx="951544" cy="779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S</a:t>
              </a:r>
              <a:r>
                <a:rPr kumimoji="0" lang="en-US" altLang="zh-CN" sz="3200" b="1" i="0" u="none" strike="noStrike" kern="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tp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 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4" name="组合 37">
            <a:extLst>
              <a:ext uri="{FF2B5EF4-FFF2-40B4-BE49-F238E27FC236}">
                <a16:creationId xmlns:a16="http://schemas.microsoft.com/office/drawing/2014/main" id="{C96D7355-E9FC-4005-BD87-57D6881F7B93}"/>
              </a:ext>
            </a:extLst>
          </p:cNvPr>
          <p:cNvGrpSpPr/>
          <p:nvPr/>
        </p:nvGrpSpPr>
        <p:grpSpPr>
          <a:xfrm>
            <a:off x="6797533" y="4325804"/>
            <a:ext cx="1445513" cy="1437813"/>
            <a:chOff x="6593044" y="1700808"/>
            <a:chExt cx="1308575" cy="1301604"/>
          </a:xfrm>
        </p:grpSpPr>
        <p:grpSp>
          <p:nvGrpSpPr>
            <p:cNvPr id="65" name="组合 38">
              <a:extLst>
                <a:ext uri="{FF2B5EF4-FFF2-40B4-BE49-F238E27FC236}">
                  <a16:creationId xmlns:a16="http://schemas.microsoft.com/office/drawing/2014/main" id="{6B96BE2C-0099-430E-BF8D-DD691FFA518F}"/>
                </a:ext>
              </a:extLst>
            </p:cNvPr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</p:grpSpPr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EED45E45-1DFB-41FD-B873-19F3054CB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26BAD9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8" name="Oval 15">
                <a:extLst>
                  <a:ext uri="{FF2B5EF4-FFF2-40B4-BE49-F238E27FC236}">
                    <a16:creationId xmlns:a16="http://schemas.microsoft.com/office/drawing/2014/main" id="{E447E92E-73EA-4AFC-90FF-5D82879AB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rgbClr val="26BAD9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66" name="矩形 39">
              <a:extLst>
                <a:ext uri="{FF2B5EF4-FFF2-40B4-BE49-F238E27FC236}">
                  <a16:creationId xmlns:a16="http://schemas.microsoft.com/office/drawing/2014/main" id="{2D3B020B-E124-448F-A32B-C9A48775AEAA}"/>
                </a:ext>
              </a:extLst>
            </p:cNvPr>
            <p:cNvSpPr/>
            <p:nvPr/>
          </p:nvSpPr>
          <p:spPr>
            <a:xfrm>
              <a:off x="7072091" y="2109660"/>
              <a:ext cx="340078" cy="529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V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69" name="矩形 24">
            <a:extLst>
              <a:ext uri="{FF2B5EF4-FFF2-40B4-BE49-F238E27FC236}">
                <a16:creationId xmlns:a16="http://schemas.microsoft.com/office/drawing/2014/main" id="{051AB9A8-D467-4348-87A7-DDBD3D830E59}"/>
              </a:ext>
            </a:extLst>
          </p:cNvPr>
          <p:cNvSpPr/>
          <p:nvPr/>
        </p:nvSpPr>
        <p:spPr>
          <a:xfrm>
            <a:off x="7857684" y="2791159"/>
            <a:ext cx="2615040" cy="49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a: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độ</a:t>
            </a: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dài</a:t>
            </a: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cạnh</a:t>
            </a:r>
            <a:endParaRPr lang="zh-CN" altLang="en-US" sz="2400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8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6" grpId="0"/>
      <p:bldP spid="51" grpId="0"/>
      <p:bldP spid="52" grpId="0"/>
      <p:bldP spid="53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3"/>
            <a:ext cx="2803444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FCCB0E-F10B-4DC1-A4F8-B841AD11A797}"/>
              </a:ext>
            </a:extLst>
          </p:cNvPr>
          <p:cNvSpPr/>
          <p:nvPr/>
        </p:nvSpPr>
        <p:spPr>
          <a:xfrm flipV="1">
            <a:off x="4694277" y="724913"/>
            <a:ext cx="1543963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116A07-1A7A-495D-A632-C035726CAFC3}"/>
              </a:ext>
            </a:extLst>
          </p:cNvPr>
          <p:cNvSpPr/>
          <p:nvPr/>
        </p:nvSpPr>
        <p:spPr>
          <a:xfrm flipV="1">
            <a:off x="6909157" y="724912"/>
            <a:ext cx="2265323" cy="38252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CCE506-A2E3-45FE-A5BC-44F3F040DDEF}"/>
              </a:ext>
            </a:extLst>
          </p:cNvPr>
          <p:cNvSpPr/>
          <p:nvPr/>
        </p:nvSpPr>
        <p:spPr>
          <a:xfrm flipV="1">
            <a:off x="9314055" y="724913"/>
            <a:ext cx="2462669" cy="38252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C13E90B-2890-4403-95DB-A8A4142234BB}"/>
              </a:ext>
            </a:extLst>
          </p:cNvPr>
          <p:cNvSpPr/>
          <p:nvPr/>
        </p:nvSpPr>
        <p:spPr>
          <a:xfrm flipV="1">
            <a:off x="1946949" y="1312952"/>
            <a:ext cx="1050251" cy="40017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076" y="570055"/>
            <a:ext cx="10423444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2,5cm.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diện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mặt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diện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toàn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của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đó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8" name="文本框 31">
            <a:extLst>
              <a:ext uri="{FF2B5EF4-FFF2-40B4-BE49-F238E27FC236}">
                <a16:creationId xmlns:a16="http://schemas.microsoft.com/office/drawing/2014/main" id="{538AAA66-FC7D-4439-8A1B-7D11ED97C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3275150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9" name="文本框 31">
            <a:extLst>
              <a:ext uri="{FF2B5EF4-FFF2-40B4-BE49-F238E27FC236}">
                <a16:creationId xmlns:a16="http://schemas.microsoft.com/office/drawing/2014/main" id="{9D3B3B0B-FAC3-4B83-B271-32ACD4629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7" y="3736815"/>
            <a:ext cx="3194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6,25 × 6 = 37,5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0" name="文本框 31">
            <a:extLst>
              <a:ext uri="{FF2B5EF4-FFF2-40B4-BE49-F238E27FC236}">
                <a16:creationId xmlns:a16="http://schemas.microsoft.com/office/drawing/2014/main" id="{94FF2D0E-D723-4B1F-9306-B138F7338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4198480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1" name="文本框 31">
            <a:extLst>
              <a:ext uri="{FF2B5EF4-FFF2-40B4-BE49-F238E27FC236}">
                <a16:creationId xmlns:a16="http://schemas.microsoft.com/office/drawing/2014/main" id="{06A5C7DE-90E1-401D-9295-C54418744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6" y="4660145"/>
            <a:ext cx="4193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2,5 × 2,5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× 2,5 = 15,625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0" name="文本框 31">
            <a:extLst>
              <a:ext uri="{FF2B5EF4-FFF2-40B4-BE49-F238E27FC236}">
                <a16:creationId xmlns:a16="http://schemas.microsoft.com/office/drawing/2014/main" id="{DB3A97D0-BC6A-4444-8DC3-EC129002B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322" y="5138220"/>
            <a:ext cx="68085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Đáp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6,25 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2</a:t>
            </a:r>
            <a:b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</a:b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	 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37,5 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2</a:t>
            </a:r>
            <a:endParaRPr lang="en-US" altLang="zh-CN" sz="2400" b="1" dirty="0">
              <a:solidFill>
                <a:srgbClr val="002060"/>
              </a:solidFill>
              <a:ea typeface="+mn-ea"/>
              <a:cs typeface="Calibri" panose="020F0502020204030204" pitchFamily="34" charset="0"/>
              <a:sym typeface="+mn-lt"/>
            </a:endParaRPr>
          </a:p>
          <a:p>
            <a:pPr lvl="0"/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	 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15,625 </a:t>
            </a:r>
            <a:r>
              <a:rPr lang="en-US" altLang="zh-CN" sz="2400" b="1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3</a:t>
            </a:r>
            <a:endParaRPr lang="zh-CN" altLang="en-US" sz="2400" b="1" dirty="0">
              <a:solidFill>
                <a:srgbClr val="00206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1" name="文本框 31">
            <a:extLst>
              <a:ext uri="{FF2B5EF4-FFF2-40B4-BE49-F238E27FC236}">
                <a16:creationId xmlns:a16="http://schemas.microsoft.com/office/drawing/2014/main" id="{508FAE7E-83F8-40F2-B32F-4B48B4913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323" y="1896560"/>
            <a:ext cx="1281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Bài</a:t>
            </a:r>
            <a:r>
              <a:rPr lang="en-US" altLang="zh-CN" sz="2400" b="1" dirty="0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giải</a:t>
            </a:r>
            <a:endParaRPr lang="zh-CN" altLang="en-US" sz="2400" b="1" dirty="0">
              <a:solidFill>
                <a:srgbClr val="55375F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2" name="文本框 31">
            <a:extLst>
              <a:ext uri="{FF2B5EF4-FFF2-40B4-BE49-F238E27FC236}">
                <a16:creationId xmlns:a16="http://schemas.microsoft.com/office/drawing/2014/main" id="{9B333454-B239-4BF3-80A7-13F666B86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2358225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3" name="文本框 31">
            <a:extLst>
              <a:ext uri="{FF2B5EF4-FFF2-40B4-BE49-F238E27FC236}">
                <a16:creationId xmlns:a16="http://schemas.microsoft.com/office/drawing/2014/main" id="{77081488-DBA4-4F2E-BA10-7FBF251E5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7" y="2819890"/>
            <a:ext cx="3194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2,5 × 2,5 = 6,25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0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17DAD6E6-1B60-4B5B-8DA0-F228E7F972C0}"/>
              </a:ext>
            </a:extLst>
          </p:cNvPr>
          <p:cNvSpPr/>
          <p:nvPr/>
        </p:nvSpPr>
        <p:spPr>
          <a:xfrm>
            <a:off x="4171951" y="7275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31">
            <a:extLst>
              <a:ext uri="{FF2B5EF4-FFF2-40B4-BE49-F238E27FC236}">
                <a16:creationId xmlns:a16="http://schemas.microsoft.com/office/drawing/2014/main" id="{BD17EC68-523A-49A0-A4FC-E68C915ED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297" y="230831"/>
            <a:ext cx="7976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Viết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đo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vào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ô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trống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Google Shape;4393;p41">
            <a:extLst>
              <a:ext uri="{FF2B5EF4-FFF2-40B4-BE49-F238E27FC236}">
                <a16:creationId xmlns:a16="http://schemas.microsoft.com/office/drawing/2014/main" id="{D7DC870B-1B15-4DB8-808B-8AE097BC1857}"/>
              </a:ext>
            </a:extLst>
          </p:cNvPr>
          <p:cNvSpPr/>
          <p:nvPr/>
        </p:nvSpPr>
        <p:spPr>
          <a:xfrm>
            <a:off x="3416958" y="104457"/>
            <a:ext cx="579444" cy="588039"/>
          </a:xfrm>
          <a:prstGeom prst="octag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26979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8267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8505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86602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26979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9356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96923" r="-1739" b="-49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195420" r="-1739" b="-3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295420" r="-1739" b="-2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90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17DAD6E6-1B60-4B5B-8DA0-F228E7F972C0}"/>
              </a:ext>
            </a:extLst>
          </p:cNvPr>
          <p:cNvSpPr/>
          <p:nvPr/>
        </p:nvSpPr>
        <p:spPr>
          <a:xfrm>
            <a:off x="4171951" y="7275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文本框 31">
            <a:extLst>
              <a:ext uri="{FF2B5EF4-FFF2-40B4-BE49-F238E27FC236}">
                <a16:creationId xmlns:a16="http://schemas.microsoft.com/office/drawing/2014/main" id="{BD17EC68-523A-49A0-A4FC-E68C915ED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297" y="230831"/>
            <a:ext cx="7976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Viết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đo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thích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hợp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vào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ô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trống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Google Shape;4393;p41">
            <a:extLst>
              <a:ext uri="{FF2B5EF4-FFF2-40B4-BE49-F238E27FC236}">
                <a16:creationId xmlns:a16="http://schemas.microsoft.com/office/drawing/2014/main" id="{D7DC870B-1B15-4DB8-808B-8AE097BC1857}"/>
              </a:ext>
            </a:extLst>
          </p:cNvPr>
          <p:cNvSpPr/>
          <p:nvPr/>
        </p:nvSpPr>
        <p:spPr>
          <a:xfrm>
            <a:off x="3416958" y="104457"/>
            <a:ext cx="579444" cy="588039"/>
          </a:xfrm>
          <a:prstGeom prst="octag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892466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8267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8505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86602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892466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9356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96923" r="-1739" b="-49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195420" r="-1739" b="-3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295420" r="-1739" b="-2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51CB649-4010-439C-9F74-4A50BA5C0FDF}"/>
              </a:ext>
            </a:extLst>
          </p:cNvPr>
          <p:cNvSpPr txBox="1"/>
          <p:nvPr/>
        </p:nvSpPr>
        <p:spPr>
          <a:xfrm>
            <a:off x="3899811" y="4469879"/>
            <a:ext cx="244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11 × 10 </a:t>
            </a:r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110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998724-45E2-4D4F-832A-303E292FB19F}"/>
              </a:ext>
            </a:extLst>
          </p:cNvPr>
          <p:cNvSpPr txBox="1"/>
          <p:nvPr/>
        </p:nvSpPr>
        <p:spPr>
          <a:xfrm>
            <a:off x="3452600" y="5081985"/>
            <a:ext cx="263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(11 + 10) × 2 × 6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252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B7119A-2724-4DF1-9A99-705802F2D632}"/>
              </a:ext>
            </a:extLst>
          </p:cNvPr>
          <p:cNvSpPr txBox="1"/>
          <p:nvPr/>
        </p:nvSpPr>
        <p:spPr>
          <a:xfrm>
            <a:off x="3416958" y="5888650"/>
            <a:ext cx="263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11 × 10 × 6 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660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76CFA8-9AE6-40A4-B6A1-B7AAFF55E761}"/>
              </a:ext>
            </a:extLst>
          </p:cNvPr>
          <p:cNvSpPr txBox="1"/>
          <p:nvPr/>
        </p:nvSpPr>
        <p:spPr>
          <a:xfrm>
            <a:off x="6315861" y="4490304"/>
            <a:ext cx="312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0,4 × 0,25  </a:t>
            </a:r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0,1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7221D-CAD1-49D1-A8F7-BC4B4BBCE9D9}"/>
              </a:ext>
            </a:extLst>
          </p:cNvPr>
          <p:cNvSpPr txBox="1"/>
          <p:nvPr/>
        </p:nvSpPr>
        <p:spPr>
          <a:xfrm>
            <a:off x="6345021" y="5057552"/>
            <a:ext cx="244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(0,4 + 0,25) × 2 × 0,9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1,17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1E773-1462-45AE-A6F5-0CDB3041FADB}"/>
              </a:ext>
            </a:extLst>
          </p:cNvPr>
          <p:cNvSpPr txBox="1"/>
          <p:nvPr/>
        </p:nvSpPr>
        <p:spPr>
          <a:xfrm>
            <a:off x="6514433" y="5824686"/>
            <a:ext cx="2106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0,4 × 0,25 × 0,9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0,09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230BC3-EA1F-4B93-ABD0-434A148ABB3B}"/>
                  </a:ext>
                </a:extLst>
              </p:cNvPr>
              <p:cNvSpPr txBox="1"/>
              <p:nvPr/>
            </p:nvSpPr>
            <p:spPr>
              <a:xfrm>
                <a:off x="9291077" y="4339543"/>
                <a:ext cx="2167612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230BC3-EA1F-4B93-ABD0-434A148AB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077" y="4339543"/>
                <a:ext cx="2167612" cy="624082"/>
              </a:xfrm>
              <a:prstGeom prst="rect">
                <a:avLst/>
              </a:prstGeom>
              <a:blipFill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B8FA96-8816-4102-9AE8-AE618D875449}"/>
                  </a:ext>
                </a:extLst>
              </p:cNvPr>
              <p:cNvSpPr txBox="1"/>
              <p:nvPr/>
            </p:nvSpPr>
            <p:spPr>
              <a:xfrm>
                <a:off x="8991489" y="5081985"/>
                <a:ext cx="3122389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× 2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E5007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E5007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B8FA96-8816-4102-9AE8-AE618D875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489" y="5081985"/>
                <a:ext cx="3122389" cy="625877"/>
              </a:xfrm>
              <a:prstGeom prst="rect">
                <a:avLst/>
              </a:prstGeom>
              <a:blipFill>
                <a:blip r:embed="rId4"/>
                <a:stretch>
                  <a:fillRect l="-312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4CE684-02AE-4F18-9F9C-7DA821BC7C32}"/>
                  </a:ext>
                </a:extLst>
              </p:cNvPr>
              <p:cNvSpPr txBox="1"/>
              <p:nvPr/>
            </p:nvSpPr>
            <p:spPr>
              <a:xfrm>
                <a:off x="9145161" y="5860544"/>
                <a:ext cx="3235322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4CE684-02AE-4F18-9F9C-7DA821BC7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161" y="5860544"/>
                <a:ext cx="3235322" cy="625877"/>
              </a:xfrm>
              <a:prstGeom prst="rect">
                <a:avLst/>
              </a:prstGeom>
              <a:blipFill>
                <a:blip r:embed="rId5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6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dạng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hộp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chữ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nhật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kích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th</a:t>
            </a:r>
            <a:r>
              <a:rPr lang="vi-VN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ớc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như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bên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, ng</a:t>
            </a:r>
            <a:r>
              <a:rPr lang="vi-VN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ời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ta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cắt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dạng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cạnh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4 cm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.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Tính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còn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.</a:t>
            </a:r>
            <a:endParaRPr lang="zh-CN" altLang="en-US" sz="2400" b="1" dirty="0">
              <a:solidFill>
                <a:srgbClr val="E5007F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2994FC-9B65-471F-9EA2-7BD4AE48DE6A}"/>
              </a:ext>
            </a:extLst>
          </p:cNvPr>
          <p:cNvGrpSpPr/>
          <p:nvPr/>
        </p:nvGrpSpPr>
        <p:grpSpPr>
          <a:xfrm>
            <a:off x="4178300" y="2905957"/>
            <a:ext cx="3429000" cy="2196197"/>
            <a:chOff x="2881993" y="2024739"/>
            <a:chExt cx="3429000" cy="2196197"/>
          </a:xfrm>
        </p:grpSpPr>
        <p:sp>
          <p:nvSpPr>
            <p:cNvPr id="39" name="Rectangle 56" descr="Oak">
              <a:extLst>
                <a:ext uri="{FF2B5EF4-FFF2-40B4-BE49-F238E27FC236}">
                  <a16:creationId xmlns:a16="http://schemas.microsoft.com/office/drawing/2014/main" id="{EA3EF1EA-5246-45B9-A914-A9825C31D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840" y="2024739"/>
              <a:ext cx="2980153" cy="175899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Rectangle 58" descr="Oak">
              <a:extLst>
                <a:ext uri="{FF2B5EF4-FFF2-40B4-BE49-F238E27FC236}">
                  <a16:creationId xmlns:a16="http://schemas.microsoft.com/office/drawing/2014/main" id="{2AD0437D-0C84-4CD5-8B2C-630B94A82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3891124"/>
              <a:ext cx="2980153" cy="3298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AutoShape 59" descr="Oak">
              <a:extLst>
                <a:ext uri="{FF2B5EF4-FFF2-40B4-BE49-F238E27FC236}">
                  <a16:creationId xmlns:a16="http://schemas.microsoft.com/office/drawing/2014/main" id="{2208F379-FD82-4C46-BFA3-975A97B93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2461938"/>
              <a:ext cx="1589415" cy="1429186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33809F1-E1EC-4F90-9386-9E124D45CC2B}"/>
              </a:ext>
            </a:extLst>
          </p:cNvPr>
          <p:cNvSpPr txBox="1"/>
          <p:nvPr/>
        </p:nvSpPr>
        <p:spPr>
          <a:xfrm>
            <a:off x="4743590" y="3821466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1A5BF15-8F0A-4ABE-A8BD-383CF6165C01}"/>
              </a:ext>
            </a:extLst>
          </p:cNvPr>
          <p:cNvSpPr txBox="1"/>
          <p:nvPr/>
        </p:nvSpPr>
        <p:spPr>
          <a:xfrm>
            <a:off x="7766655" y="3534610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F46848D-EDFF-4C25-9FDA-76D280862C93}"/>
              </a:ext>
            </a:extLst>
          </p:cNvPr>
          <p:cNvSpPr txBox="1"/>
          <p:nvPr/>
        </p:nvSpPr>
        <p:spPr>
          <a:xfrm>
            <a:off x="7421115" y="4706415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307AB46-44B6-4EB8-BADF-1D83D56584E7}"/>
              </a:ext>
            </a:extLst>
          </p:cNvPr>
          <p:cNvSpPr txBox="1"/>
          <p:nvPr/>
        </p:nvSpPr>
        <p:spPr>
          <a:xfrm>
            <a:off x="5349749" y="5102154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cm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4327AAB-C85E-4618-BB4F-F9E2664EBFCE}"/>
              </a:ext>
            </a:extLst>
          </p:cNvPr>
          <p:cNvSpPr/>
          <p:nvPr/>
        </p:nvSpPr>
        <p:spPr>
          <a:xfrm>
            <a:off x="5582489" y="3322339"/>
            <a:ext cx="171518" cy="1404257"/>
          </a:xfrm>
          <a:custGeom>
            <a:avLst/>
            <a:gdLst>
              <a:gd name="connsiteX0" fmla="*/ 155190 w 171518"/>
              <a:gd name="connsiteY0" fmla="*/ 0 h 1404257"/>
              <a:gd name="connsiteX1" fmla="*/ 68 w 171518"/>
              <a:gd name="connsiteY1" fmla="*/ 742950 h 1404257"/>
              <a:gd name="connsiteX2" fmla="*/ 171518 w 171518"/>
              <a:gd name="connsiteY2" fmla="*/ 1404257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18" h="1404257">
                <a:moveTo>
                  <a:pt x="155190" y="0"/>
                </a:moveTo>
                <a:cubicBezTo>
                  <a:pt x="76268" y="254453"/>
                  <a:pt x="-2653" y="508907"/>
                  <a:pt x="68" y="742950"/>
                </a:cubicBezTo>
                <a:cubicBezTo>
                  <a:pt x="2789" y="976993"/>
                  <a:pt x="87153" y="1190625"/>
                  <a:pt x="171518" y="1404257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5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ớc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, ng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ời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ta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cắt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4 cm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5007F"/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E21F85E3-C439-41DB-BA57-CBE7B28404CC}"/>
              </a:ext>
            </a:extLst>
          </p:cNvPr>
          <p:cNvGrpSpPr>
            <a:grpSpLocks/>
          </p:cNvGrpSpPr>
          <p:nvPr/>
        </p:nvGrpSpPr>
        <p:grpSpPr bwMode="auto">
          <a:xfrm>
            <a:off x="1514556" y="2850960"/>
            <a:ext cx="2730500" cy="1663700"/>
            <a:chOff x="2592" y="2408"/>
            <a:chExt cx="1720" cy="1048"/>
          </a:xfrm>
        </p:grpSpPr>
        <p:sp>
          <p:nvSpPr>
            <p:cNvPr id="16" name="Rectangle 23" descr="Oak">
              <a:extLst>
                <a:ext uri="{FF2B5EF4-FFF2-40B4-BE49-F238E27FC236}">
                  <a16:creationId xmlns:a16="http://schemas.microsoft.com/office/drawing/2014/main" id="{F00ED97B-0CDB-4D60-BF21-803396825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408"/>
              <a:ext cx="1440" cy="76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4" descr="Oak">
              <a:extLst>
                <a:ext uri="{FF2B5EF4-FFF2-40B4-BE49-F238E27FC236}">
                  <a16:creationId xmlns:a16="http://schemas.microsoft.com/office/drawing/2014/main" id="{241592C2-5410-4517-B278-5187CB30B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312"/>
              <a:ext cx="1440" cy="144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25" descr="Oak">
              <a:extLst>
                <a:ext uri="{FF2B5EF4-FFF2-40B4-BE49-F238E27FC236}">
                  <a16:creationId xmlns:a16="http://schemas.microsoft.com/office/drawing/2014/main" id="{449C5CEA-2E5C-42CC-B1ED-8F63CBB86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680"/>
              <a:ext cx="768" cy="624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" name="Text Box 26">
            <a:extLst>
              <a:ext uri="{FF2B5EF4-FFF2-40B4-BE49-F238E27FC236}">
                <a16:creationId xmlns:a16="http://schemas.microsoft.com/office/drawing/2014/main" id="{99B8532C-DCB2-43C0-B506-485574A3F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956" y="450354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9 cm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500015A7-65BD-42F6-8B34-D5051EBF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367" y="4010216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6 cm</a:t>
            </a:r>
          </a:p>
        </p:txBody>
      </p:sp>
      <p:sp>
        <p:nvSpPr>
          <p:cNvPr id="21" name="Text Box 28">
            <a:extLst>
              <a:ext uri="{FF2B5EF4-FFF2-40B4-BE49-F238E27FC236}">
                <a16:creationId xmlns:a16="http://schemas.microsoft.com/office/drawing/2014/main" id="{4C7B6D93-599D-4D7A-B212-2EA4980F4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356" y="313194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5 cm</a:t>
            </a:r>
          </a:p>
        </p:txBody>
      </p:sp>
      <p:sp>
        <p:nvSpPr>
          <p:cNvPr id="22" name="Rectangle 9" descr="Oak">
            <a:extLst>
              <a:ext uri="{FF2B5EF4-FFF2-40B4-BE49-F238E27FC236}">
                <a16:creationId xmlns:a16="http://schemas.microsoft.com/office/drawing/2014/main" id="{D53C8336-5AFC-4C9A-93AC-6861D3D09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056" y="3270060"/>
            <a:ext cx="1081088" cy="1003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D5155B5C-72FE-4FBA-B3EF-DDFB14BFC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488" y="3588354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4 cm</a:t>
            </a:r>
          </a:p>
        </p:txBody>
      </p:sp>
      <p:sp>
        <p:nvSpPr>
          <p:cNvPr id="25" name="Rectangle: Rounded Corners 1">
            <a:extLst>
              <a:ext uri="{FF2B5EF4-FFF2-40B4-BE49-F238E27FC236}">
                <a16:creationId xmlns:a16="http://schemas.microsoft.com/office/drawing/2014/main" id="{DC65D255-2DDA-4839-BA8D-4C0447D32DEC}"/>
              </a:ext>
            </a:extLst>
          </p:cNvPr>
          <p:cNvSpPr/>
          <p:nvPr/>
        </p:nvSpPr>
        <p:spPr>
          <a:xfrm>
            <a:off x="1876021" y="5022550"/>
            <a:ext cx="8439957" cy="1219200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E8690C-D677-48E3-B855-EDF17DBF5750}"/>
              </a:ext>
            </a:extLst>
          </p:cNvPr>
          <p:cNvSpPr txBox="1"/>
          <p:nvPr/>
        </p:nvSpPr>
        <p:spPr>
          <a:xfrm>
            <a:off x="1959056" y="5206209"/>
            <a:ext cx="80661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HHCN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HLP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43268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2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ớc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, ng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ời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ta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cắt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4 cm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5007F"/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2994FC-9B65-471F-9EA2-7BD4AE48DE6A}"/>
              </a:ext>
            </a:extLst>
          </p:cNvPr>
          <p:cNvGrpSpPr/>
          <p:nvPr/>
        </p:nvGrpSpPr>
        <p:grpSpPr>
          <a:xfrm>
            <a:off x="939800" y="2853945"/>
            <a:ext cx="3429000" cy="2196197"/>
            <a:chOff x="2881993" y="2024739"/>
            <a:chExt cx="3429000" cy="2196197"/>
          </a:xfrm>
        </p:grpSpPr>
        <p:sp>
          <p:nvSpPr>
            <p:cNvPr id="39" name="Rectangle 56" descr="Oak">
              <a:extLst>
                <a:ext uri="{FF2B5EF4-FFF2-40B4-BE49-F238E27FC236}">
                  <a16:creationId xmlns:a16="http://schemas.microsoft.com/office/drawing/2014/main" id="{EA3EF1EA-5246-45B9-A914-A9825C31D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840" y="2024739"/>
              <a:ext cx="2980153" cy="175899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0" name="Rectangle 58" descr="Oak">
              <a:extLst>
                <a:ext uri="{FF2B5EF4-FFF2-40B4-BE49-F238E27FC236}">
                  <a16:creationId xmlns:a16="http://schemas.microsoft.com/office/drawing/2014/main" id="{2AD0437D-0C84-4CD5-8B2C-630B94A82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3891124"/>
              <a:ext cx="2980153" cy="3298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" name="AutoShape 59" descr="Oak">
              <a:extLst>
                <a:ext uri="{FF2B5EF4-FFF2-40B4-BE49-F238E27FC236}">
                  <a16:creationId xmlns:a16="http://schemas.microsoft.com/office/drawing/2014/main" id="{2208F379-FD82-4C46-BFA3-975A97B93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2461938"/>
              <a:ext cx="1589415" cy="1429186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33809F1-E1EC-4F90-9386-9E124D45CC2B}"/>
              </a:ext>
            </a:extLst>
          </p:cNvPr>
          <p:cNvSpPr txBox="1"/>
          <p:nvPr/>
        </p:nvSpPr>
        <p:spPr>
          <a:xfrm>
            <a:off x="1524886" y="3825541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1A5BF15-8F0A-4ABE-A8BD-383CF6165C01}"/>
              </a:ext>
            </a:extLst>
          </p:cNvPr>
          <p:cNvSpPr txBox="1"/>
          <p:nvPr/>
        </p:nvSpPr>
        <p:spPr>
          <a:xfrm>
            <a:off x="4528155" y="3482598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F46848D-EDFF-4C25-9FDA-76D280862C93}"/>
              </a:ext>
            </a:extLst>
          </p:cNvPr>
          <p:cNvSpPr txBox="1"/>
          <p:nvPr/>
        </p:nvSpPr>
        <p:spPr>
          <a:xfrm>
            <a:off x="4182615" y="4654403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307AB46-44B6-4EB8-BADF-1D83D56584E7}"/>
              </a:ext>
            </a:extLst>
          </p:cNvPr>
          <p:cNvSpPr txBox="1"/>
          <p:nvPr/>
        </p:nvSpPr>
        <p:spPr>
          <a:xfrm>
            <a:off x="2111249" y="5050142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cm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4327AAB-C85E-4618-BB4F-F9E2664EBFCE}"/>
              </a:ext>
            </a:extLst>
          </p:cNvPr>
          <p:cNvSpPr/>
          <p:nvPr/>
        </p:nvSpPr>
        <p:spPr>
          <a:xfrm>
            <a:off x="2343989" y="3270327"/>
            <a:ext cx="171518" cy="1404257"/>
          </a:xfrm>
          <a:custGeom>
            <a:avLst/>
            <a:gdLst>
              <a:gd name="connsiteX0" fmla="*/ 155190 w 171518"/>
              <a:gd name="connsiteY0" fmla="*/ 0 h 1404257"/>
              <a:gd name="connsiteX1" fmla="*/ 68 w 171518"/>
              <a:gd name="connsiteY1" fmla="*/ 742950 h 1404257"/>
              <a:gd name="connsiteX2" fmla="*/ 171518 w 171518"/>
              <a:gd name="connsiteY2" fmla="*/ 1404257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18" h="1404257">
                <a:moveTo>
                  <a:pt x="155190" y="0"/>
                </a:moveTo>
                <a:cubicBezTo>
                  <a:pt x="76268" y="254453"/>
                  <a:pt x="-2653" y="508907"/>
                  <a:pt x="68" y="742950"/>
                </a:cubicBezTo>
                <a:cubicBezTo>
                  <a:pt x="2789" y="976993"/>
                  <a:pt x="87153" y="1190625"/>
                  <a:pt x="171518" y="1404257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文本框 31">
            <a:extLst>
              <a:ext uri="{FF2B5EF4-FFF2-40B4-BE49-F238E27FC236}">
                <a16:creationId xmlns:a16="http://schemas.microsoft.com/office/drawing/2014/main" id="{B239C7F8-67D9-4DD0-9FE8-C49704506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647" y="2161447"/>
            <a:ext cx="1198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Bài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giải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8" name="文本框 31">
            <a:extLst>
              <a:ext uri="{FF2B5EF4-FFF2-40B4-BE49-F238E27FC236}">
                <a16:creationId xmlns:a16="http://schemas.microsoft.com/office/drawing/2014/main" id="{BB19D74C-C40B-4E87-AD9F-85CF8358F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262311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9" name="文本框 31">
            <a:extLst>
              <a:ext uri="{FF2B5EF4-FFF2-40B4-BE49-F238E27FC236}">
                <a16:creationId xmlns:a16="http://schemas.microsoft.com/office/drawing/2014/main" id="{A3AAAAEE-88D5-41BA-9C13-F6A5CAAF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431" y="3084777"/>
            <a:ext cx="2988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9 × 6 × 5 = 270 (cm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0" name="文本框 31">
            <a:extLst>
              <a:ext uri="{FF2B5EF4-FFF2-40B4-BE49-F238E27FC236}">
                <a16:creationId xmlns:a16="http://schemas.microsoft.com/office/drawing/2014/main" id="{98152C48-99CF-4AC8-94C4-A74A9B3D0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354644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1" name="文本框 31">
            <a:extLst>
              <a:ext uri="{FF2B5EF4-FFF2-40B4-BE49-F238E27FC236}">
                <a16:creationId xmlns:a16="http://schemas.microsoft.com/office/drawing/2014/main" id="{88FFF84B-D62B-453A-8BF2-8FBFB74A3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136" y="4024435"/>
            <a:ext cx="2988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4 × 4 × 4 = 64 (cm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2" name="文本框 31">
            <a:extLst>
              <a:ext uri="{FF2B5EF4-FFF2-40B4-BE49-F238E27FC236}">
                <a16:creationId xmlns:a16="http://schemas.microsoft.com/office/drawing/2014/main" id="{A9CBA263-9175-42C6-9B49-F0829B91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446977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C0000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3" name="文本框 31">
            <a:extLst>
              <a:ext uri="{FF2B5EF4-FFF2-40B4-BE49-F238E27FC236}">
                <a16:creationId xmlns:a16="http://schemas.microsoft.com/office/drawing/2014/main" id="{0E8C32F2-C331-49BA-B269-C1CF65C21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913" y="4895790"/>
            <a:ext cx="3922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rgbClr val="C00000"/>
                </a:solidFill>
                <a:cs typeface="Calibri" panose="020F0502020204030204" pitchFamily="34" charset="0"/>
                <a:sym typeface="+mn-lt"/>
              </a:rPr>
              <a:t>270 - 64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= 206 (cm</a:t>
            </a:r>
            <a:r>
              <a:rPr lang="en-US" altLang="zh-CN" sz="2400" b="1" baseline="30000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C0000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4" name="文本框 31">
            <a:extLst>
              <a:ext uri="{FF2B5EF4-FFF2-40B4-BE49-F238E27FC236}">
                <a16:creationId xmlns:a16="http://schemas.microsoft.com/office/drawing/2014/main" id="{A0194951-5D23-4587-A003-CD0F71966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0037" y="5376774"/>
            <a:ext cx="2490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Đáp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 206cm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3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21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Desert Minitheme by Slidesgo">
  <a:themeElements>
    <a:clrScheme name="Simple Light">
      <a:dk1>
        <a:srgbClr val="282829"/>
      </a:dk1>
      <a:lt1>
        <a:srgbClr val="FFFFFF"/>
      </a:lt1>
      <a:dk2>
        <a:srgbClr val="E15B5B"/>
      </a:dk2>
      <a:lt2>
        <a:srgbClr val="FFCA60"/>
      </a:lt2>
      <a:accent1>
        <a:srgbClr val="EBBD69"/>
      </a:accent1>
      <a:accent2>
        <a:srgbClr val="F7D077"/>
      </a:accent2>
      <a:accent3>
        <a:srgbClr val="4A9480"/>
      </a:accent3>
      <a:accent4>
        <a:srgbClr val="C1A580"/>
      </a:accent4>
      <a:accent5>
        <a:srgbClr val="FFFFFF"/>
      </a:accent5>
      <a:accent6>
        <a:srgbClr val="9FC3D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680</Words>
  <Application>Microsoft Office PowerPoint</Application>
  <PresentationFormat>Widescreen</PresentationFormat>
  <Paragraphs>110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Alef</vt:lpstr>
      <vt:lpstr>Arial</vt:lpstr>
      <vt:lpstr>Calibri</vt:lpstr>
      <vt:lpstr>Cambria Math</vt:lpstr>
      <vt:lpstr>Comfortaa Medium</vt:lpstr>
      <vt:lpstr>Dosis</vt:lpstr>
      <vt:lpstr>Manjari</vt:lpstr>
      <vt:lpstr>Open Sans</vt:lpstr>
      <vt:lpstr>Pacifico</vt:lpstr>
      <vt:lpstr>Rye</vt:lpstr>
      <vt:lpstr>Times New Roman</vt:lpstr>
      <vt:lpstr>Desert Minitheme by Slidesgo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</dc:title>
  <dc:creator>Windows User</dc:creator>
  <cp:lastModifiedBy>Swift3</cp:lastModifiedBy>
  <cp:revision>7</cp:revision>
  <dcterms:created xsi:type="dcterms:W3CDTF">2022-01-28T16:44:50Z</dcterms:created>
  <dcterms:modified xsi:type="dcterms:W3CDTF">2023-02-25T02:23:40Z</dcterms:modified>
</cp:coreProperties>
</file>