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29"/>
  </p:notesMasterIdLst>
  <p:handoutMasterIdLst>
    <p:handoutMasterId r:id="rId30"/>
  </p:handoutMasterIdLst>
  <p:sldIdLst>
    <p:sldId id="564" r:id="rId3"/>
    <p:sldId id="379" r:id="rId4"/>
    <p:sldId id="1776" r:id="rId5"/>
    <p:sldId id="1775" r:id="rId6"/>
    <p:sldId id="1777" r:id="rId7"/>
    <p:sldId id="1778" r:id="rId8"/>
    <p:sldId id="1779" r:id="rId9"/>
    <p:sldId id="367" r:id="rId10"/>
    <p:sldId id="1780" r:id="rId11"/>
    <p:sldId id="1781" r:id="rId12"/>
    <p:sldId id="1785" r:id="rId13"/>
    <p:sldId id="1786" r:id="rId14"/>
    <p:sldId id="1788" r:id="rId15"/>
    <p:sldId id="1789" r:id="rId16"/>
    <p:sldId id="1790" r:id="rId17"/>
    <p:sldId id="1787" r:id="rId18"/>
    <p:sldId id="1784" r:id="rId19"/>
    <p:sldId id="1791" r:id="rId20"/>
    <p:sldId id="1792" r:id="rId21"/>
    <p:sldId id="1793" r:id="rId22"/>
    <p:sldId id="1795" r:id="rId23"/>
    <p:sldId id="1783" r:id="rId24"/>
    <p:sldId id="1782" r:id="rId25"/>
    <p:sldId id="1796" r:id="rId26"/>
    <p:sldId id="1797" r:id="rId27"/>
    <p:sldId id="1794" r:id="rId28"/>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2D2"/>
    <a:srgbClr val="E6E6E6"/>
    <a:srgbClr val="FDFCF7"/>
    <a:srgbClr val="FCFEFC"/>
    <a:srgbClr val="A7E5FF"/>
    <a:srgbClr val="3E67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82"/>
  </p:normalViewPr>
  <p:slideViewPr>
    <p:cSldViewPr snapToGrid="0" snapToObjects="1">
      <p:cViewPr varScale="1">
        <p:scale>
          <a:sx n="66" d="100"/>
          <a:sy n="66" d="100"/>
        </p:scale>
        <p:origin x="592" y="4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90" d="100"/>
        <a:sy n="19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2023/2/3</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39703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2023/2/3</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extLst>
      <p:ext uri="{BB962C8B-B14F-4D97-AF65-F5344CB8AC3E}">
        <p14:creationId xmlns:p14="http://schemas.microsoft.com/office/powerpoint/2010/main" val="4763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a:t>
            </a:fld>
            <a:endParaRPr lang="zh-CN" altLang="en-US"/>
          </a:p>
        </p:txBody>
      </p:sp>
    </p:spTree>
    <p:extLst>
      <p:ext uri="{BB962C8B-B14F-4D97-AF65-F5344CB8AC3E}">
        <p14:creationId xmlns:p14="http://schemas.microsoft.com/office/powerpoint/2010/main" val="49503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8</a:t>
            </a:fld>
            <a:endParaRPr lang="zh-CN" altLang="en-US"/>
          </a:p>
        </p:txBody>
      </p:sp>
    </p:spTree>
    <p:extLst>
      <p:ext uri="{BB962C8B-B14F-4D97-AF65-F5344CB8AC3E}">
        <p14:creationId xmlns:p14="http://schemas.microsoft.com/office/powerpoint/2010/main" val="1569891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4363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7669911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4575460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775590" y="6429431"/>
            <a:ext cx="1440159" cy="11843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330741617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3248879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8515590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607719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5572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2023/2/3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229890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2023/2/3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60409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958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4715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22119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80256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864984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5146194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01247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5029972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0703544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85593F61-65E4-418F-BB72-A7DBCE18345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71345715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71" r:id="rId16"/>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BA94DC36-90D7-4C1F-8C25-60651636D2F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16357336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كرتون بسيط خلفية الإعلان الغابات الكبيرة, بساطة, كرتون, خيال صورة الخلفية  للتحميل مجانا">
            <a:extLst>
              <a:ext uri="{FF2B5EF4-FFF2-40B4-BE49-F238E27FC236}">
                <a16:creationId xmlns:a16="http://schemas.microsoft.com/office/drawing/2014/main" id="{3B7B8EE5-DF70-4D1B-8A61-CE0D5D65DC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26" y="8832"/>
            <a:ext cx="1275552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F0BB5F0-8458-4B7F-8970-9F36B85330DA}"/>
              </a:ext>
            </a:extLst>
          </p:cNvPr>
          <p:cNvSpPr>
            <a:spLocks noChangeArrowheads="1"/>
          </p:cNvSpPr>
          <p:nvPr/>
        </p:nvSpPr>
        <p:spPr bwMode="auto">
          <a:xfrm>
            <a:off x="2514600" y="236179"/>
            <a:ext cx="6479140" cy="1590821"/>
          </a:xfrm>
          <a:prstGeom prst="rect">
            <a:avLst/>
          </a:prstGeom>
          <a:noFill/>
          <a:ln>
            <a:noFill/>
          </a:ln>
          <a:effectLst/>
        </p:spPr>
        <p:txBody>
          <a:bodyPr wrap="square" lIns="51435" tIns="25718" rIns="51435" bIns="25718"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14376">
              <a:defRPr/>
            </a:pPr>
            <a:r>
              <a:rPr lang="en-US" altLang="en-US" sz="2000" b="1" dirty="0">
                <a:solidFill>
                  <a:srgbClr val="C00000"/>
                </a:solidFill>
                <a:latin typeface="Times New Roman" panose="02020603050405020304" pitchFamily="18" charset="0"/>
                <a:cs typeface="Times New Roman" panose="02020603050405020304" pitchFamily="18" charset="0"/>
              </a:rPr>
              <a:t>PHÒNG GIÁO DỤC &amp; ĐÀO TẠO QUẬN LONG BIÊN</a:t>
            </a:r>
          </a:p>
          <a:p>
            <a:pPr algn="ctr" defTabSz="514376">
              <a:defRPr/>
            </a:pPr>
            <a:r>
              <a:rPr lang="en-US" altLang="en-US" sz="2000" b="1" dirty="0">
                <a:solidFill>
                  <a:srgbClr val="C00000"/>
                </a:solidFill>
                <a:latin typeface="Times New Roman" panose="02020603050405020304" pitchFamily="18" charset="0"/>
                <a:cs typeface="Times New Roman" panose="02020603050405020304" pitchFamily="18" charset="0"/>
              </a:rPr>
              <a:t>TRƯỜNG TIỂU HỌC PHÚC LỢI</a:t>
            </a:r>
          </a:p>
          <a:p>
            <a:pPr algn="ctr" defTabSz="514376">
              <a:defRPr/>
            </a:pPr>
            <a:r>
              <a:rPr lang="en-US" altLang="en-US" sz="2000" b="1" dirty="0">
                <a:solidFill>
                  <a:srgbClr val="C00000"/>
                </a:solidFill>
                <a:latin typeface="Times New Roman" panose="02020603050405020304" pitchFamily="18" charset="0"/>
                <a:cs typeface="Times New Roman" panose="02020603050405020304" pitchFamily="18" charset="0"/>
              </a:rPr>
              <a:t>                                                                                                                                                                                                                                                                                 </a:t>
            </a:r>
          </a:p>
        </p:txBody>
      </p:sp>
      <p:sp>
        <p:nvSpPr>
          <p:cNvPr id="3" name="Rectangle 2">
            <a:extLst>
              <a:ext uri="{FF2B5EF4-FFF2-40B4-BE49-F238E27FC236}">
                <a16:creationId xmlns:a16="http://schemas.microsoft.com/office/drawing/2014/main" id="{B5858C36-91FF-4B1C-9916-7A345838750B}"/>
              </a:ext>
            </a:extLst>
          </p:cNvPr>
          <p:cNvSpPr>
            <a:spLocks noChangeArrowheads="1"/>
          </p:cNvSpPr>
          <p:nvPr/>
        </p:nvSpPr>
        <p:spPr bwMode="auto">
          <a:xfrm>
            <a:off x="2514600" y="2074570"/>
            <a:ext cx="7162800" cy="2267930"/>
          </a:xfrm>
          <a:prstGeom prst="rect">
            <a:avLst/>
          </a:prstGeom>
          <a:noFill/>
          <a:ln>
            <a:noFill/>
          </a:ln>
          <a:effectLst/>
        </p:spPr>
        <p:txBody>
          <a:bodyPr wrap="square" lIns="51435" tIns="25718" rIns="51435" bIns="25718"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514376">
              <a:defRPr/>
            </a:pPr>
            <a:r>
              <a:rPr lang="en-US" altLang="en-US" sz="3600" b="1" dirty="0">
                <a:solidFill>
                  <a:srgbClr val="C00000"/>
                </a:solidFill>
                <a:latin typeface="Times New Roman" panose="02020603050405020304" pitchFamily="18" charset="0"/>
                <a:cs typeface="Times New Roman" panose="02020603050405020304" pitchFamily="18" charset="0"/>
              </a:rPr>
              <a:t>                                                     </a:t>
            </a:r>
          </a:p>
          <a:p>
            <a:pPr algn="ctr" defTabSz="514376">
              <a:defRPr/>
            </a:pPr>
            <a:r>
              <a:rPr lang="en-US" altLang="en-US" sz="3600" b="1" dirty="0">
                <a:solidFill>
                  <a:srgbClr val="C00000"/>
                </a:solidFill>
                <a:latin typeface="Times New Roman" panose="02020603050405020304" pitchFamily="18" charset="0"/>
                <a:cs typeface="Times New Roman" panose="02020603050405020304" pitchFamily="18" charset="0"/>
              </a:rPr>
              <a:t>CHÀO ĐÓN CÁC EM HỌC SINH</a:t>
            </a:r>
          </a:p>
          <a:p>
            <a:pPr algn="ctr" defTabSz="514376">
              <a:defRPr/>
            </a:pPr>
            <a:r>
              <a:rPr lang="en-US" altLang="en-US" sz="3600" b="1" dirty="0">
                <a:solidFill>
                  <a:srgbClr val="C00000"/>
                </a:solidFill>
                <a:latin typeface="Times New Roman" panose="02020603050405020304" pitchFamily="18" charset="0"/>
                <a:cs typeface="Times New Roman" panose="02020603050405020304" pitchFamily="18" charset="0"/>
              </a:rPr>
              <a:t>ĐẾN VỚI TIẾT HỌC HÔM NAY</a:t>
            </a:r>
          </a:p>
          <a:p>
            <a:pPr algn="ctr" defTabSz="514376">
              <a:defRPr/>
            </a:pPr>
            <a:r>
              <a:rPr lang="en-US" altLang="en-US" sz="3600" b="1" dirty="0">
                <a:solidFill>
                  <a:srgbClr val="C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2798559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Cloud 8"/>
          <p:cNvSpPr/>
          <p:nvPr/>
        </p:nvSpPr>
        <p:spPr>
          <a:xfrm>
            <a:off x="4281055" y="1324360"/>
            <a:ext cx="3457226" cy="786782"/>
          </a:xfrm>
          <a:prstGeom prst="cloud">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gular Pentagon 1"/>
          <p:cNvSpPr/>
          <p:nvPr/>
        </p:nvSpPr>
        <p:spPr>
          <a:xfrm>
            <a:off x="250623" y="209939"/>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807" y="239217"/>
            <a:ext cx="11363619" cy="615553"/>
          </a:xfrm>
          <a:prstGeom prst="rect">
            <a:avLst/>
          </a:prstGeom>
          <a:noFill/>
        </p:spPr>
        <p:txBody>
          <a:bodyPr wrap="square" rtlCol="0">
            <a:spAutoFit/>
          </a:bodyPr>
          <a:lstStyle/>
          <a:p>
            <a:r>
              <a:rPr lang="en-US" sz="3400" b="1" dirty="0">
                <a:latin typeface="Times New Roman" panose="02020603050405020304" pitchFamily="18" charset="0"/>
                <a:cs typeface="Times New Roman" panose="02020603050405020304" pitchFamily="18" charset="0"/>
              </a:rPr>
              <a:t>II/  </a:t>
            </a:r>
            <a:r>
              <a:rPr lang="en-US" sz="3400" b="1" dirty="0" err="1">
                <a:solidFill>
                  <a:schemeClr val="tx2">
                    <a:lumMod val="50000"/>
                  </a:schemeClr>
                </a:solidFill>
                <a:latin typeface="Times New Roman" pitchFamily="18" charset="0"/>
                <a:cs typeface="Times New Roman" pitchFamily="18" charset="0"/>
              </a:rPr>
              <a:t>Vì</a:t>
            </a:r>
            <a:r>
              <a:rPr lang="en-US" sz="3400" b="1" dirty="0">
                <a:solidFill>
                  <a:schemeClr val="tx2">
                    <a:lumMod val="50000"/>
                  </a:schemeClr>
                </a:solidFill>
                <a:latin typeface="Times New Roman" pitchFamily="18" charset="0"/>
                <a:cs typeface="Times New Roman" pitchFamily="18" charset="0"/>
              </a:rPr>
              <a:t> </a:t>
            </a:r>
            <a:r>
              <a:rPr lang="en-US" sz="3400" b="1" dirty="0" err="1">
                <a:solidFill>
                  <a:schemeClr val="tx2">
                    <a:lumMod val="50000"/>
                  </a:schemeClr>
                </a:solidFill>
                <a:latin typeface="Times New Roman" pitchFamily="18" charset="0"/>
                <a:cs typeface="Times New Roman" pitchFamily="18" charset="0"/>
              </a:rPr>
              <a:t>sao</a:t>
            </a:r>
            <a:r>
              <a:rPr lang="en-US" sz="3400" b="1" dirty="0">
                <a:solidFill>
                  <a:schemeClr val="tx2">
                    <a:lumMod val="50000"/>
                  </a:schemeClr>
                </a:solidFill>
                <a:latin typeface="Times New Roman" pitchFamily="18" charset="0"/>
                <a:cs typeface="Times New Roman" pitchFamily="18" charset="0"/>
              </a:rPr>
              <a:t> </a:t>
            </a:r>
            <a:r>
              <a:rPr lang="en-US" sz="3400" b="1" dirty="0" err="1">
                <a:solidFill>
                  <a:schemeClr val="tx2">
                    <a:lumMod val="50000"/>
                  </a:schemeClr>
                </a:solidFill>
                <a:latin typeface="Times New Roman" pitchFamily="18" charset="0"/>
                <a:cs typeface="Times New Roman" pitchFamily="18" charset="0"/>
              </a:rPr>
              <a:t>nước</a:t>
            </a:r>
            <a:r>
              <a:rPr lang="en-US" sz="3400" b="1" dirty="0">
                <a:solidFill>
                  <a:schemeClr val="tx2">
                    <a:lumMod val="50000"/>
                  </a:schemeClr>
                </a:solidFill>
                <a:latin typeface="Times New Roman" pitchFamily="18" charset="0"/>
                <a:cs typeface="Times New Roman" pitchFamily="18" charset="0"/>
              </a:rPr>
              <a:t> ta </a:t>
            </a:r>
            <a:r>
              <a:rPr lang="en-US" sz="3400" b="1" dirty="0" err="1">
                <a:solidFill>
                  <a:schemeClr val="tx2">
                    <a:lumMod val="50000"/>
                  </a:schemeClr>
                </a:solidFill>
                <a:latin typeface="Times New Roman" pitchFamily="18" charset="0"/>
                <a:cs typeface="Times New Roman" pitchFamily="18" charset="0"/>
              </a:rPr>
              <a:t>bị</a:t>
            </a:r>
            <a:r>
              <a:rPr lang="en-US" sz="3400" b="1" dirty="0">
                <a:solidFill>
                  <a:schemeClr val="tx2">
                    <a:lumMod val="50000"/>
                  </a:schemeClr>
                </a:solidFill>
                <a:latin typeface="Times New Roman" pitchFamily="18" charset="0"/>
                <a:cs typeface="Times New Roman" pitchFamily="18" charset="0"/>
              </a:rPr>
              <a:t> chia </a:t>
            </a:r>
            <a:r>
              <a:rPr lang="en-US" sz="3400" b="1" dirty="0" err="1">
                <a:solidFill>
                  <a:schemeClr val="tx2">
                    <a:lumMod val="50000"/>
                  </a:schemeClr>
                </a:solidFill>
                <a:latin typeface="Times New Roman" pitchFamily="18" charset="0"/>
                <a:cs typeface="Times New Roman" pitchFamily="18" charset="0"/>
              </a:rPr>
              <a:t>cắt</a:t>
            </a:r>
            <a:r>
              <a:rPr lang="en-US" sz="3400" b="1" dirty="0">
                <a:solidFill>
                  <a:schemeClr val="tx2">
                    <a:lumMod val="50000"/>
                  </a:schemeClr>
                </a:solidFill>
                <a:latin typeface="Times New Roman" pitchFamily="18" charset="0"/>
                <a:cs typeface="Times New Roman" pitchFamily="18" charset="0"/>
              </a:rPr>
              <a:t> </a:t>
            </a:r>
            <a:r>
              <a:rPr lang="en-US" sz="3400" b="1" dirty="0" err="1">
                <a:solidFill>
                  <a:schemeClr val="tx2">
                    <a:lumMod val="50000"/>
                  </a:schemeClr>
                </a:solidFill>
                <a:latin typeface="Times New Roman" pitchFamily="18" charset="0"/>
                <a:cs typeface="Times New Roman" pitchFamily="18" charset="0"/>
              </a:rPr>
              <a:t>thành</a:t>
            </a:r>
            <a:r>
              <a:rPr lang="en-US" sz="3400" b="1" dirty="0">
                <a:solidFill>
                  <a:schemeClr val="tx2">
                    <a:lumMod val="50000"/>
                  </a:schemeClr>
                </a:solidFill>
                <a:latin typeface="Times New Roman" pitchFamily="18" charset="0"/>
                <a:cs typeface="Times New Roman" pitchFamily="18" charset="0"/>
              </a:rPr>
              <a:t> </a:t>
            </a:r>
            <a:r>
              <a:rPr lang="en-US" sz="3400" b="1" dirty="0" err="1">
                <a:solidFill>
                  <a:schemeClr val="tx2">
                    <a:lumMod val="50000"/>
                  </a:schemeClr>
                </a:solidFill>
                <a:latin typeface="Times New Roman" pitchFamily="18" charset="0"/>
                <a:cs typeface="Times New Roman" pitchFamily="18" charset="0"/>
              </a:rPr>
              <a:t>hai</a:t>
            </a:r>
            <a:r>
              <a:rPr lang="en-US" sz="3400" b="1" dirty="0">
                <a:solidFill>
                  <a:schemeClr val="tx2">
                    <a:lumMod val="50000"/>
                  </a:schemeClr>
                </a:solidFill>
                <a:latin typeface="Times New Roman" pitchFamily="18" charset="0"/>
                <a:cs typeface="Times New Roman" pitchFamily="18" charset="0"/>
              </a:rPr>
              <a:t> </a:t>
            </a:r>
            <a:r>
              <a:rPr lang="en-US" sz="3400" b="1" dirty="0" err="1">
                <a:solidFill>
                  <a:schemeClr val="tx2">
                    <a:lumMod val="50000"/>
                  </a:schemeClr>
                </a:solidFill>
                <a:latin typeface="Times New Roman" pitchFamily="18" charset="0"/>
                <a:cs typeface="Times New Roman" pitchFamily="18" charset="0"/>
              </a:rPr>
              <a:t>miền</a:t>
            </a:r>
            <a:r>
              <a:rPr lang="en-US" sz="3400" b="1" dirty="0">
                <a:solidFill>
                  <a:schemeClr val="tx2">
                    <a:lumMod val="50000"/>
                  </a:schemeClr>
                </a:solidFill>
                <a:latin typeface="Times New Roman" pitchFamily="18" charset="0"/>
                <a:cs typeface="Times New Roman" pitchFamily="18" charset="0"/>
              </a:rPr>
              <a:t> Nam – </a:t>
            </a:r>
            <a:r>
              <a:rPr lang="en-US" sz="3400" b="1" dirty="0" err="1">
                <a:solidFill>
                  <a:schemeClr val="tx2">
                    <a:lumMod val="50000"/>
                  </a:schemeClr>
                </a:solidFill>
                <a:latin typeface="Times New Roman" pitchFamily="18" charset="0"/>
                <a:cs typeface="Times New Roman" pitchFamily="18" charset="0"/>
              </a:rPr>
              <a:t>Bắc</a:t>
            </a:r>
            <a:r>
              <a:rPr lang="en-US" sz="3400" b="1" dirty="0">
                <a:solidFill>
                  <a:schemeClr val="tx2">
                    <a:lumMod val="50000"/>
                  </a:schemeClr>
                </a:solidFill>
                <a:latin typeface="Times New Roman" pitchFamily="18" charset="0"/>
                <a:cs typeface="Times New Roman" pitchFamily="18" charset="0"/>
              </a:rPr>
              <a:t>?</a:t>
            </a:r>
            <a:endParaRPr lang="en-US" sz="3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912565" y="1378424"/>
            <a:ext cx="4258102" cy="553998"/>
          </a:xfrm>
          <a:prstGeom prst="rect">
            <a:avLst/>
          </a:prstGeom>
          <a:noFill/>
        </p:spPr>
        <p:txBody>
          <a:bodyPr wrap="square" rtlCol="0">
            <a:spAutoFit/>
          </a:bodyPr>
          <a:lstStyle/>
          <a:p>
            <a:pPr algn="ctr"/>
            <a:r>
              <a:rPr lang="en-US" sz="3000" b="1" i="1" dirty="0" err="1">
                <a:latin typeface="Times New Roman" panose="02020603050405020304" pitchFamily="18" charset="0"/>
                <a:cs typeface="Times New Roman" panose="02020603050405020304" pitchFamily="18" charset="0"/>
              </a:rPr>
              <a:t>Thảo</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luận</a:t>
            </a:r>
            <a:r>
              <a:rPr lang="en-US" sz="3000" b="1" i="1" dirty="0">
                <a:latin typeface="Times New Roman" panose="02020603050405020304" pitchFamily="18" charset="0"/>
                <a:cs typeface="Times New Roman" panose="02020603050405020304" pitchFamily="18" charset="0"/>
              </a:rPr>
              <a:t> </a:t>
            </a:r>
            <a:r>
              <a:rPr lang="en-US" sz="3000" b="1" i="1" dirty="0" err="1">
                <a:latin typeface="Times New Roman" panose="02020603050405020304" pitchFamily="18" charset="0"/>
                <a:cs typeface="Times New Roman" panose="02020603050405020304" pitchFamily="18" charset="0"/>
              </a:rPr>
              <a:t>nhóm</a:t>
            </a:r>
            <a:endParaRPr lang="en-US" sz="3000" b="1" i="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59807" y="2714856"/>
            <a:ext cx="3406975" cy="2677656"/>
          </a:xfrm>
          <a:prstGeom prst="rect">
            <a:avLst/>
          </a:prstGeom>
          <a:noFill/>
        </p:spPr>
        <p:txBody>
          <a:bodyPr wrap="square" rtlCol="0">
            <a:spAutoFit/>
          </a:bodyPr>
          <a:lstStyle/>
          <a:p>
            <a:pPr algn="ctr"/>
            <a:r>
              <a:rPr lang="en-US" altLang="en-US" sz="2800" u="sng" dirty="0" err="1">
                <a:solidFill>
                  <a:srgbClr val="0D0D0D"/>
                </a:solidFill>
                <a:latin typeface="Times New Roman" panose="02020603050405020304" pitchFamily="18" charset="0"/>
                <a:cs typeface="Times New Roman" panose="02020603050405020304" pitchFamily="18" charset="0"/>
              </a:rPr>
              <a:t>Câu</a:t>
            </a:r>
            <a:r>
              <a:rPr lang="en-US" altLang="en-US" sz="2800" u="sng" dirty="0">
                <a:solidFill>
                  <a:srgbClr val="0D0D0D"/>
                </a:solidFill>
                <a:latin typeface="Times New Roman" panose="02020603050405020304" pitchFamily="18" charset="0"/>
                <a:cs typeface="Times New Roman" panose="02020603050405020304" pitchFamily="18" charset="0"/>
              </a:rPr>
              <a:t> 1</a:t>
            </a:r>
          </a:p>
          <a:p>
            <a:pPr algn="ctr"/>
            <a:endParaRPr lang="en-US" altLang="en-US" sz="2800" dirty="0">
              <a:solidFill>
                <a:srgbClr val="0D0D0D"/>
              </a:solidFill>
              <a:latin typeface="Times New Roman" panose="02020603050405020304" pitchFamily="18" charset="0"/>
              <a:cs typeface="Times New Roman" panose="02020603050405020304" pitchFamily="18" charset="0"/>
            </a:endParaRPr>
          </a:p>
          <a:p>
            <a:pPr algn="ctr"/>
            <a:r>
              <a:rPr lang="en-US" altLang="en-US" sz="2800" dirty="0" err="1">
                <a:solidFill>
                  <a:srgbClr val="0D0D0D"/>
                </a:solidFill>
                <a:latin typeface="Times New Roman" panose="02020603050405020304" pitchFamily="18" charset="0"/>
                <a:cs typeface="Times New Roman" panose="02020603050405020304" pitchFamily="18" charset="0"/>
              </a:rPr>
              <a:t>Nêu</a:t>
            </a:r>
            <a:r>
              <a:rPr lang="en-US" altLang="en-US" sz="2800" dirty="0">
                <a:solidFill>
                  <a:srgbClr val="0D0D0D"/>
                </a:solidFill>
                <a:latin typeface="Times New Roman" panose="02020603050405020304" pitchFamily="18" charset="0"/>
                <a:cs typeface="Times New Roman" panose="02020603050405020304" pitchFamily="18" charset="0"/>
              </a:rPr>
              <a:t> </a:t>
            </a:r>
            <a:r>
              <a:rPr lang="en-US" altLang="en-US" sz="2800" dirty="0" err="1">
                <a:solidFill>
                  <a:srgbClr val="0D0D0D"/>
                </a:solidFill>
                <a:latin typeface="Times New Roman" panose="02020603050405020304" pitchFamily="18" charset="0"/>
                <a:cs typeface="Times New Roman" panose="02020603050405020304" pitchFamily="18" charset="0"/>
              </a:rPr>
              <a:t>tình</a:t>
            </a:r>
            <a:r>
              <a:rPr lang="en-US" altLang="en-US" sz="2800" dirty="0">
                <a:solidFill>
                  <a:srgbClr val="0D0D0D"/>
                </a:solidFill>
                <a:latin typeface="Times New Roman" panose="02020603050405020304" pitchFamily="18" charset="0"/>
                <a:cs typeface="Times New Roman" panose="02020603050405020304" pitchFamily="18" charset="0"/>
              </a:rPr>
              <a:t> </a:t>
            </a:r>
            <a:r>
              <a:rPr lang="en-US" altLang="en-US" sz="2800" dirty="0" err="1">
                <a:solidFill>
                  <a:srgbClr val="0D0D0D"/>
                </a:solidFill>
                <a:latin typeface="Times New Roman" panose="02020603050405020304" pitchFamily="18" charset="0"/>
                <a:cs typeface="Times New Roman" panose="02020603050405020304" pitchFamily="18" charset="0"/>
              </a:rPr>
              <a:t>hình</a:t>
            </a:r>
            <a:r>
              <a:rPr lang="en-US" altLang="en-US" sz="2800" dirty="0">
                <a:solidFill>
                  <a:srgbClr val="0D0D0D"/>
                </a:solidFill>
                <a:latin typeface="Times New Roman" panose="02020603050405020304" pitchFamily="18" charset="0"/>
                <a:cs typeface="Times New Roman" panose="02020603050405020304" pitchFamily="18" charset="0"/>
              </a:rPr>
              <a:t> </a:t>
            </a:r>
            <a:r>
              <a:rPr lang="en-US" altLang="en-US" sz="2800" dirty="0" err="1">
                <a:solidFill>
                  <a:srgbClr val="0D0D0D"/>
                </a:solidFill>
                <a:latin typeface="Times New Roman" panose="02020603050405020304" pitchFamily="18" charset="0"/>
                <a:cs typeface="Times New Roman" panose="02020603050405020304" pitchFamily="18" charset="0"/>
              </a:rPr>
              <a:t>nước</a:t>
            </a:r>
            <a:r>
              <a:rPr lang="en-US" altLang="en-US" sz="2800" dirty="0">
                <a:solidFill>
                  <a:srgbClr val="0D0D0D"/>
                </a:solidFill>
                <a:latin typeface="Times New Roman" panose="02020603050405020304" pitchFamily="18" charset="0"/>
                <a:cs typeface="Times New Roman" panose="02020603050405020304" pitchFamily="18" charset="0"/>
              </a:rPr>
              <a:t> ta </a:t>
            </a:r>
            <a:r>
              <a:rPr lang="en-US" altLang="en-US" sz="2800" dirty="0" err="1">
                <a:solidFill>
                  <a:srgbClr val="0D0D0D"/>
                </a:solidFill>
                <a:latin typeface="Times New Roman" panose="02020603050405020304" pitchFamily="18" charset="0"/>
                <a:cs typeface="Times New Roman" panose="02020603050405020304" pitchFamily="18" charset="0"/>
              </a:rPr>
              <a:t>sau</a:t>
            </a:r>
            <a:r>
              <a:rPr lang="en-US" altLang="en-US" sz="2800" dirty="0">
                <a:solidFill>
                  <a:srgbClr val="0D0D0D"/>
                </a:solidFill>
                <a:latin typeface="Times New Roman" panose="02020603050405020304" pitchFamily="18" charset="0"/>
                <a:cs typeface="Times New Roman" panose="02020603050405020304" pitchFamily="18" charset="0"/>
              </a:rPr>
              <a:t> </a:t>
            </a:r>
            <a:r>
              <a:rPr lang="en-US" altLang="en-US" sz="2800" dirty="0" err="1">
                <a:solidFill>
                  <a:srgbClr val="0D0D0D"/>
                </a:solidFill>
                <a:latin typeface="Times New Roman" panose="02020603050405020304" pitchFamily="18" charset="0"/>
                <a:cs typeface="Times New Roman" panose="02020603050405020304" pitchFamily="18" charset="0"/>
              </a:rPr>
              <a:t>chiến</a:t>
            </a:r>
            <a:r>
              <a:rPr lang="en-US" altLang="en-US" sz="2800" dirty="0">
                <a:solidFill>
                  <a:srgbClr val="0D0D0D"/>
                </a:solidFill>
                <a:latin typeface="Times New Roman" panose="02020603050405020304" pitchFamily="18" charset="0"/>
                <a:cs typeface="Times New Roman" panose="02020603050405020304" pitchFamily="18" charset="0"/>
              </a:rPr>
              <a:t> </a:t>
            </a:r>
            <a:r>
              <a:rPr lang="en-US" altLang="en-US" sz="2800" dirty="0" err="1">
                <a:solidFill>
                  <a:srgbClr val="0D0D0D"/>
                </a:solidFill>
                <a:latin typeface="Times New Roman" panose="02020603050405020304" pitchFamily="18" charset="0"/>
                <a:cs typeface="Times New Roman" panose="02020603050405020304" pitchFamily="18" charset="0"/>
              </a:rPr>
              <a:t>dịch</a:t>
            </a:r>
            <a:r>
              <a:rPr lang="en-US" altLang="en-US" sz="2800" dirty="0">
                <a:solidFill>
                  <a:srgbClr val="0D0D0D"/>
                </a:solidFill>
                <a:latin typeface="Times New Roman" panose="02020603050405020304" pitchFamily="18" charset="0"/>
                <a:cs typeface="Times New Roman" panose="02020603050405020304" pitchFamily="18" charset="0"/>
              </a:rPr>
              <a:t> </a:t>
            </a:r>
            <a:r>
              <a:rPr lang="en-US" altLang="en-US" sz="2800" dirty="0" err="1">
                <a:solidFill>
                  <a:srgbClr val="0D0D0D"/>
                </a:solidFill>
                <a:latin typeface="Times New Roman" panose="02020603050405020304" pitchFamily="18" charset="0"/>
                <a:cs typeface="Times New Roman" panose="02020603050405020304" pitchFamily="18" charset="0"/>
              </a:rPr>
              <a:t>Điện</a:t>
            </a:r>
            <a:r>
              <a:rPr lang="en-US" altLang="en-US" sz="2800" dirty="0">
                <a:solidFill>
                  <a:srgbClr val="0D0D0D"/>
                </a:solidFill>
                <a:latin typeface="Times New Roman" panose="02020603050405020304" pitchFamily="18" charset="0"/>
                <a:cs typeface="Times New Roman" panose="02020603050405020304" pitchFamily="18" charset="0"/>
              </a:rPr>
              <a:t> </a:t>
            </a:r>
            <a:r>
              <a:rPr lang="en-US" altLang="en-US" sz="2800" dirty="0" err="1">
                <a:solidFill>
                  <a:srgbClr val="0D0D0D"/>
                </a:solidFill>
                <a:latin typeface="Times New Roman" panose="02020603050405020304" pitchFamily="18" charset="0"/>
                <a:cs typeface="Times New Roman" panose="02020603050405020304" pitchFamily="18" charset="0"/>
              </a:rPr>
              <a:t>Biên</a:t>
            </a:r>
            <a:r>
              <a:rPr lang="en-US" altLang="en-US" sz="2800" dirty="0">
                <a:solidFill>
                  <a:srgbClr val="0D0D0D"/>
                </a:solidFill>
                <a:latin typeface="Times New Roman" panose="02020603050405020304" pitchFamily="18" charset="0"/>
                <a:cs typeface="Times New Roman" panose="02020603050405020304" pitchFamily="18" charset="0"/>
              </a:rPr>
              <a:t> </a:t>
            </a:r>
            <a:r>
              <a:rPr lang="en-US" altLang="en-US" sz="2800" dirty="0" err="1">
                <a:solidFill>
                  <a:srgbClr val="0D0D0D"/>
                </a:solidFill>
                <a:latin typeface="Times New Roman" panose="02020603050405020304" pitchFamily="18" charset="0"/>
                <a:cs typeface="Times New Roman" panose="02020603050405020304" pitchFamily="18" charset="0"/>
              </a:rPr>
              <a:t>Phủ</a:t>
            </a:r>
            <a:r>
              <a:rPr lang="en-US" altLang="en-US" sz="2800" dirty="0">
                <a:solidFill>
                  <a:srgbClr val="0D0D0D"/>
                </a:solidFill>
                <a:latin typeface="Times New Roman" panose="02020603050405020304" pitchFamily="18" charset="0"/>
                <a:cs typeface="Times New Roman" panose="02020603050405020304" pitchFamily="18" charset="0"/>
              </a:rPr>
              <a:t> 1954 ?</a:t>
            </a:r>
          </a:p>
          <a:p>
            <a:pPr algn="ctr"/>
            <a:endParaRPr lang="en-US" sz="2800" dirty="0"/>
          </a:p>
        </p:txBody>
      </p:sp>
      <p:sp>
        <p:nvSpPr>
          <p:cNvPr id="7" name="TextBox 6"/>
          <p:cNvSpPr txBox="1"/>
          <p:nvPr/>
        </p:nvSpPr>
        <p:spPr>
          <a:xfrm>
            <a:off x="4531057" y="2714856"/>
            <a:ext cx="3207224" cy="3539430"/>
          </a:xfrm>
          <a:prstGeom prst="rect">
            <a:avLst/>
          </a:prstGeom>
          <a:noFill/>
        </p:spPr>
        <p:txBody>
          <a:bodyPr wrap="square" rtlCol="0">
            <a:spAutoFit/>
          </a:bodyPr>
          <a:lstStyle/>
          <a:p>
            <a:pPr algn="ctr"/>
            <a:r>
              <a:rPr lang="en-US" sz="2800" u="sng">
                <a:latin typeface="Times New Roman" panose="02020603050405020304" pitchFamily="18" charset="0"/>
                <a:cs typeface="Times New Roman" panose="02020603050405020304" pitchFamily="18" charset="0"/>
              </a:rPr>
              <a:t>Câu 2</a:t>
            </a:r>
          </a:p>
          <a:p>
            <a:pPr algn="ctr"/>
            <a:endParaRPr lang="en-US" sz="2800">
              <a:latin typeface="Times New Roman" panose="02020603050405020304" pitchFamily="18" charset="0"/>
              <a:cs typeface="Times New Roman" panose="02020603050405020304" pitchFamily="18" charset="0"/>
            </a:endParaRPr>
          </a:p>
          <a:p>
            <a:pPr algn="ctr"/>
            <a:r>
              <a:rPr lang="en-US" altLang="en-US" sz="2800">
                <a:solidFill>
                  <a:srgbClr val="0D0D0D"/>
                </a:solidFill>
                <a:latin typeface="Times New Roman" panose="02020603050405020304" pitchFamily="18" charset="0"/>
                <a:cs typeface="Times New Roman" panose="02020603050405020304" pitchFamily="18" charset="0"/>
              </a:rPr>
              <a:t>Nêu những dẫn chứng về việc đế quốc Mĩ cố tình phá hoại Hiệp định</a:t>
            </a:r>
          </a:p>
          <a:p>
            <a:pPr algn="ctr"/>
            <a:r>
              <a:rPr lang="en-US" altLang="en-US" sz="2800">
                <a:solidFill>
                  <a:srgbClr val="0D0D0D"/>
                </a:solidFill>
                <a:latin typeface="Times New Roman" panose="02020603050405020304" pitchFamily="18" charset="0"/>
                <a:cs typeface="Times New Roman" panose="02020603050405020304" pitchFamily="18" charset="0"/>
              </a:rPr>
              <a:t>Giơ - ne - vơ ?</a:t>
            </a:r>
          </a:p>
          <a:p>
            <a:pPr algn="ctr"/>
            <a:endParaRPr lang="en-US" sz="2800">
              <a:latin typeface="Times New Roman" panose="02020603050405020304" pitchFamily="18" charset="0"/>
              <a:cs typeface="Times New Roman" panose="02020603050405020304" pitchFamily="18" charset="0"/>
            </a:endParaRPr>
          </a:p>
        </p:txBody>
      </p:sp>
      <p:sp>
        <p:nvSpPr>
          <p:cNvPr id="8" name="TextBox 7"/>
          <p:cNvSpPr txBox="1"/>
          <p:nvPr/>
        </p:nvSpPr>
        <p:spPr>
          <a:xfrm>
            <a:off x="8475259" y="2714856"/>
            <a:ext cx="3343701" cy="2246769"/>
          </a:xfrm>
          <a:prstGeom prst="rect">
            <a:avLst/>
          </a:prstGeom>
          <a:noFill/>
        </p:spPr>
        <p:txBody>
          <a:bodyPr wrap="square" rtlCol="0">
            <a:spAutoFit/>
          </a:bodyPr>
          <a:lstStyle/>
          <a:p>
            <a:pPr algn="ctr"/>
            <a:r>
              <a:rPr lang="en-US" sz="2800" u="sng">
                <a:latin typeface="Times New Roman" panose="02020603050405020304" pitchFamily="18" charset="0"/>
                <a:cs typeface="Times New Roman" panose="02020603050405020304" pitchFamily="18" charset="0"/>
              </a:rPr>
              <a:t>Câu 3</a:t>
            </a:r>
          </a:p>
          <a:p>
            <a:pPr algn="ctr"/>
            <a:endParaRPr lang="en-US" sz="2800">
              <a:latin typeface="Times New Roman" panose="02020603050405020304" pitchFamily="18" charset="0"/>
              <a:cs typeface="Times New Roman" panose="02020603050405020304" pitchFamily="18" charset="0"/>
            </a:endParaRPr>
          </a:p>
          <a:p>
            <a:pPr algn="ctr"/>
            <a:r>
              <a:rPr lang="en-US" altLang="en-US" sz="2800">
                <a:solidFill>
                  <a:srgbClr val="0D0D0D"/>
                </a:solidFill>
                <a:latin typeface="Times New Roman" panose="02020603050405020304" pitchFamily="18" charset="0"/>
                <a:cs typeface="Times New Roman" panose="02020603050405020304" pitchFamily="18" charset="0"/>
              </a:rPr>
              <a:t>Muốn xóa bỏ chia cắt, dân tộc ta phải làm gì ?</a:t>
            </a:r>
          </a:p>
        </p:txBody>
      </p:sp>
    </p:spTree>
    <p:extLst>
      <p:ext uri="{BB962C8B-B14F-4D97-AF65-F5344CB8AC3E}">
        <p14:creationId xmlns:p14="http://schemas.microsoft.com/office/powerpoint/2010/main" val="79017910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60060"/>
            <a:ext cx="12192001" cy="5697940"/>
          </a:xfrm>
          <a:prstGeom prst="rect">
            <a:avLst/>
          </a:prstGeom>
        </p:spPr>
      </p:pic>
      <p:sp>
        <p:nvSpPr>
          <p:cNvPr id="2" name="TextBox 1"/>
          <p:cNvSpPr txBox="1"/>
          <p:nvPr/>
        </p:nvSpPr>
        <p:spPr>
          <a:xfrm>
            <a:off x="5431809" y="2239315"/>
            <a:ext cx="5090615" cy="3539430"/>
          </a:xfrm>
          <a:prstGeom prst="rect">
            <a:avLst/>
          </a:prstGeom>
          <a:noFill/>
        </p:spPr>
        <p:txBody>
          <a:bodyPr wrap="square" rtlCol="0">
            <a:spAutoFit/>
          </a:bodyPr>
          <a:lstStyle/>
          <a:p>
            <a:r>
              <a:rPr lang="en-US" altLang="en-US" sz="2800" dirty="0">
                <a:latin typeface="Times New Roman" panose="02020603050405020304" pitchFamily="18" charset="0"/>
                <a:cs typeface="Times New Roman" panose="02020603050405020304" pitchFamily="18" charset="0"/>
              </a:rPr>
              <a:t>Sau </a:t>
            </a:r>
            <a:r>
              <a:rPr lang="en-US" altLang="en-US" sz="2800" dirty="0" err="1">
                <a:latin typeface="Times New Roman" panose="02020603050405020304" pitchFamily="18" charset="0"/>
                <a:cs typeface="Times New Roman" panose="02020603050405020304" pitchFamily="18" charset="0"/>
              </a:rPr>
              <a:t>năm</a:t>
            </a:r>
            <a:r>
              <a:rPr lang="en-US" altLang="en-US" sz="2800" dirty="0">
                <a:latin typeface="Times New Roman" panose="02020603050405020304" pitchFamily="18" charset="0"/>
                <a:cs typeface="Times New Roman" panose="02020603050405020304" pitchFamily="18" charset="0"/>
              </a:rPr>
              <a:t> 1954, </a:t>
            </a:r>
            <a:r>
              <a:rPr lang="en-US" altLang="en-US" sz="2800" dirty="0" err="1">
                <a:latin typeface="Times New Roman" panose="02020603050405020304" pitchFamily="18" charset="0"/>
                <a:cs typeface="Times New Roman" panose="02020603050405020304" pitchFamily="18" charset="0"/>
              </a:rPr>
              <a:t>Pháp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buộc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Hiệp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định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Giơ</a:t>
            </a:r>
            <a:r>
              <a:rPr lang="en-US" altLang="en-US" sz="2800" dirty="0">
                <a:latin typeface="Times New Roman" panose="02020603050405020304" pitchFamily="18" charset="0"/>
                <a:cs typeface="Times New Roman" panose="02020603050405020304" pitchFamily="18" charset="0"/>
              </a:rPr>
              <a:t> - ne - </a:t>
            </a:r>
            <a:r>
              <a:rPr lang="en-US" altLang="en-US" sz="2800" dirty="0" err="1">
                <a:latin typeface="Times New Roman" panose="02020603050405020304" pitchFamily="18" charset="0"/>
                <a:cs typeface="Times New Roman" panose="02020603050405020304" pitchFamily="18" charset="0"/>
              </a:rPr>
              <a:t>vơ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chấm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dứt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chiến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tranh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lập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hòa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bình</a:t>
            </a:r>
            <a:r>
              <a:rPr lang="en-US" altLang="en-US" sz="2800" dirty="0">
                <a:latin typeface="Times New Roman" panose="02020603050405020304" pitchFamily="18" charset="0"/>
                <a:cs typeface="Times New Roman" panose="02020603050405020304" pitchFamily="18" charset="0"/>
              </a:rPr>
              <a:t> ở </a:t>
            </a:r>
            <a:r>
              <a:rPr lang="en-US" altLang="en-US" sz="2800" dirty="0" err="1">
                <a:latin typeface="Times New Roman" panose="02020603050405020304" pitchFamily="18" charset="0"/>
                <a:cs typeface="Times New Roman" panose="02020603050405020304" pitchFamily="18" charset="0"/>
              </a:rPr>
              <a:t>Việt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nam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gian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Pháp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rút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Mĩ</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dần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thay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Pháp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xâm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lượt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miền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nam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Ngô</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Diệm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Tổng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thống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lập</a:t>
            </a:r>
            <a:r>
              <a:rPr lang="en-US" altLang="en-US" sz="2800" dirty="0">
                <a:latin typeface="Times New Roman" panose="02020603050405020304" pitchFamily="18" charset="0"/>
                <a:cs typeface="Times New Roman" panose="02020603050405020304" pitchFamily="18" charset="0"/>
              </a:rPr>
              <a:t> ra </a:t>
            </a:r>
            <a:r>
              <a:rPr lang="en-US" altLang="en-US" sz="2800" dirty="0" err="1">
                <a:latin typeface="Times New Roman" panose="02020603050405020304" pitchFamily="18" charset="0"/>
                <a:cs typeface="Times New Roman" panose="02020603050405020304" pitchFamily="18" charset="0"/>
              </a:rPr>
              <a:t>chính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quyền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tay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sai</a:t>
            </a:r>
            <a:r>
              <a:rPr lang="en-US" altLang="en-US" sz="2800"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250623" y="2844196"/>
            <a:ext cx="4587507" cy="1569660"/>
          </a:xfrm>
          <a:prstGeom prst="rect">
            <a:avLst/>
          </a:prstGeom>
          <a:noFill/>
        </p:spPr>
        <p:txBody>
          <a:bodyPr wrap="square" rtlCol="0">
            <a:spAutoFit/>
          </a:bodyPr>
          <a:lstStyle/>
          <a:p>
            <a:pPr algn="ctr"/>
            <a:r>
              <a:rPr lang="en-US" altLang="en-US" sz="3200" i="1" u="sng">
                <a:solidFill>
                  <a:schemeClr val="accent5">
                    <a:lumMod val="75000"/>
                  </a:schemeClr>
                </a:solidFill>
                <a:latin typeface="Times New Roman" panose="02020603050405020304" pitchFamily="18" charset="0"/>
                <a:cs typeface="Times New Roman" panose="02020603050405020304" pitchFamily="18" charset="0"/>
              </a:rPr>
              <a:t>Câu 1</a:t>
            </a:r>
            <a:r>
              <a:rPr lang="en-US" altLang="en-US" sz="3200" i="1">
                <a:solidFill>
                  <a:schemeClr val="accent5">
                    <a:lumMod val="75000"/>
                  </a:schemeClr>
                </a:solidFill>
                <a:latin typeface="Times New Roman" panose="02020603050405020304" pitchFamily="18" charset="0"/>
                <a:cs typeface="Times New Roman" panose="02020603050405020304" pitchFamily="18" charset="0"/>
              </a:rPr>
              <a:t>: Nêu tình hình nước ta sau chiến dịch </a:t>
            </a:r>
          </a:p>
          <a:p>
            <a:pPr algn="ctr"/>
            <a:r>
              <a:rPr lang="en-US" altLang="en-US" sz="3200" i="1">
                <a:solidFill>
                  <a:schemeClr val="accent5">
                    <a:lumMod val="75000"/>
                  </a:schemeClr>
                </a:solidFill>
                <a:latin typeface="Times New Roman" panose="02020603050405020304" pitchFamily="18" charset="0"/>
                <a:cs typeface="Times New Roman" panose="02020603050405020304" pitchFamily="18" charset="0"/>
              </a:rPr>
              <a:t>Điện Biên Phủ 1954 ?</a:t>
            </a:r>
          </a:p>
        </p:txBody>
      </p:sp>
      <p:sp>
        <p:nvSpPr>
          <p:cNvPr id="6" name="Regular Pentagon 5"/>
          <p:cNvSpPr/>
          <p:nvPr/>
        </p:nvSpPr>
        <p:spPr>
          <a:xfrm>
            <a:off x="250623" y="227758"/>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9807" y="257036"/>
            <a:ext cx="11008778"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Nam – Bắc?</a:t>
            </a:r>
            <a:endParaRPr lang="en-US" sz="3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42187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gular Pentagon 1"/>
          <p:cNvSpPr/>
          <p:nvPr/>
        </p:nvSpPr>
        <p:spPr>
          <a:xfrm>
            <a:off x="250623" y="227758"/>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807" y="257036"/>
            <a:ext cx="11008778"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Nam – Bắc?</a:t>
            </a:r>
            <a:endParaRPr lang="en-US" sz="3400" b="1">
              <a:latin typeface="Times New Roman" panose="02020603050405020304" pitchFamily="18" charset="0"/>
              <a:cs typeface="Times New Roman" panose="02020603050405020304" pitchFamily="18" charset="0"/>
            </a:endParaRPr>
          </a:p>
        </p:txBody>
      </p:sp>
      <p:sp>
        <p:nvSpPr>
          <p:cNvPr id="5" name="Rectangle 4"/>
          <p:cNvSpPr/>
          <p:nvPr/>
        </p:nvSpPr>
        <p:spPr>
          <a:xfrm>
            <a:off x="623454" y="870565"/>
            <a:ext cx="11104938" cy="954107"/>
          </a:xfrm>
          <a:prstGeom prst="rect">
            <a:avLst/>
          </a:prstGeom>
        </p:spPr>
        <p:txBody>
          <a:bodyPr wrap="square">
            <a:spAutoFit/>
          </a:bodyPr>
          <a:lstStyle/>
          <a:p>
            <a:r>
              <a:rPr lang="en-US" sz="2800" i="1" u="sng">
                <a:latin typeface="Times New Roman" panose="02020603050405020304" pitchFamily="18" charset="0"/>
                <a:cs typeface="Times New Roman" panose="02020603050405020304" pitchFamily="18" charset="0"/>
              </a:rPr>
              <a:t>Câu 2</a:t>
            </a:r>
            <a:r>
              <a:rPr lang="en-US" sz="2800" i="1">
                <a:latin typeface="Times New Roman" panose="02020603050405020304" pitchFamily="18" charset="0"/>
                <a:cs typeface="Times New Roman" panose="02020603050405020304" pitchFamily="18" charset="0"/>
              </a:rPr>
              <a:t>: </a:t>
            </a:r>
            <a:r>
              <a:rPr lang="en-US" altLang="en-US" sz="2800" i="1">
                <a:latin typeface="Times New Roman" panose="02020603050405020304" pitchFamily="18" charset="0"/>
                <a:cs typeface="Times New Roman" panose="02020603050405020304" pitchFamily="18" charset="0"/>
              </a:rPr>
              <a:t>Nêu những dẫn chứng về việc đế quốc Mĩ cố tình phá hoại Hiệp định Giơ - ne - vơ ?</a:t>
            </a:r>
          </a:p>
        </p:txBody>
      </p:sp>
      <p:sp>
        <p:nvSpPr>
          <p:cNvPr id="6" name="TextBox 5"/>
          <p:cNvSpPr txBox="1"/>
          <p:nvPr/>
        </p:nvSpPr>
        <p:spPr>
          <a:xfrm>
            <a:off x="3152630" y="1942754"/>
            <a:ext cx="6523630" cy="523220"/>
          </a:xfrm>
          <a:prstGeom prst="rect">
            <a:avLst/>
          </a:prstGeom>
          <a:noFill/>
        </p:spPr>
        <p:txBody>
          <a:bodyPr wrap="square" rtlCol="0">
            <a:spAutoFit/>
          </a:bodyPr>
          <a:lstStyle/>
          <a:p>
            <a:r>
              <a:rPr lang="en-US" sz="2800">
                <a:latin typeface="Times New Roman" pitchFamily="18" charset="0"/>
                <a:cs typeface="Times New Roman" pitchFamily="18" charset="0"/>
              </a:rPr>
              <a:t>Ra sức chống phá lực lương cách mạng.</a:t>
            </a:r>
          </a:p>
        </p:txBody>
      </p:sp>
      <p:sp>
        <p:nvSpPr>
          <p:cNvPr id="7" name="TextBox 6"/>
          <p:cNvSpPr txBox="1"/>
          <p:nvPr/>
        </p:nvSpPr>
        <p:spPr>
          <a:xfrm>
            <a:off x="4877213" y="3155289"/>
            <a:ext cx="7091871" cy="954107"/>
          </a:xfrm>
          <a:prstGeom prst="rect">
            <a:avLst/>
          </a:prstGeom>
          <a:noFill/>
        </p:spPr>
        <p:txBody>
          <a:bodyPr wrap="square" rtlCol="0">
            <a:spAutoFit/>
          </a:bodyPr>
          <a:lstStyle/>
          <a:p>
            <a:r>
              <a:rPr lang="en-US" sz="2800">
                <a:latin typeface="Times New Roman" pitchFamily="18" charset="0"/>
                <a:cs typeface="Times New Roman" pitchFamily="18" charset="0"/>
              </a:rPr>
              <a:t>Khủng bố dã man những người đòi hiệp thương, tổng tuyển cử, thống nhất đất nước.</a:t>
            </a:r>
          </a:p>
        </p:txBody>
      </p:sp>
      <p:sp>
        <p:nvSpPr>
          <p:cNvPr id="8" name="TextBox 7"/>
          <p:cNvSpPr txBox="1"/>
          <p:nvPr/>
        </p:nvSpPr>
        <p:spPr>
          <a:xfrm>
            <a:off x="4877213" y="4962959"/>
            <a:ext cx="6946708" cy="954107"/>
          </a:xfrm>
          <a:prstGeom prst="rect">
            <a:avLst/>
          </a:prstGeom>
          <a:noFill/>
        </p:spPr>
        <p:txBody>
          <a:bodyPr wrap="square" rtlCol="0">
            <a:spAutoFit/>
          </a:bodyPr>
          <a:lstStyle/>
          <a:p>
            <a:r>
              <a:rPr lang="en-US" sz="2800">
                <a:latin typeface="Times New Roman" pitchFamily="18" charset="0"/>
                <a:cs typeface="Times New Roman" pitchFamily="18" charset="0"/>
              </a:rPr>
              <a:t>Thực hiện chính sách “tố cộng”, “diệt cộng” với khẩu hiệu “thà giết nhầm còn hơn bỏ sót”.</a:t>
            </a:r>
          </a:p>
        </p:txBody>
      </p:sp>
    </p:spTree>
    <p:extLst>
      <p:ext uri="{BB962C8B-B14F-4D97-AF65-F5344CB8AC3E}">
        <p14:creationId xmlns:p14="http://schemas.microsoft.com/office/powerpoint/2010/main" val="31866150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97771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diemsang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585" y="156948"/>
            <a:ext cx="9266829" cy="566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52650" y="6134667"/>
            <a:ext cx="11286698" cy="523220"/>
          </a:xfrm>
          <a:prstGeom prst="rect">
            <a:avLst/>
          </a:prstGeom>
          <a:noFill/>
        </p:spPr>
        <p:txBody>
          <a:bodyPr wrap="square" rtlCol="0">
            <a:spAutoFit/>
          </a:bodyPr>
          <a:lstStyle/>
          <a:p>
            <a:pPr algn="ctr">
              <a:defRPr/>
            </a:pPr>
            <a:r>
              <a:rPr lang="en-US" altLang="en-US" sz="2800">
                <a:latin typeface="Times New Roman" panose="02020603050405020304" pitchFamily="18" charset="0"/>
                <a:cs typeface="Times New Roman" panose="02020603050405020304" pitchFamily="18" charset="0"/>
              </a:rPr>
              <a:t>Ngô Đình Diệm bắt tay với tổng thống Mĩ Ai - xen - hao tại Oa - sinh - tơn</a:t>
            </a:r>
          </a:p>
        </p:txBody>
      </p:sp>
    </p:spTree>
    <p:extLst>
      <p:ext uri="{BB962C8B-B14F-4D97-AF65-F5344CB8AC3E}">
        <p14:creationId xmlns:p14="http://schemas.microsoft.com/office/powerpoint/2010/main" val="695134388"/>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9862" y="0"/>
            <a:ext cx="8002137"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2125" y="152400"/>
            <a:ext cx="7096836"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52482" y="2736502"/>
            <a:ext cx="3749723" cy="1384995"/>
          </a:xfrm>
          <a:prstGeom prst="rect">
            <a:avLst/>
          </a:prstGeom>
          <a:noFill/>
        </p:spPr>
        <p:txBody>
          <a:bodyPr wrap="square" rtlCol="0">
            <a:spAutoFit/>
          </a:bodyPr>
          <a:lstStyle/>
          <a:p>
            <a:pPr algn="ctr">
              <a:defRPr/>
            </a:pP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Mĩ</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Diệm</a:t>
            </a:r>
            <a:r>
              <a:rPr lang="en-US" sz="2800" dirty="0">
                <a:latin typeface="Times New Roman" pitchFamily="18" charset="0"/>
                <a:cs typeface="Times New Roman" pitchFamily="18" charset="0"/>
              </a:rPr>
              <a:t> </a:t>
            </a:r>
          </a:p>
          <a:p>
            <a:pPr algn="ctr">
              <a:defRPr/>
            </a:pPr>
            <a:r>
              <a:rPr lang="en-US" sz="2800" dirty="0" err="1">
                <a:latin typeface="Times New Roman" pitchFamily="18" charset="0"/>
                <a:cs typeface="Times New Roman" pitchFamily="18" charset="0"/>
              </a:rPr>
              <a:t>bắt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bớ</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tội</a:t>
            </a:r>
            <a:r>
              <a:rPr lang="en-US" sz="2800" dirty="0">
                <a:latin typeface="Times New Roman" pitchFamily="18" charset="0"/>
                <a:cs typeface="Times New Roman" pitchFamily="18" charset="0"/>
              </a:rPr>
              <a:t>.</a:t>
            </a:r>
            <a:endParaRPr lang="en-US" sz="2800" dirty="0"/>
          </a:p>
        </p:txBody>
      </p:sp>
    </p:spTree>
    <p:extLst>
      <p:ext uri="{BB962C8B-B14F-4D97-AF65-F5344CB8AC3E}">
        <p14:creationId xmlns:p14="http://schemas.microsoft.com/office/powerpoint/2010/main" val="1359352098"/>
      </p:ext>
    </p:extLst>
  </p:cSld>
  <p:clrMapOvr>
    <a:masterClrMapping/>
  </p:clrMapOvr>
  <p:transition spd="slow">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473958" y="232012"/>
            <a:ext cx="9362365" cy="6209731"/>
            <a:chOff x="0" y="527"/>
            <a:chExt cx="5760" cy="5210"/>
          </a:xfrm>
        </p:grpSpPr>
        <p:grpSp>
          <p:nvGrpSpPr>
            <p:cNvPr id="3" name="Group 4"/>
            <p:cNvGrpSpPr>
              <a:grpSpLocks/>
            </p:cNvGrpSpPr>
            <p:nvPr/>
          </p:nvGrpSpPr>
          <p:grpSpPr bwMode="auto">
            <a:xfrm>
              <a:off x="0" y="527"/>
              <a:ext cx="5760" cy="5210"/>
              <a:chOff x="0" y="0"/>
              <a:chExt cx="5760" cy="4284"/>
            </a:xfrm>
          </p:grpSpPr>
          <p:pic>
            <p:nvPicPr>
              <p:cNvPr id="5" name="Picture 5" descr="Sau+tran+ch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733" y="4054"/>
                <a:ext cx="305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CA" altLang="en-US" sz="1800" b="1">
                    <a:latin typeface="Times New Roman" panose="02020603050405020304" pitchFamily="18" charset="0"/>
                    <a:cs typeface="Times New Roman" panose="02020603050405020304" pitchFamily="18" charset="0"/>
                  </a:rPr>
                  <a:t>Những cuộc thảm sát của chính quyền Mĩ-Diệm</a:t>
                </a:r>
                <a:endParaRPr lang="en-US" altLang="en-US" sz="1800" b="1">
                  <a:latin typeface="Times New Roman" panose="02020603050405020304" pitchFamily="18" charset="0"/>
                  <a:cs typeface="Times New Roman" panose="02020603050405020304" pitchFamily="18" charset="0"/>
                </a:endParaRPr>
              </a:p>
            </p:txBody>
          </p:sp>
        </p:grpSp>
        <p:sp>
          <p:nvSpPr>
            <p:cNvPr id="4" name="Text Box 7"/>
            <p:cNvSpPr txBox="1">
              <a:spLocks noChangeArrowheads="1"/>
            </p:cNvSpPr>
            <p:nvPr/>
          </p:nvSpPr>
          <p:spPr bwMode="auto">
            <a:xfrm>
              <a:off x="3673" y="890"/>
              <a:ext cx="2087" cy="700"/>
            </a:xfrm>
            <a:prstGeom prst="rect">
              <a:avLst/>
            </a:prstGeom>
            <a:solidFill>
              <a:srgbClr val="FFFF00"/>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CA" altLang="en-US" sz="1800" dirty="0" err="1">
                  <a:solidFill>
                    <a:srgbClr val="002060"/>
                  </a:solidFill>
                  <a:latin typeface="Times New Roman" panose="02020603050405020304" pitchFamily="18" charset="0"/>
                  <a:cs typeface="Times New Roman" panose="02020603050405020304" pitchFamily="18" charset="0"/>
                </a:rPr>
                <a:t>Mĩ</a:t>
              </a:r>
              <a:r>
                <a:rPr lang="en-CA" altLang="en-US" sz="1800" dirty="0">
                  <a:solidFill>
                    <a:srgbClr val="002060"/>
                  </a:solidFill>
                  <a:latin typeface="Times New Roman" panose="02020603050405020304" pitchFamily="18" charset="0"/>
                  <a:cs typeface="Times New Roman" panose="02020603050405020304" pitchFamily="18" charset="0"/>
                </a:rPr>
                <a:t> –</a:t>
              </a:r>
              <a:r>
                <a:rPr lang="en-CA" altLang="en-US" sz="1800" dirty="0" err="1">
                  <a:solidFill>
                    <a:srgbClr val="002060"/>
                  </a:solidFill>
                  <a:latin typeface="Times New Roman" panose="02020603050405020304" pitchFamily="18" charset="0"/>
                  <a:cs typeface="Times New Roman" panose="02020603050405020304" pitchFamily="18" charset="0"/>
                </a:rPr>
                <a:t>Diệm</a:t>
              </a:r>
              <a:r>
                <a:rPr lang="en-CA" altLang="en-US" sz="1800" dirty="0">
                  <a:solidFill>
                    <a:srgbClr val="002060"/>
                  </a:solidFill>
                  <a:latin typeface="Times New Roman" panose="02020603050405020304" pitchFamily="18" charset="0"/>
                  <a:cs typeface="Times New Roman" panose="02020603050405020304" pitchFamily="18" charset="0"/>
                </a:rPr>
                <a:t> </a:t>
              </a:r>
              <a:r>
                <a:rPr lang="en-CA" altLang="en-US" sz="1800" dirty="0" err="1">
                  <a:solidFill>
                    <a:srgbClr val="002060"/>
                  </a:solidFill>
                  <a:latin typeface="Times New Roman" panose="02020603050405020304" pitchFamily="18" charset="0"/>
                  <a:cs typeface="Times New Roman" panose="02020603050405020304" pitchFamily="18" charset="0"/>
                </a:rPr>
                <a:t>thực</a:t>
              </a:r>
              <a:r>
                <a:rPr lang="en-CA" altLang="en-US" sz="1800" dirty="0">
                  <a:solidFill>
                    <a:srgbClr val="002060"/>
                  </a:solidFill>
                  <a:latin typeface="Times New Roman" panose="02020603050405020304" pitchFamily="18" charset="0"/>
                  <a:cs typeface="Times New Roman" panose="02020603050405020304" pitchFamily="18" charset="0"/>
                </a:rPr>
                <a:t> </a:t>
              </a:r>
              <a:r>
                <a:rPr lang="en-CA" altLang="en-US" sz="1800" dirty="0" err="1">
                  <a:solidFill>
                    <a:srgbClr val="002060"/>
                  </a:solidFill>
                  <a:latin typeface="Times New Roman" panose="02020603050405020304" pitchFamily="18" charset="0"/>
                  <a:cs typeface="Times New Roman" panose="02020603050405020304" pitchFamily="18" charset="0"/>
                </a:rPr>
                <a:t>hiện</a:t>
              </a:r>
              <a:r>
                <a:rPr lang="en-CA" altLang="en-US" sz="1800" dirty="0">
                  <a:solidFill>
                    <a:srgbClr val="002060"/>
                  </a:solidFill>
                  <a:latin typeface="Times New Roman" panose="02020603050405020304" pitchFamily="18" charset="0"/>
                  <a:cs typeface="Times New Roman" panose="02020603050405020304" pitchFamily="18" charset="0"/>
                </a:rPr>
                <a:t> </a:t>
              </a:r>
              <a:r>
                <a:rPr lang="en-CA" altLang="en-US" sz="1800" dirty="0" err="1">
                  <a:solidFill>
                    <a:srgbClr val="002060"/>
                  </a:solidFill>
                  <a:latin typeface="Times New Roman" panose="02020603050405020304" pitchFamily="18" charset="0"/>
                  <a:cs typeface="Times New Roman" panose="02020603050405020304" pitchFamily="18" charset="0"/>
                </a:rPr>
                <a:t>chính</a:t>
              </a:r>
              <a:r>
                <a:rPr lang="en-CA" altLang="en-US" sz="1800" dirty="0">
                  <a:solidFill>
                    <a:srgbClr val="002060"/>
                  </a:solidFill>
                  <a:latin typeface="Times New Roman" panose="02020603050405020304" pitchFamily="18" charset="0"/>
                  <a:cs typeface="Times New Roman" panose="02020603050405020304" pitchFamily="18" charset="0"/>
                </a:rPr>
                <a:t> </a:t>
              </a:r>
              <a:r>
                <a:rPr lang="en-CA" altLang="en-US" sz="1800" dirty="0" err="1">
                  <a:solidFill>
                    <a:srgbClr val="002060"/>
                  </a:solidFill>
                  <a:latin typeface="Times New Roman" panose="02020603050405020304" pitchFamily="18" charset="0"/>
                  <a:cs typeface="Times New Roman" panose="02020603050405020304" pitchFamily="18" charset="0"/>
                </a:rPr>
                <a:t>sách</a:t>
              </a:r>
              <a:r>
                <a:rPr lang="en-CA" altLang="en-US" sz="1800" dirty="0">
                  <a:solidFill>
                    <a:srgbClr val="002060"/>
                  </a:solidFill>
                  <a:latin typeface="Times New Roman" panose="02020603050405020304" pitchFamily="18" charset="0"/>
                  <a:cs typeface="Times New Roman" panose="02020603050405020304" pitchFamily="18" charset="0"/>
                </a:rPr>
                <a:t> “</a:t>
              </a:r>
              <a:r>
                <a:rPr lang="en-CA" altLang="en-US" sz="1800" dirty="0" err="1">
                  <a:solidFill>
                    <a:srgbClr val="002060"/>
                  </a:solidFill>
                  <a:latin typeface="Times New Roman" panose="02020603050405020304" pitchFamily="18" charset="0"/>
                  <a:cs typeface="Times New Roman" panose="02020603050405020304" pitchFamily="18" charset="0"/>
                </a:rPr>
                <a:t>tố</a:t>
              </a:r>
              <a:r>
                <a:rPr lang="en-CA" altLang="en-US" sz="1800" dirty="0">
                  <a:solidFill>
                    <a:srgbClr val="002060"/>
                  </a:solidFill>
                  <a:latin typeface="Times New Roman" panose="02020603050405020304" pitchFamily="18" charset="0"/>
                  <a:cs typeface="Times New Roman" panose="02020603050405020304" pitchFamily="18" charset="0"/>
                </a:rPr>
                <a:t> </a:t>
              </a:r>
              <a:r>
                <a:rPr lang="en-CA" altLang="en-US" sz="1800" dirty="0" err="1">
                  <a:solidFill>
                    <a:srgbClr val="002060"/>
                  </a:solidFill>
                  <a:latin typeface="Times New Roman" panose="02020603050405020304" pitchFamily="18" charset="0"/>
                  <a:cs typeface="Times New Roman" panose="02020603050405020304" pitchFamily="18" charset="0"/>
                </a:rPr>
                <a:t>cộng</a:t>
              </a:r>
              <a:r>
                <a:rPr lang="en-CA" altLang="en-US" sz="1800" dirty="0">
                  <a:solidFill>
                    <a:srgbClr val="002060"/>
                  </a:solidFill>
                  <a:latin typeface="Times New Roman" panose="02020603050405020304" pitchFamily="18" charset="0"/>
                  <a:cs typeface="Times New Roman" panose="02020603050405020304" pitchFamily="18" charset="0"/>
                </a:rPr>
                <a:t>”,”</a:t>
              </a:r>
              <a:r>
                <a:rPr lang="en-CA" altLang="en-US" sz="1800" dirty="0" err="1">
                  <a:solidFill>
                    <a:srgbClr val="002060"/>
                  </a:solidFill>
                  <a:latin typeface="Times New Roman" panose="02020603050405020304" pitchFamily="18" charset="0"/>
                  <a:cs typeface="Times New Roman" panose="02020603050405020304" pitchFamily="18" charset="0"/>
                </a:rPr>
                <a:t>diệt</a:t>
              </a:r>
              <a:r>
                <a:rPr lang="en-CA" altLang="en-US" sz="1800" dirty="0">
                  <a:solidFill>
                    <a:srgbClr val="002060"/>
                  </a:solidFill>
                  <a:latin typeface="Times New Roman" panose="02020603050405020304" pitchFamily="18" charset="0"/>
                  <a:cs typeface="Times New Roman" panose="02020603050405020304" pitchFamily="18" charset="0"/>
                </a:rPr>
                <a:t> </a:t>
              </a:r>
              <a:r>
                <a:rPr lang="en-CA" altLang="en-US" sz="1800" dirty="0" err="1">
                  <a:solidFill>
                    <a:srgbClr val="002060"/>
                  </a:solidFill>
                  <a:latin typeface="Times New Roman" panose="02020603050405020304" pitchFamily="18" charset="0"/>
                  <a:cs typeface="Times New Roman" panose="02020603050405020304" pitchFamily="18" charset="0"/>
                </a:rPr>
                <a:t>cộng</a:t>
              </a:r>
              <a:r>
                <a:rPr lang="en-CA" altLang="en-US" sz="1800" dirty="0">
                  <a:solidFill>
                    <a:srgbClr val="002060"/>
                  </a:solidFill>
                  <a:latin typeface="Times New Roman" panose="02020603050405020304" pitchFamily="18" charset="0"/>
                  <a:cs typeface="Times New Roman" panose="02020603050405020304" pitchFamily="18" charset="0"/>
                </a:rPr>
                <a:t> “</a:t>
              </a:r>
              <a:r>
                <a:rPr lang="en-CA" altLang="en-US" sz="1800" dirty="0" err="1">
                  <a:solidFill>
                    <a:srgbClr val="002060"/>
                  </a:solidFill>
                  <a:latin typeface="Times New Roman" panose="02020603050405020304" pitchFamily="18" charset="0"/>
                  <a:cs typeface="Times New Roman" panose="02020603050405020304" pitchFamily="18" charset="0"/>
                </a:rPr>
                <a:t>với</a:t>
              </a:r>
              <a:r>
                <a:rPr lang="en-CA" altLang="en-US" sz="1800" dirty="0">
                  <a:solidFill>
                    <a:srgbClr val="002060"/>
                  </a:solidFill>
                  <a:latin typeface="Times New Roman" panose="02020603050405020304" pitchFamily="18" charset="0"/>
                  <a:cs typeface="Times New Roman" panose="02020603050405020304" pitchFamily="18" charset="0"/>
                </a:rPr>
                <a:t> </a:t>
              </a:r>
              <a:r>
                <a:rPr lang="en-CA" altLang="en-US" sz="1800" dirty="0" err="1">
                  <a:solidFill>
                    <a:srgbClr val="002060"/>
                  </a:solidFill>
                  <a:latin typeface="Times New Roman" panose="02020603050405020304" pitchFamily="18" charset="0"/>
                  <a:cs typeface="Times New Roman" panose="02020603050405020304" pitchFamily="18" charset="0"/>
                </a:rPr>
                <a:t>khẩu</a:t>
              </a:r>
              <a:r>
                <a:rPr lang="en-CA" altLang="en-US" sz="1800" dirty="0">
                  <a:solidFill>
                    <a:srgbClr val="002060"/>
                  </a:solidFill>
                  <a:latin typeface="Times New Roman" panose="02020603050405020304" pitchFamily="18" charset="0"/>
                  <a:cs typeface="Times New Roman" panose="02020603050405020304" pitchFamily="18" charset="0"/>
                </a:rPr>
                <a:t> </a:t>
              </a:r>
              <a:r>
                <a:rPr lang="en-CA" altLang="en-US" sz="1800" dirty="0" err="1">
                  <a:solidFill>
                    <a:srgbClr val="002060"/>
                  </a:solidFill>
                  <a:latin typeface="Times New Roman" panose="02020603050405020304" pitchFamily="18" charset="0"/>
                  <a:cs typeface="Times New Roman" panose="02020603050405020304" pitchFamily="18" charset="0"/>
                </a:rPr>
                <a:t>hiệu</a:t>
              </a:r>
              <a:r>
                <a:rPr lang="en-CA" altLang="en-US" sz="1800" dirty="0">
                  <a:solidFill>
                    <a:srgbClr val="002060"/>
                  </a:solidFill>
                  <a:latin typeface="Times New Roman" panose="02020603050405020304" pitchFamily="18" charset="0"/>
                  <a:cs typeface="Times New Roman" panose="02020603050405020304" pitchFamily="18" charset="0"/>
                </a:rPr>
                <a:t> :”</a:t>
              </a:r>
              <a:r>
                <a:rPr lang="en-CA" altLang="en-US" sz="1800" dirty="0" err="1">
                  <a:solidFill>
                    <a:srgbClr val="002060"/>
                  </a:solidFill>
                  <a:latin typeface="Times New Roman" panose="02020603050405020304" pitchFamily="18" charset="0"/>
                  <a:cs typeface="Times New Roman" panose="02020603050405020304" pitchFamily="18" charset="0"/>
                </a:rPr>
                <a:t>giết</a:t>
              </a:r>
              <a:r>
                <a:rPr lang="en-CA" altLang="en-US" sz="1800" dirty="0">
                  <a:solidFill>
                    <a:srgbClr val="002060"/>
                  </a:solidFill>
                  <a:latin typeface="Times New Roman" panose="02020603050405020304" pitchFamily="18" charset="0"/>
                  <a:cs typeface="Times New Roman" panose="02020603050405020304" pitchFamily="18" charset="0"/>
                </a:rPr>
                <a:t> </a:t>
              </a:r>
              <a:r>
                <a:rPr lang="en-CA" altLang="en-US" sz="1800" dirty="0" err="1">
                  <a:solidFill>
                    <a:srgbClr val="002060"/>
                  </a:solidFill>
                  <a:latin typeface="Times New Roman" panose="02020603050405020304" pitchFamily="18" charset="0"/>
                  <a:cs typeface="Times New Roman" panose="02020603050405020304" pitchFamily="18" charset="0"/>
                </a:rPr>
                <a:t>nhầm</a:t>
              </a:r>
              <a:r>
                <a:rPr lang="en-CA" altLang="en-US" sz="1800" dirty="0">
                  <a:solidFill>
                    <a:srgbClr val="002060"/>
                  </a:solidFill>
                  <a:latin typeface="Times New Roman" panose="02020603050405020304" pitchFamily="18" charset="0"/>
                  <a:cs typeface="Times New Roman" panose="02020603050405020304" pitchFamily="18" charset="0"/>
                </a:rPr>
                <a:t> </a:t>
              </a:r>
              <a:r>
                <a:rPr lang="en-CA" altLang="en-US" sz="1800" dirty="0" err="1">
                  <a:solidFill>
                    <a:srgbClr val="002060"/>
                  </a:solidFill>
                  <a:latin typeface="Times New Roman" panose="02020603050405020304" pitchFamily="18" charset="0"/>
                  <a:cs typeface="Times New Roman" panose="02020603050405020304" pitchFamily="18" charset="0"/>
                </a:rPr>
                <a:t>còn</a:t>
              </a:r>
              <a:r>
                <a:rPr lang="en-CA" altLang="en-US" sz="1800" dirty="0">
                  <a:solidFill>
                    <a:srgbClr val="002060"/>
                  </a:solidFill>
                  <a:latin typeface="Times New Roman" panose="02020603050405020304" pitchFamily="18" charset="0"/>
                  <a:cs typeface="Times New Roman" panose="02020603050405020304" pitchFamily="18" charset="0"/>
                </a:rPr>
                <a:t> </a:t>
              </a:r>
              <a:r>
                <a:rPr lang="en-CA" altLang="en-US" sz="1800" dirty="0" err="1">
                  <a:solidFill>
                    <a:srgbClr val="002060"/>
                  </a:solidFill>
                  <a:latin typeface="Times New Roman" panose="02020603050405020304" pitchFamily="18" charset="0"/>
                  <a:cs typeface="Times New Roman" panose="02020603050405020304" pitchFamily="18" charset="0"/>
                </a:rPr>
                <a:t>hơn</a:t>
              </a:r>
              <a:r>
                <a:rPr lang="en-CA" altLang="en-US" sz="1800" dirty="0">
                  <a:solidFill>
                    <a:srgbClr val="002060"/>
                  </a:solidFill>
                  <a:latin typeface="Times New Roman" panose="02020603050405020304" pitchFamily="18" charset="0"/>
                  <a:cs typeface="Times New Roman" panose="02020603050405020304" pitchFamily="18" charset="0"/>
                </a:rPr>
                <a:t> </a:t>
              </a:r>
              <a:r>
                <a:rPr lang="en-CA" altLang="en-US" sz="1800" dirty="0" err="1">
                  <a:solidFill>
                    <a:srgbClr val="002060"/>
                  </a:solidFill>
                  <a:latin typeface="Times New Roman" panose="02020603050405020304" pitchFamily="18" charset="0"/>
                  <a:cs typeface="Times New Roman" panose="02020603050405020304" pitchFamily="18" charset="0"/>
                </a:rPr>
                <a:t>bỏ</a:t>
              </a:r>
              <a:r>
                <a:rPr lang="en-CA" altLang="en-US" sz="1800" dirty="0">
                  <a:solidFill>
                    <a:srgbClr val="002060"/>
                  </a:solidFill>
                  <a:latin typeface="Times New Roman" panose="02020603050405020304" pitchFamily="18" charset="0"/>
                  <a:cs typeface="Times New Roman" panose="02020603050405020304" pitchFamily="18" charset="0"/>
                </a:rPr>
                <a:t> </a:t>
              </a:r>
              <a:r>
                <a:rPr lang="en-CA" altLang="en-US" sz="1800" dirty="0" err="1">
                  <a:solidFill>
                    <a:srgbClr val="002060"/>
                  </a:solidFill>
                  <a:latin typeface="Times New Roman" panose="02020603050405020304" pitchFamily="18" charset="0"/>
                  <a:cs typeface="Times New Roman" panose="02020603050405020304" pitchFamily="18" charset="0"/>
                </a:rPr>
                <a:t>sót</a:t>
              </a:r>
              <a:r>
                <a:rPr lang="en-CA" altLang="en-US" sz="1800" dirty="0">
                  <a:solidFill>
                    <a:srgbClr val="002060"/>
                  </a:solidFill>
                  <a:latin typeface="Times New Roman" panose="02020603050405020304" pitchFamily="18" charset="0"/>
                  <a:cs typeface="Times New Roman" panose="02020603050405020304" pitchFamily="18" charset="0"/>
                </a:rPr>
                <a:t>”</a:t>
              </a:r>
              <a:endParaRPr lang="en-US" altLang="en-US" sz="1800" dirty="0">
                <a:solidFill>
                  <a:srgbClr val="002060"/>
                </a:solidFill>
                <a:latin typeface="Times New Roman" panose="02020603050405020304" pitchFamily="18" charset="0"/>
                <a:cs typeface="Times New Roman" panose="02020603050405020304" pitchFamily="18" charset="0"/>
              </a:endParaRPr>
            </a:p>
          </p:txBody>
        </p:sp>
      </p:grpSp>
      <p:sp>
        <p:nvSpPr>
          <p:cNvPr id="7" name="Rectangle 6"/>
          <p:cNvSpPr/>
          <p:nvPr/>
        </p:nvSpPr>
        <p:spPr>
          <a:xfrm>
            <a:off x="1214650" y="5817848"/>
            <a:ext cx="988098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61062" y="6013438"/>
            <a:ext cx="7588155" cy="523220"/>
          </a:xfrm>
          <a:prstGeom prst="rect">
            <a:avLst/>
          </a:prstGeom>
          <a:noFill/>
        </p:spPr>
        <p:txBody>
          <a:bodyPr wrap="square" rtlCol="0">
            <a:spAutoFit/>
          </a:bodyPr>
          <a:lstStyle/>
          <a:p>
            <a:pPr algn="ctr"/>
            <a:r>
              <a:rPr lang="en-US" sz="2800">
                <a:latin typeface="Times New Roman" panose="02020603050405020304" pitchFamily="18" charset="0"/>
                <a:cs typeface="Times New Roman" panose="02020603050405020304" pitchFamily="18" charset="0"/>
              </a:rPr>
              <a:t>Những cuộc thảm sát của chính quyền Mĩ - Diệm</a:t>
            </a:r>
          </a:p>
        </p:txBody>
      </p:sp>
    </p:spTree>
    <p:extLst>
      <p:ext uri="{BB962C8B-B14F-4D97-AF65-F5344CB8AC3E}">
        <p14:creationId xmlns:p14="http://schemas.microsoft.com/office/powerpoint/2010/main" val="499546236"/>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gular Pentagon 1"/>
          <p:cNvSpPr/>
          <p:nvPr/>
        </p:nvSpPr>
        <p:spPr>
          <a:xfrm>
            <a:off x="250623" y="227758"/>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807" y="257036"/>
            <a:ext cx="4935524" cy="1661993"/>
          </a:xfrm>
          <a:prstGeom prst="rect">
            <a:avLst/>
          </a:prstGeom>
          <a:noFill/>
        </p:spPr>
        <p:txBody>
          <a:bodyPr wrap="square" rtlCol="0">
            <a:spAutoFit/>
          </a:bodyPr>
          <a:lstStyle/>
          <a:p>
            <a:r>
              <a:rPr lang="en-US" sz="3400" b="1" dirty="0">
                <a:latin typeface="Times New Roman" panose="02020603050405020304" pitchFamily="18" charset="0"/>
                <a:cs typeface="Times New Roman" panose="02020603050405020304" pitchFamily="18" charset="0"/>
              </a:rPr>
              <a:t>II/  </a:t>
            </a:r>
            <a:r>
              <a:rPr lang="en-US" sz="3400" b="1" dirty="0" err="1">
                <a:solidFill>
                  <a:schemeClr val="tx2">
                    <a:lumMod val="50000"/>
                  </a:schemeClr>
                </a:solidFill>
                <a:latin typeface="Times New Roman" pitchFamily="18" charset="0"/>
                <a:cs typeface="Times New Roman" pitchFamily="18" charset="0"/>
              </a:rPr>
              <a:t>Vì</a:t>
            </a:r>
            <a:r>
              <a:rPr lang="en-US" sz="3400" b="1" dirty="0">
                <a:solidFill>
                  <a:schemeClr val="tx2">
                    <a:lumMod val="50000"/>
                  </a:schemeClr>
                </a:solidFill>
                <a:latin typeface="Times New Roman" pitchFamily="18" charset="0"/>
                <a:cs typeface="Times New Roman" pitchFamily="18" charset="0"/>
              </a:rPr>
              <a:t> </a:t>
            </a:r>
            <a:r>
              <a:rPr lang="en-US" sz="3400" b="1" dirty="0" err="1">
                <a:solidFill>
                  <a:schemeClr val="tx2">
                    <a:lumMod val="50000"/>
                  </a:schemeClr>
                </a:solidFill>
                <a:latin typeface="Times New Roman" pitchFamily="18" charset="0"/>
                <a:cs typeface="Times New Roman" pitchFamily="18" charset="0"/>
              </a:rPr>
              <a:t>sao</a:t>
            </a:r>
            <a:r>
              <a:rPr lang="en-US" sz="3400" b="1" dirty="0">
                <a:solidFill>
                  <a:schemeClr val="tx2">
                    <a:lumMod val="50000"/>
                  </a:schemeClr>
                </a:solidFill>
                <a:latin typeface="Times New Roman" pitchFamily="18" charset="0"/>
                <a:cs typeface="Times New Roman" pitchFamily="18" charset="0"/>
              </a:rPr>
              <a:t> </a:t>
            </a:r>
            <a:r>
              <a:rPr lang="en-US" sz="3400" b="1" dirty="0" err="1">
                <a:solidFill>
                  <a:schemeClr val="tx2">
                    <a:lumMod val="50000"/>
                  </a:schemeClr>
                </a:solidFill>
                <a:latin typeface="Times New Roman" pitchFamily="18" charset="0"/>
                <a:cs typeface="Times New Roman" pitchFamily="18" charset="0"/>
              </a:rPr>
              <a:t>nước</a:t>
            </a:r>
            <a:r>
              <a:rPr lang="en-US" sz="3400" b="1" dirty="0">
                <a:solidFill>
                  <a:schemeClr val="tx2">
                    <a:lumMod val="50000"/>
                  </a:schemeClr>
                </a:solidFill>
                <a:latin typeface="Times New Roman" pitchFamily="18" charset="0"/>
                <a:cs typeface="Times New Roman" pitchFamily="18" charset="0"/>
              </a:rPr>
              <a:t> ta </a:t>
            </a:r>
            <a:r>
              <a:rPr lang="en-US" sz="3400" b="1" dirty="0" err="1">
                <a:solidFill>
                  <a:schemeClr val="tx2">
                    <a:lumMod val="50000"/>
                  </a:schemeClr>
                </a:solidFill>
                <a:latin typeface="Times New Roman" pitchFamily="18" charset="0"/>
                <a:cs typeface="Times New Roman" pitchFamily="18" charset="0"/>
              </a:rPr>
              <a:t>bị</a:t>
            </a:r>
            <a:r>
              <a:rPr lang="en-US" sz="3400" b="1" dirty="0">
                <a:solidFill>
                  <a:schemeClr val="tx2">
                    <a:lumMod val="50000"/>
                  </a:schemeClr>
                </a:solidFill>
                <a:latin typeface="Times New Roman" pitchFamily="18" charset="0"/>
                <a:cs typeface="Times New Roman" pitchFamily="18" charset="0"/>
              </a:rPr>
              <a:t> chia </a:t>
            </a:r>
            <a:r>
              <a:rPr lang="en-US" sz="3400" b="1" dirty="0" err="1">
                <a:solidFill>
                  <a:schemeClr val="tx2">
                    <a:lumMod val="50000"/>
                  </a:schemeClr>
                </a:solidFill>
                <a:latin typeface="Times New Roman" pitchFamily="18" charset="0"/>
                <a:cs typeface="Times New Roman" pitchFamily="18" charset="0"/>
              </a:rPr>
              <a:t>cắt</a:t>
            </a:r>
            <a:r>
              <a:rPr lang="en-US" sz="3400" b="1" dirty="0">
                <a:solidFill>
                  <a:schemeClr val="tx2">
                    <a:lumMod val="50000"/>
                  </a:schemeClr>
                </a:solidFill>
                <a:latin typeface="Times New Roman" pitchFamily="18" charset="0"/>
                <a:cs typeface="Times New Roman" pitchFamily="18" charset="0"/>
              </a:rPr>
              <a:t> </a:t>
            </a:r>
            <a:r>
              <a:rPr lang="en-US" sz="3400" b="1" dirty="0" err="1">
                <a:solidFill>
                  <a:schemeClr val="tx2">
                    <a:lumMod val="50000"/>
                  </a:schemeClr>
                </a:solidFill>
                <a:latin typeface="Times New Roman" pitchFamily="18" charset="0"/>
                <a:cs typeface="Times New Roman" pitchFamily="18" charset="0"/>
              </a:rPr>
              <a:t>thành</a:t>
            </a:r>
            <a:r>
              <a:rPr lang="en-US" sz="3400" b="1" dirty="0">
                <a:solidFill>
                  <a:schemeClr val="tx2">
                    <a:lumMod val="50000"/>
                  </a:schemeClr>
                </a:solidFill>
                <a:latin typeface="Times New Roman" pitchFamily="18" charset="0"/>
                <a:cs typeface="Times New Roman" pitchFamily="18" charset="0"/>
              </a:rPr>
              <a:t> </a:t>
            </a:r>
            <a:r>
              <a:rPr lang="en-US" sz="3400" b="1" dirty="0" err="1">
                <a:solidFill>
                  <a:schemeClr val="tx2">
                    <a:lumMod val="50000"/>
                  </a:schemeClr>
                </a:solidFill>
                <a:latin typeface="Times New Roman" pitchFamily="18" charset="0"/>
                <a:cs typeface="Times New Roman" pitchFamily="18" charset="0"/>
              </a:rPr>
              <a:t>hai</a:t>
            </a:r>
            <a:r>
              <a:rPr lang="en-US" sz="3400" b="1" dirty="0">
                <a:solidFill>
                  <a:schemeClr val="tx2">
                    <a:lumMod val="50000"/>
                  </a:schemeClr>
                </a:solidFill>
                <a:latin typeface="Times New Roman" pitchFamily="18" charset="0"/>
                <a:cs typeface="Times New Roman" pitchFamily="18" charset="0"/>
              </a:rPr>
              <a:t> </a:t>
            </a:r>
            <a:r>
              <a:rPr lang="en-US" sz="3400" b="1" dirty="0" err="1">
                <a:solidFill>
                  <a:schemeClr val="tx2">
                    <a:lumMod val="50000"/>
                  </a:schemeClr>
                </a:solidFill>
                <a:latin typeface="Times New Roman" pitchFamily="18" charset="0"/>
                <a:cs typeface="Times New Roman" pitchFamily="18" charset="0"/>
              </a:rPr>
              <a:t>miền</a:t>
            </a:r>
            <a:r>
              <a:rPr lang="en-US" sz="3400" b="1" dirty="0">
                <a:solidFill>
                  <a:schemeClr val="tx2">
                    <a:lumMod val="50000"/>
                  </a:schemeClr>
                </a:solidFill>
                <a:latin typeface="Times New Roman" pitchFamily="18" charset="0"/>
                <a:cs typeface="Times New Roman" pitchFamily="18" charset="0"/>
              </a:rPr>
              <a:t> </a:t>
            </a:r>
          </a:p>
          <a:p>
            <a:r>
              <a:rPr lang="en-US" sz="3400" b="1" dirty="0">
                <a:solidFill>
                  <a:schemeClr val="tx2">
                    <a:lumMod val="50000"/>
                  </a:schemeClr>
                </a:solidFill>
                <a:latin typeface="Times New Roman" pitchFamily="18" charset="0"/>
                <a:cs typeface="Times New Roman" pitchFamily="18" charset="0"/>
              </a:rPr>
              <a:t>Nam – </a:t>
            </a:r>
            <a:r>
              <a:rPr lang="en-US" sz="3400" b="1" dirty="0" err="1">
                <a:solidFill>
                  <a:schemeClr val="tx2">
                    <a:lumMod val="50000"/>
                  </a:schemeClr>
                </a:solidFill>
                <a:latin typeface="Times New Roman" pitchFamily="18" charset="0"/>
                <a:cs typeface="Times New Roman" pitchFamily="18" charset="0"/>
              </a:rPr>
              <a:t>Bắc</a:t>
            </a:r>
            <a:r>
              <a:rPr lang="en-US" sz="3400" b="1" dirty="0">
                <a:solidFill>
                  <a:schemeClr val="tx2">
                    <a:lumMod val="50000"/>
                  </a:schemeClr>
                </a:solidFill>
                <a:latin typeface="Times New Roman" pitchFamily="18" charset="0"/>
                <a:cs typeface="Times New Roman" pitchFamily="18" charset="0"/>
              </a:rPr>
              <a:t>?</a:t>
            </a:r>
            <a:endParaRPr lang="en-US" sz="3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438029" y="1088032"/>
            <a:ext cx="4640240" cy="2031325"/>
          </a:xfrm>
          <a:prstGeom prst="rect">
            <a:avLst/>
          </a:prstGeom>
          <a:noFill/>
        </p:spPr>
        <p:txBody>
          <a:bodyPr wrap="square" rtlCol="0">
            <a:spAutoFit/>
          </a:bodyPr>
          <a:lstStyle/>
          <a:p>
            <a:pPr>
              <a:lnSpc>
                <a:spcPct val="150000"/>
              </a:lnSpc>
            </a:pPr>
            <a:r>
              <a:rPr lang="en-US" sz="2800" dirty="0" err="1">
                <a:latin typeface="Times New Roman" panose="02020603050405020304" pitchFamily="18" charset="0"/>
                <a:cs typeface="Times New Roman" pitchFamily="18" charset="0"/>
              </a:rPr>
              <a:t>Chúng</a:t>
            </a:r>
            <a:r>
              <a:rPr lang="en-US" sz="2800" dirty="0">
                <a:latin typeface="Times New Roman" panose="02020603050405020304" pitchFamily="18" charset="0"/>
                <a:cs typeface="Times New Roman" pitchFamily="18" charset="0"/>
              </a:rPr>
              <a:t> ta </a:t>
            </a:r>
            <a:r>
              <a:rPr lang="en-US" sz="2800" dirty="0" err="1">
                <a:latin typeface="Times New Roman" panose="02020603050405020304" pitchFamily="18" charset="0"/>
                <a:cs typeface="Times New Roman" pitchFamily="18" charset="0"/>
              </a:rPr>
              <a:t>lại</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tiếp</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tục</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đứng</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lên</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cầm</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súng</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chống</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đế</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quốc</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Mĩ</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và</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tay</a:t>
            </a:r>
            <a:r>
              <a:rPr lang="en-US" sz="2800" dirty="0">
                <a:latin typeface="Times New Roman" panose="02020603050405020304" pitchFamily="18" charset="0"/>
                <a:cs typeface="Times New Roman" pitchFamily="18" charset="0"/>
              </a:rPr>
              <a:t> </a:t>
            </a:r>
            <a:r>
              <a:rPr lang="en-US" sz="2800" dirty="0" err="1">
                <a:latin typeface="Times New Roman" panose="02020603050405020304" pitchFamily="18" charset="0"/>
                <a:cs typeface="Times New Roman" pitchFamily="18" charset="0"/>
              </a:rPr>
              <a:t>sai</a:t>
            </a:r>
            <a:r>
              <a:rPr lang="en-US" sz="2800" dirty="0">
                <a:latin typeface="Times New Roman" panose="02020603050405020304" pitchFamily="18" charset="0"/>
                <a:cs typeface="Times New Roman" pitchFamily="18" charset="0"/>
              </a:rPr>
              <a:t>.</a:t>
            </a:r>
          </a:p>
        </p:txBody>
      </p:sp>
      <p:sp>
        <p:nvSpPr>
          <p:cNvPr id="6" name="TextBox 5"/>
          <p:cNvSpPr txBox="1"/>
          <p:nvPr/>
        </p:nvSpPr>
        <p:spPr>
          <a:xfrm>
            <a:off x="691694" y="2644170"/>
            <a:ext cx="4271749" cy="1569660"/>
          </a:xfrm>
          <a:prstGeom prst="rect">
            <a:avLst/>
          </a:prstGeom>
          <a:noFill/>
        </p:spPr>
        <p:txBody>
          <a:bodyPr wrap="square" rtlCol="0">
            <a:spAutoFit/>
          </a:bodyPr>
          <a:lstStyle/>
          <a:p>
            <a:pPr algn="ctr"/>
            <a:r>
              <a:rPr lang="en-US" sz="3200" i="1" u="sng" dirty="0" err="1">
                <a:latin typeface="Times New Roman" panose="02020603050405020304" pitchFamily="18" charset="0"/>
                <a:cs typeface="Times New Roman" panose="02020603050405020304" pitchFamily="18" charset="0"/>
              </a:rPr>
              <a:t>Câu</a:t>
            </a:r>
            <a:r>
              <a:rPr lang="en-US" sz="3200" i="1" u="sng" dirty="0">
                <a:latin typeface="Times New Roman" panose="02020603050405020304" pitchFamily="18" charset="0"/>
                <a:cs typeface="Times New Roman" panose="02020603050405020304" pitchFamily="18" charset="0"/>
              </a:rPr>
              <a:t> 3</a:t>
            </a:r>
            <a:r>
              <a:rPr lang="en-US" sz="3200" i="1" dirty="0">
                <a:latin typeface="Times New Roman" panose="02020603050405020304" pitchFamily="18" charset="0"/>
                <a:cs typeface="Times New Roman" panose="02020603050405020304" pitchFamily="18" charset="0"/>
              </a:rPr>
              <a:t>: </a:t>
            </a:r>
            <a:r>
              <a:rPr lang="en-US" altLang="en-US" sz="3200" i="1" dirty="0" err="1">
                <a:solidFill>
                  <a:srgbClr val="0D0D0D"/>
                </a:solidFill>
                <a:latin typeface="Times New Roman" panose="02020603050405020304" pitchFamily="18" charset="0"/>
                <a:cs typeface="Times New Roman" panose="02020603050405020304" pitchFamily="18" charset="0"/>
              </a:rPr>
              <a:t>Muốn</a:t>
            </a:r>
            <a:r>
              <a:rPr lang="en-US" altLang="en-US" sz="3200" i="1" dirty="0">
                <a:solidFill>
                  <a:srgbClr val="0D0D0D"/>
                </a:solidFill>
                <a:latin typeface="Times New Roman" panose="02020603050405020304" pitchFamily="18" charset="0"/>
                <a:cs typeface="Times New Roman" panose="02020603050405020304" pitchFamily="18" charset="0"/>
              </a:rPr>
              <a:t> </a:t>
            </a:r>
            <a:r>
              <a:rPr lang="en-US" altLang="en-US" sz="3200" i="1" dirty="0" err="1">
                <a:solidFill>
                  <a:srgbClr val="0D0D0D"/>
                </a:solidFill>
                <a:latin typeface="Times New Roman" panose="02020603050405020304" pitchFamily="18" charset="0"/>
                <a:cs typeface="Times New Roman" panose="02020603050405020304" pitchFamily="18" charset="0"/>
              </a:rPr>
              <a:t>xóa</a:t>
            </a:r>
            <a:r>
              <a:rPr lang="en-US" altLang="en-US" sz="3200" i="1" dirty="0">
                <a:solidFill>
                  <a:srgbClr val="0D0D0D"/>
                </a:solidFill>
                <a:latin typeface="Times New Roman" panose="02020603050405020304" pitchFamily="18" charset="0"/>
                <a:cs typeface="Times New Roman" panose="02020603050405020304" pitchFamily="18" charset="0"/>
              </a:rPr>
              <a:t> </a:t>
            </a:r>
            <a:r>
              <a:rPr lang="en-US" altLang="en-US" sz="3200" i="1" dirty="0" err="1">
                <a:solidFill>
                  <a:srgbClr val="0D0D0D"/>
                </a:solidFill>
                <a:latin typeface="Times New Roman" panose="02020603050405020304" pitchFamily="18" charset="0"/>
                <a:cs typeface="Times New Roman" panose="02020603050405020304" pitchFamily="18" charset="0"/>
              </a:rPr>
              <a:t>bỏ</a:t>
            </a:r>
            <a:r>
              <a:rPr lang="en-US" altLang="en-US" sz="3200" i="1" dirty="0">
                <a:solidFill>
                  <a:srgbClr val="0D0D0D"/>
                </a:solidFill>
                <a:latin typeface="Times New Roman" panose="02020603050405020304" pitchFamily="18" charset="0"/>
                <a:cs typeface="Times New Roman" panose="02020603050405020304" pitchFamily="18" charset="0"/>
              </a:rPr>
              <a:t> chia </a:t>
            </a:r>
            <a:r>
              <a:rPr lang="en-US" altLang="en-US" sz="3200" i="1" dirty="0" err="1">
                <a:solidFill>
                  <a:srgbClr val="0D0D0D"/>
                </a:solidFill>
                <a:latin typeface="Times New Roman" panose="02020603050405020304" pitchFamily="18" charset="0"/>
                <a:cs typeface="Times New Roman" panose="02020603050405020304" pitchFamily="18" charset="0"/>
              </a:rPr>
              <a:t>cắt</a:t>
            </a:r>
            <a:r>
              <a:rPr lang="en-US" altLang="en-US" sz="3200" i="1" dirty="0">
                <a:solidFill>
                  <a:srgbClr val="0D0D0D"/>
                </a:solidFill>
                <a:latin typeface="Times New Roman" panose="02020603050405020304" pitchFamily="18" charset="0"/>
                <a:cs typeface="Times New Roman" panose="02020603050405020304" pitchFamily="18" charset="0"/>
              </a:rPr>
              <a:t>, </a:t>
            </a:r>
            <a:r>
              <a:rPr lang="en-US" altLang="en-US" sz="3200" i="1" dirty="0" err="1">
                <a:solidFill>
                  <a:srgbClr val="0D0D0D"/>
                </a:solidFill>
                <a:latin typeface="Times New Roman" panose="02020603050405020304" pitchFamily="18" charset="0"/>
                <a:cs typeface="Times New Roman" panose="02020603050405020304" pitchFamily="18" charset="0"/>
              </a:rPr>
              <a:t>dân</a:t>
            </a:r>
            <a:r>
              <a:rPr lang="en-US" altLang="en-US" sz="3200" i="1" dirty="0">
                <a:solidFill>
                  <a:srgbClr val="0D0D0D"/>
                </a:solidFill>
                <a:latin typeface="Times New Roman" panose="02020603050405020304" pitchFamily="18" charset="0"/>
                <a:cs typeface="Times New Roman" panose="02020603050405020304" pitchFamily="18" charset="0"/>
              </a:rPr>
              <a:t> </a:t>
            </a:r>
            <a:r>
              <a:rPr lang="en-US" altLang="en-US" sz="3200" i="1" dirty="0" err="1">
                <a:solidFill>
                  <a:srgbClr val="0D0D0D"/>
                </a:solidFill>
                <a:latin typeface="Times New Roman" panose="02020603050405020304" pitchFamily="18" charset="0"/>
                <a:cs typeface="Times New Roman" panose="02020603050405020304" pitchFamily="18" charset="0"/>
              </a:rPr>
              <a:t>tộc</a:t>
            </a:r>
            <a:r>
              <a:rPr lang="en-US" altLang="en-US" sz="3200" i="1" dirty="0">
                <a:solidFill>
                  <a:srgbClr val="0D0D0D"/>
                </a:solidFill>
                <a:latin typeface="Times New Roman" panose="02020603050405020304" pitchFamily="18" charset="0"/>
                <a:cs typeface="Times New Roman" panose="02020603050405020304" pitchFamily="18" charset="0"/>
              </a:rPr>
              <a:t> ta </a:t>
            </a:r>
          </a:p>
          <a:p>
            <a:pPr algn="ctr"/>
            <a:r>
              <a:rPr lang="en-US" altLang="en-US" sz="3200" i="1" dirty="0" err="1">
                <a:solidFill>
                  <a:srgbClr val="0D0D0D"/>
                </a:solidFill>
                <a:latin typeface="Times New Roman" panose="02020603050405020304" pitchFamily="18" charset="0"/>
                <a:cs typeface="Times New Roman" panose="02020603050405020304" pitchFamily="18" charset="0"/>
              </a:rPr>
              <a:t>phải</a:t>
            </a:r>
            <a:r>
              <a:rPr lang="en-US" altLang="en-US" sz="3200" i="1" dirty="0">
                <a:solidFill>
                  <a:srgbClr val="0D0D0D"/>
                </a:solidFill>
                <a:latin typeface="Times New Roman" panose="02020603050405020304" pitchFamily="18" charset="0"/>
                <a:cs typeface="Times New Roman" panose="02020603050405020304" pitchFamily="18" charset="0"/>
              </a:rPr>
              <a:t> </a:t>
            </a:r>
            <a:r>
              <a:rPr lang="en-US" altLang="en-US" sz="3200" i="1" dirty="0" err="1">
                <a:solidFill>
                  <a:srgbClr val="0D0D0D"/>
                </a:solidFill>
                <a:latin typeface="Times New Roman" panose="02020603050405020304" pitchFamily="18" charset="0"/>
                <a:cs typeface="Times New Roman" panose="02020603050405020304" pitchFamily="18" charset="0"/>
              </a:rPr>
              <a:t>làm</a:t>
            </a:r>
            <a:r>
              <a:rPr lang="en-US" altLang="en-US" sz="3200" i="1" dirty="0">
                <a:solidFill>
                  <a:srgbClr val="0D0D0D"/>
                </a:solidFill>
                <a:latin typeface="Times New Roman" panose="02020603050405020304" pitchFamily="18" charset="0"/>
                <a:cs typeface="Times New Roman" panose="02020603050405020304" pitchFamily="18" charset="0"/>
              </a:rPr>
              <a:t> </a:t>
            </a:r>
            <a:r>
              <a:rPr lang="en-US" altLang="en-US" sz="3200" i="1" dirty="0" err="1">
                <a:solidFill>
                  <a:srgbClr val="0D0D0D"/>
                </a:solidFill>
                <a:latin typeface="Times New Roman" panose="02020603050405020304" pitchFamily="18" charset="0"/>
                <a:cs typeface="Times New Roman" panose="02020603050405020304" pitchFamily="18" charset="0"/>
              </a:rPr>
              <a:t>gì</a:t>
            </a:r>
            <a:r>
              <a:rPr lang="en-US" altLang="en-US" sz="3200" i="1" dirty="0">
                <a:solidFill>
                  <a:srgbClr val="0D0D0D"/>
                </a:solidFill>
                <a:latin typeface="Times New Roman" panose="02020603050405020304" pitchFamily="18" charset="0"/>
                <a:cs typeface="Times New Roman" panose="02020603050405020304" pitchFamily="18" charset="0"/>
              </a:rPr>
              <a:t> ?</a:t>
            </a:r>
          </a:p>
        </p:txBody>
      </p:sp>
      <p:sp>
        <p:nvSpPr>
          <p:cNvPr id="7" name="TextBox 6"/>
          <p:cNvSpPr txBox="1"/>
          <p:nvPr/>
        </p:nvSpPr>
        <p:spPr>
          <a:xfrm>
            <a:off x="7438029" y="3519607"/>
            <a:ext cx="4640240" cy="2677656"/>
          </a:xfrm>
          <a:prstGeom prst="rect">
            <a:avLst/>
          </a:prstGeom>
          <a:noFill/>
        </p:spPr>
        <p:txBody>
          <a:bodyPr wrap="square" rtlCol="0">
            <a:spAutoFit/>
          </a:bodyPr>
          <a:lstStyle/>
          <a:p>
            <a:pPr>
              <a:lnSpc>
                <a:spcPct val="150000"/>
              </a:lnSpc>
            </a:pPr>
            <a:r>
              <a:rPr lang="en-US" altLang="en-US" sz="2800">
                <a:solidFill>
                  <a:srgbClr val="C00000"/>
                </a:solidFill>
                <a:latin typeface="Times New Roman" panose="02020603050405020304" pitchFamily="18" charset="0"/>
                <a:cs typeface="Times New Roman" panose="02020603050405020304" pitchFamily="18" charset="0"/>
              </a:rPr>
              <a:t>Nếu không cầm súng đánh giặc thì đất nước sẽ mãi mãi bị giặc Mĩ xâm lược. Đồng bào ta sẽ suốt đời làm nô lệ. </a:t>
            </a:r>
          </a:p>
        </p:txBody>
      </p:sp>
      <p:sp>
        <p:nvSpPr>
          <p:cNvPr id="8" name="TextBox 7"/>
          <p:cNvSpPr txBox="1"/>
          <p:nvPr/>
        </p:nvSpPr>
        <p:spPr>
          <a:xfrm>
            <a:off x="6564573" y="3441132"/>
            <a:ext cx="650543" cy="1323439"/>
          </a:xfrm>
          <a:prstGeom prst="rect">
            <a:avLst/>
          </a:prstGeom>
          <a:noFill/>
        </p:spPr>
        <p:txBody>
          <a:bodyPr wrap="square" rtlCol="0">
            <a:spAutoFit/>
          </a:bodyPr>
          <a:lstStyle/>
          <a:p>
            <a:pPr algn="ctr"/>
            <a:r>
              <a:rPr lang="en-US" sz="80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3791308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1000"/>
                                        <p:tgtEl>
                                          <p:spTgt spid="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189629" y="3835020"/>
            <a:ext cx="9812741" cy="1323439"/>
          </a:xfrm>
          <a:prstGeom prst="rect">
            <a:avLst/>
          </a:prstGeom>
          <a:noFill/>
        </p:spPr>
        <p:txBody>
          <a:bodyPr wrap="square" rtlCol="0">
            <a:spAutoFit/>
          </a:bodyPr>
          <a:lstStyle/>
          <a:p>
            <a:pPr algn="ctr">
              <a:defRPr/>
            </a:pPr>
            <a:r>
              <a:rPr lang="en-US" sz="4000" b="1">
                <a:latin typeface="Times New Roman" pitchFamily="18" charset="0"/>
                <a:cs typeface="Times New Roman" pitchFamily="18" charset="0"/>
              </a:rPr>
              <a:t>Một số hình ảnh của nhân dân ta đấu tranh </a:t>
            </a:r>
          </a:p>
          <a:p>
            <a:pPr algn="ctr">
              <a:defRPr/>
            </a:pPr>
            <a:r>
              <a:rPr lang="en-US" sz="4000" b="1">
                <a:latin typeface="Times New Roman" pitchFamily="18" charset="0"/>
                <a:cs typeface="Times New Roman" pitchFamily="18" charset="0"/>
              </a:rPr>
              <a:t>chống chính quyền Mĩ – Diệm</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233494763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0" descr="chong ap c 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90" y="934872"/>
            <a:ext cx="5646193" cy="560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Dau tra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9773" y="156949"/>
            <a:ext cx="5602406" cy="560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370853"/>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2"/>
          <p:cNvGrpSpPr>
            <a:grpSpLocks/>
          </p:cNvGrpSpPr>
          <p:nvPr/>
        </p:nvGrpSpPr>
        <p:grpSpPr bwMode="auto">
          <a:xfrm>
            <a:off x="502693" y="464024"/>
            <a:ext cx="11186614" cy="5636526"/>
            <a:chOff x="624" y="816"/>
            <a:chExt cx="4896" cy="1584"/>
          </a:xfrm>
        </p:grpSpPr>
        <p:pic>
          <p:nvPicPr>
            <p:cNvPr id="3" name="Picture 3" descr="bieutinhchongDi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816"/>
              <a:ext cx="2256"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ieuTinhChongNDDi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 y="816"/>
              <a:ext cx="2304" cy="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894774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08731" y="2415653"/>
            <a:ext cx="11374537" cy="3130409"/>
          </a:xfrm>
          <a:prstGeom prst="rect">
            <a:avLst/>
          </a:prstGeom>
          <a:noFill/>
        </p:spPr>
        <p:txBody>
          <a:bodyPr wrap="square" rtlCol="0">
            <a:spAutoFit/>
          </a:bodyPr>
          <a:lstStyle/>
          <a:p>
            <a:pPr algn="ctr">
              <a:lnSpc>
                <a:spcPct val="150000"/>
              </a:lnSpc>
            </a:pPr>
            <a:r>
              <a:rPr lang="en-US" sz="7000" b="1"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a:t>
            </a:r>
            <a:r>
              <a:rPr lang="en-US" sz="7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19: </a:t>
            </a:r>
          </a:p>
          <a:p>
            <a:pPr algn="ctr">
              <a:lnSpc>
                <a:spcPct val="150000"/>
              </a:lnSpc>
            </a:pPr>
            <a:r>
              <a:rPr lang="en-US" sz="7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a:t>
            </a:r>
            <a:r>
              <a:rPr lang="vi-VN" sz="7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ƯỚ</a:t>
            </a:r>
            <a:r>
              <a:rPr lang="en-US" sz="7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 NHÀ BỊ CHIA CẮT</a:t>
            </a:r>
          </a:p>
        </p:txBody>
      </p:sp>
    </p:spTree>
    <p:extLst>
      <p:ext uri="{BB962C8B-B14F-4D97-AF65-F5344CB8AC3E}">
        <p14:creationId xmlns:p14="http://schemas.microsoft.com/office/powerpoint/2010/main" val="3768872518"/>
      </p:ext>
    </p:extLst>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9" descr="Dau tranh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45" y="614149"/>
            <a:ext cx="10452935" cy="532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34596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207223" y="2459504"/>
            <a:ext cx="6428096" cy="1938992"/>
          </a:xfrm>
          <a:prstGeom prst="rect">
            <a:avLst/>
          </a:prstGeom>
          <a:noFill/>
        </p:spPr>
        <p:txBody>
          <a:bodyPr wrap="square" rtlCol="0">
            <a:spAutoFit/>
          </a:bodyPr>
          <a:lstStyle/>
          <a:p>
            <a:pPr algn="ctr"/>
            <a:r>
              <a:rPr lang="en-US" sz="6000" b="1">
                <a:latin typeface="Times New Roman" panose="02020603050405020304" pitchFamily="18" charset="0"/>
                <a:cs typeface="Times New Roman" panose="02020603050405020304" pitchFamily="18" charset="0"/>
              </a:rPr>
              <a:t>Tóm tắt nội dung phần II</a:t>
            </a:r>
          </a:p>
        </p:txBody>
      </p:sp>
    </p:spTree>
    <p:extLst>
      <p:ext uri="{BB962C8B-B14F-4D97-AF65-F5344CB8AC3E}">
        <p14:creationId xmlns:p14="http://schemas.microsoft.com/office/powerpoint/2010/main" val="3785474404"/>
      </p:ext>
    </p:extLst>
  </p:cSld>
  <p:clrMapOvr>
    <a:masterClrMapping/>
  </p:clrMapOvr>
  <mc:AlternateContent xmlns:mc="http://schemas.openxmlformats.org/markup-compatibility/2006" xmlns:p15="http://schemas.microsoft.com/office/powerpoint/2012/main">
    <mc:Choice Requires="p15">
      <p:transition spd="slow">
        <p15:prstTrans prst="origami"/>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loud 56"/>
          <p:cNvSpPr/>
          <p:nvPr/>
        </p:nvSpPr>
        <p:spPr>
          <a:xfrm>
            <a:off x="1086417" y="100050"/>
            <a:ext cx="4149205" cy="793560"/>
          </a:xfrm>
          <a:prstGeom prst="clou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371457" y="161662"/>
            <a:ext cx="3579126" cy="646331"/>
          </a:xfrm>
          <a:prstGeom prst="rect">
            <a:avLst/>
          </a:prstGeom>
          <a:noFill/>
        </p:spPr>
        <p:txBody>
          <a:bodyPr wrap="square" rtlCol="0">
            <a:spAutoFit/>
          </a:bodyPr>
          <a:lstStyle/>
          <a:p>
            <a:pPr algn="ctr"/>
            <a:r>
              <a:rPr lang="en-US" sz="3600" i="1">
                <a:latin typeface="Times New Roman" panose="02020603050405020304" pitchFamily="18" charset="0"/>
                <a:cs typeface="Times New Roman" panose="02020603050405020304" pitchFamily="18" charset="0"/>
              </a:rPr>
              <a:t>Tóm tắt nội dung</a:t>
            </a:r>
          </a:p>
        </p:txBody>
      </p:sp>
      <p:sp>
        <p:nvSpPr>
          <p:cNvPr id="3" name="Rectangle 2"/>
          <p:cNvSpPr/>
          <p:nvPr/>
        </p:nvSpPr>
        <p:spPr>
          <a:xfrm>
            <a:off x="631209" y="3303327"/>
            <a:ext cx="990600" cy="9906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3600" dirty="0" err="1">
                <a:latin typeface="Times New Roman" pitchFamily="18" charset="0"/>
                <a:cs typeface="Times New Roman" pitchFamily="18" charset="0"/>
              </a:rPr>
              <a:t>Mĩ</a:t>
            </a:r>
            <a:endParaRPr lang="en-US" sz="3600" dirty="0">
              <a:latin typeface="Times New Roman" pitchFamily="18" charset="0"/>
              <a:cs typeface="Times New Roman" pitchFamily="18" charset="0"/>
            </a:endParaRPr>
          </a:p>
        </p:txBody>
      </p:sp>
      <p:sp>
        <p:nvSpPr>
          <p:cNvPr id="4" name="Rectangle 3"/>
          <p:cNvSpPr/>
          <p:nvPr/>
        </p:nvSpPr>
        <p:spPr>
          <a:xfrm>
            <a:off x="2742063" y="1360227"/>
            <a:ext cx="6019800" cy="762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eaLnBrk="1" fontAlgn="auto" hangingPunct="1">
              <a:spcBef>
                <a:spcPts val="0"/>
              </a:spcBef>
              <a:spcAft>
                <a:spcPts val="0"/>
              </a:spcAft>
              <a:defRPr/>
            </a:pP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Diệm</a:t>
            </a:r>
            <a:endParaRPr lang="en-US" sz="2800" dirty="0">
              <a:latin typeface="Times New Roman" pitchFamily="18" charset="0"/>
              <a:cs typeface="Times New Roman" pitchFamily="18" charset="0"/>
            </a:endParaRPr>
          </a:p>
        </p:txBody>
      </p:sp>
      <p:sp>
        <p:nvSpPr>
          <p:cNvPr id="5" name="Rectangle 4"/>
          <p:cNvSpPr/>
          <p:nvPr/>
        </p:nvSpPr>
        <p:spPr>
          <a:xfrm>
            <a:off x="2742063" y="2350827"/>
            <a:ext cx="6019800" cy="838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eaLnBrk="1" fontAlgn="auto" hangingPunct="1">
              <a:spcBef>
                <a:spcPts val="0"/>
              </a:spcBef>
              <a:spcAft>
                <a:spcPts val="0"/>
              </a:spcAft>
              <a:defRPr/>
            </a:pPr>
            <a:r>
              <a:rPr lang="en-US" sz="2800" dirty="0">
                <a:latin typeface="Times New Roman" pitchFamily="18" charset="0"/>
                <a:cs typeface="Times New Roman" pitchFamily="18" charset="0"/>
              </a:rPr>
              <a:t>Ra </a:t>
            </a:r>
            <a:r>
              <a:rPr lang="en-US" sz="2800" dirty="0" err="1">
                <a:latin typeface="Times New Roman" pitchFamily="18" charset="0"/>
                <a:cs typeface="Times New Roman" pitchFamily="18" charset="0"/>
              </a:rPr>
              <a:t>sức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mạng</a:t>
            </a:r>
            <a:endParaRPr lang="en-US" sz="2800" dirty="0">
              <a:latin typeface="Times New Roman" pitchFamily="18" charset="0"/>
              <a:cs typeface="Times New Roman" pitchFamily="18" charset="0"/>
            </a:endParaRPr>
          </a:p>
        </p:txBody>
      </p:sp>
      <p:sp>
        <p:nvSpPr>
          <p:cNvPr id="6" name="Rectangle 5"/>
          <p:cNvSpPr/>
          <p:nvPr/>
        </p:nvSpPr>
        <p:spPr>
          <a:xfrm>
            <a:off x="2742063" y="3417627"/>
            <a:ext cx="6019800" cy="1371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2800" dirty="0" err="1">
                <a:latin typeface="Times New Roman" pitchFamily="18" charset="0"/>
                <a:cs typeface="Times New Roman" pitchFamily="18" charset="0"/>
              </a:rPr>
              <a:t>Khủng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dã</a:t>
            </a:r>
            <a:r>
              <a:rPr lang="en-US" sz="2800" dirty="0">
                <a:latin typeface="Times New Roman" pitchFamily="18" charset="0"/>
                <a:cs typeface="Times New Roman" pitchFamily="18" charset="0"/>
              </a:rPr>
              <a:t> man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đòi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p>
          <a:p>
            <a:pPr eaLnBrk="1" fontAlgn="auto" hangingPunct="1">
              <a:spcBef>
                <a:spcPts val="0"/>
              </a:spcBef>
              <a:spcAft>
                <a:spcPts val="0"/>
              </a:spcAft>
              <a:defRPr/>
            </a:pP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endParaRPr lang="en-US" sz="2800" dirty="0">
              <a:latin typeface="Times New Roman" pitchFamily="18" charset="0"/>
              <a:cs typeface="Times New Roman" pitchFamily="18" charset="0"/>
            </a:endParaRPr>
          </a:p>
        </p:txBody>
      </p:sp>
      <p:sp>
        <p:nvSpPr>
          <p:cNvPr id="7" name="Rectangle 6"/>
          <p:cNvSpPr/>
          <p:nvPr/>
        </p:nvSpPr>
        <p:spPr>
          <a:xfrm>
            <a:off x="2742063" y="5017827"/>
            <a:ext cx="6019800"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eaLnBrk="1" fontAlgn="auto" hangingPunct="1">
              <a:spcBef>
                <a:spcPts val="0"/>
              </a:spcBef>
              <a:spcAft>
                <a:spcPts val="0"/>
              </a:spcAft>
              <a:defRPr/>
            </a:pP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cộng</a:t>
            </a:r>
            <a:r>
              <a:rPr lang="en-US" sz="2800">
                <a:latin typeface="Times New Roman" pitchFamily="18" charset="0"/>
                <a:cs typeface="Times New Roman" pitchFamily="18" charset="0"/>
              </a:rPr>
              <a:t>”, </a:t>
            </a:r>
          </a:p>
          <a:p>
            <a:pPr eaLnBrk="1" fontAlgn="auto" hangingPunct="1">
              <a:spcBef>
                <a:spcPts val="0"/>
              </a:spcBef>
              <a:spcAft>
                <a:spcPts val="0"/>
              </a:spcAft>
              <a:defRPr/>
            </a:pPr>
            <a:r>
              <a:rPr lang="en-US" sz="2800">
                <a:latin typeface="Times New Roman" pitchFamily="18" charset="0"/>
                <a:cs typeface="Times New Roman" pitchFamily="18" charset="0"/>
              </a:rPr>
              <a:t>“</a:t>
            </a:r>
            <a:r>
              <a:rPr lang="en-US" sz="2800" dirty="0" err="1">
                <a:latin typeface="Times New Roman" pitchFamily="18" charset="0"/>
                <a:cs typeface="Times New Roman" pitchFamily="18" charset="0"/>
              </a:rPr>
              <a:t>diệt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dã</a:t>
            </a:r>
            <a:r>
              <a:rPr lang="en-US" sz="2800" dirty="0">
                <a:latin typeface="Times New Roman" pitchFamily="18" charset="0"/>
                <a:cs typeface="Times New Roman" pitchFamily="18" charset="0"/>
              </a:rPr>
              <a:t> man</a:t>
            </a:r>
          </a:p>
        </p:txBody>
      </p:sp>
      <p:sp>
        <p:nvSpPr>
          <p:cNvPr id="8" name="Rectangle 7"/>
          <p:cNvSpPr/>
          <p:nvPr/>
        </p:nvSpPr>
        <p:spPr>
          <a:xfrm>
            <a:off x="9542060" y="2198427"/>
            <a:ext cx="2017594" cy="34290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en-US" sz="2800" dirty="0" err="1">
                <a:latin typeface="Times New Roman" pitchFamily="18" charset="0"/>
                <a:cs typeface="Times New Roman" pitchFamily="18" charset="0"/>
              </a:rPr>
              <a:t>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p>
          <a:p>
            <a:pPr algn="ctr" eaLnBrk="1" fontAlgn="auto" hangingPunct="1">
              <a:spcBef>
                <a:spcPts val="0"/>
              </a:spcBef>
              <a:spcAft>
                <a:spcPts val="0"/>
              </a:spcAft>
              <a:defRPr/>
            </a:pPr>
            <a:r>
              <a:rPr lang="en-US" sz="2800" dirty="0" err="1">
                <a:latin typeface="Times New Roman" pitchFamily="18" charset="0"/>
                <a:cs typeface="Times New Roman" pitchFamily="18" charset="0"/>
              </a:rPr>
              <a:t>Giơ</a:t>
            </a:r>
            <a:r>
              <a:rPr lang="en-US" sz="2800" dirty="0">
                <a:latin typeface="Times New Roman" pitchFamily="18" charset="0"/>
                <a:cs typeface="Times New Roman" pitchFamily="18" charset="0"/>
              </a:rPr>
              <a:t>–ne-</a:t>
            </a:r>
            <a:r>
              <a:rPr lang="en-US" sz="2800" dirty="0" err="1">
                <a:latin typeface="Times New Roman" pitchFamily="18" charset="0"/>
                <a:cs typeface="Times New Roman" pitchFamily="18" charset="0"/>
              </a:rPr>
              <a:t>vơ</a:t>
            </a:r>
            <a:endParaRPr lang="en-US" sz="2800" dirty="0">
              <a:latin typeface="Times New Roman" pitchFamily="18" charset="0"/>
              <a:cs typeface="Times New Roman" pitchFamily="18" charset="0"/>
            </a:endParaRPr>
          </a:p>
          <a:p>
            <a:pPr algn="ctr" eaLnBrk="1" fontAlgn="auto" hangingPunct="1">
              <a:spcBef>
                <a:spcPts val="0"/>
              </a:spcBef>
              <a:spcAft>
                <a:spcPts val="0"/>
              </a:spcAft>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p>
        </p:txBody>
      </p:sp>
      <p:cxnSp>
        <p:nvCxnSpPr>
          <p:cNvPr id="9" name="Straight Arrow Connector 8"/>
          <p:cNvCxnSpPr>
            <a:stCxn id="3" idx="3"/>
            <a:endCxn id="4" idx="1"/>
          </p:cNvCxnSpPr>
          <p:nvPr/>
        </p:nvCxnSpPr>
        <p:spPr>
          <a:xfrm flipV="1">
            <a:off x="1621809" y="1741227"/>
            <a:ext cx="1120254" cy="2057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a:stCxn id="3" idx="3"/>
            <a:endCxn id="5" idx="1"/>
          </p:cNvCxnSpPr>
          <p:nvPr/>
        </p:nvCxnSpPr>
        <p:spPr>
          <a:xfrm flipV="1">
            <a:off x="1621809" y="2769927"/>
            <a:ext cx="1120254" cy="1028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a:stCxn id="3" idx="3"/>
            <a:endCxn id="6" idx="1"/>
          </p:cNvCxnSpPr>
          <p:nvPr/>
        </p:nvCxnSpPr>
        <p:spPr>
          <a:xfrm>
            <a:off x="1621809" y="3798627"/>
            <a:ext cx="1120254" cy="304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a:stCxn id="3" idx="3"/>
            <a:endCxn id="7" idx="1"/>
          </p:cNvCxnSpPr>
          <p:nvPr/>
        </p:nvCxnSpPr>
        <p:spPr>
          <a:xfrm>
            <a:off x="1621809" y="3798627"/>
            <a:ext cx="1120254" cy="1790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a:stCxn id="4" idx="3"/>
          </p:cNvCxnSpPr>
          <p:nvPr/>
        </p:nvCxnSpPr>
        <p:spPr>
          <a:xfrm>
            <a:off x="8761863" y="1741227"/>
            <a:ext cx="780197" cy="19186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a:stCxn id="5" idx="3"/>
          </p:cNvCxnSpPr>
          <p:nvPr/>
        </p:nvCxnSpPr>
        <p:spPr>
          <a:xfrm>
            <a:off x="8761863" y="2769927"/>
            <a:ext cx="780197" cy="1028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a:stCxn id="6" idx="3"/>
            <a:endCxn id="8" idx="1"/>
          </p:cNvCxnSpPr>
          <p:nvPr/>
        </p:nvCxnSpPr>
        <p:spPr>
          <a:xfrm flipV="1">
            <a:off x="8761863" y="3912927"/>
            <a:ext cx="780197" cy="1905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a:stCxn id="7" idx="3"/>
          </p:cNvCxnSpPr>
          <p:nvPr/>
        </p:nvCxnSpPr>
        <p:spPr>
          <a:xfrm flipV="1">
            <a:off x="8761863" y="4103427"/>
            <a:ext cx="780197" cy="14859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5" name="Isosceles Triangle 13">
            <a:extLst>
              <a:ext uri="{FF2B5EF4-FFF2-40B4-BE49-F238E27FC236}">
                <a16:creationId xmlns:a16="http://schemas.microsoft.com/office/drawing/2014/main" id="{A54A6140-C0D9-4440-A5D4-E05BC900724C}"/>
              </a:ext>
            </a:extLst>
          </p:cNvPr>
          <p:cNvSpPr/>
          <p:nvPr/>
        </p:nvSpPr>
        <p:spPr>
          <a:xfrm rot="7733679" flipH="1">
            <a:off x="1091019" y="89045"/>
            <a:ext cx="237733" cy="427364"/>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248365064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Horizontal)">
                                      <p:cBhvr>
                                        <p:cTn id="12" dur="1000"/>
                                        <p:tgtEl>
                                          <p:spTgt spid="9"/>
                                        </p:tgtEl>
                                      </p:cBhvr>
                                    </p:animEffect>
                                  </p:childTnLst>
                                </p:cTn>
                              </p:par>
                            </p:childTnLst>
                          </p:cTn>
                        </p:par>
                        <p:par>
                          <p:cTn id="13" fill="hold">
                            <p:stCondLst>
                              <p:cond delay="1000"/>
                            </p:stCondLst>
                            <p:childTnLst>
                              <p:par>
                                <p:cTn id="14" presetID="16" presetClass="entr" presetSubtype="2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Horizontal)">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Horizontal)">
                                      <p:cBhvr>
                                        <p:cTn id="21" dur="1000"/>
                                        <p:tgtEl>
                                          <p:spTgt spid="10"/>
                                        </p:tgtEl>
                                      </p:cBhvr>
                                    </p:animEffect>
                                  </p:childTnLst>
                                </p:cTn>
                              </p:par>
                            </p:childTnLst>
                          </p:cTn>
                        </p:par>
                        <p:par>
                          <p:cTn id="22" fill="hold">
                            <p:stCondLst>
                              <p:cond delay="1000"/>
                            </p:stCondLst>
                            <p:childTnLst>
                              <p:par>
                                <p:cTn id="23" presetID="16" presetClass="entr" presetSubtype="2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Horizontal)">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Horizontal)">
                                      <p:cBhvr>
                                        <p:cTn id="30" dur="1000"/>
                                        <p:tgtEl>
                                          <p:spTgt spid="11"/>
                                        </p:tgtEl>
                                      </p:cBhvr>
                                    </p:animEffect>
                                  </p:childTnLst>
                                </p:cTn>
                              </p:par>
                            </p:childTnLst>
                          </p:cTn>
                        </p:par>
                        <p:par>
                          <p:cTn id="31" fill="hold">
                            <p:stCondLst>
                              <p:cond delay="1000"/>
                            </p:stCondLst>
                            <p:childTnLst>
                              <p:par>
                                <p:cTn id="32" presetID="16" presetClass="entr" presetSubtype="2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Horizontal)">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Horizontal)">
                                      <p:cBhvr>
                                        <p:cTn id="39" dur="1000"/>
                                        <p:tgtEl>
                                          <p:spTgt spid="7"/>
                                        </p:tgtEl>
                                      </p:cBhvr>
                                    </p:animEffect>
                                  </p:childTnLst>
                                </p:cTn>
                              </p:par>
                            </p:childTnLst>
                          </p:cTn>
                        </p:par>
                        <p:par>
                          <p:cTn id="40" fill="hold">
                            <p:stCondLst>
                              <p:cond delay="1000"/>
                            </p:stCondLst>
                            <p:childTnLst>
                              <p:par>
                                <p:cTn id="41" presetID="16" presetClass="entr" presetSubtype="26"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Horizontal)">
                                      <p:cBhvr>
                                        <p:cTn id="43" dur="1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6"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Horizontal)">
                                      <p:cBhvr>
                                        <p:cTn id="48" dur="1000"/>
                                        <p:tgtEl>
                                          <p:spTgt spid="13"/>
                                        </p:tgtEl>
                                      </p:cBhvr>
                                    </p:animEffect>
                                  </p:childTnLst>
                                </p:cTn>
                              </p:par>
                              <p:par>
                                <p:cTn id="49" presetID="16" presetClass="entr" presetSubtype="26"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inHorizontal)">
                                      <p:cBhvr>
                                        <p:cTn id="51" dur="1000"/>
                                        <p:tgtEl>
                                          <p:spTgt spid="14"/>
                                        </p:tgtEl>
                                      </p:cBhvr>
                                    </p:animEffect>
                                  </p:childTnLst>
                                </p:cTn>
                              </p:par>
                              <p:par>
                                <p:cTn id="52" presetID="16" presetClass="entr" presetSubtype="26"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Horizontal)">
                                      <p:cBhvr>
                                        <p:cTn id="54" dur="1000"/>
                                        <p:tgtEl>
                                          <p:spTgt spid="15"/>
                                        </p:tgtEl>
                                      </p:cBhvr>
                                    </p:animEffect>
                                  </p:childTnLst>
                                </p:cTn>
                              </p:par>
                              <p:par>
                                <p:cTn id="55" presetID="16" presetClass="entr" presetSubtype="26"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Horizontal)">
                                      <p:cBhvr>
                                        <p:cTn id="57" dur="1000"/>
                                        <p:tgtEl>
                                          <p:spTgt spid="16"/>
                                        </p:tgtEl>
                                      </p:cBhvr>
                                    </p:animEffect>
                                  </p:childTnLst>
                                </p:cTn>
                              </p:par>
                              <p:par>
                                <p:cTn id="58" presetID="16" presetClass="entr" presetSubtype="26"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barn(inHorizontal)">
                                      <p:cBhvr>
                                        <p:cTn id="6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EF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Horizontal Scroll 3"/>
          <p:cNvSpPr/>
          <p:nvPr/>
        </p:nvSpPr>
        <p:spPr>
          <a:xfrm>
            <a:off x="341195" y="873285"/>
            <a:ext cx="7410733" cy="3643952"/>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97203" y="1571876"/>
            <a:ext cx="6405957" cy="2246769"/>
          </a:xfrm>
          <a:prstGeom prst="rect">
            <a:avLst/>
          </a:prstGeom>
          <a:noFill/>
        </p:spPr>
        <p:txBody>
          <a:bodyPr wrap="square" rtlCol="0">
            <a:spAutoFit/>
          </a:bodyPr>
          <a:lstStyle/>
          <a:p>
            <a:r>
              <a:rPr lang="en-US" sz="2800">
                <a:latin typeface="Times New Roman" pitchFamily="18" charset="0"/>
                <a:cs typeface="Times New Roman" pitchFamily="18" charset="0"/>
              </a:rPr>
              <a:t>Sau Hiệp định Giơ – ne – vơ, nhân dân ta chờ mong ngày gia đình đoàn tụ, đất nước thống nhất. Nhưng đế quốc Mĩ và bè lũ tay sai đã khủng bố, tàn sát đồng bào miền Nam, âm mưu chia cắt lâu dài đất nước ta.</a:t>
            </a:r>
            <a:endParaRPr lang="en-US" sz="2800"/>
          </a:p>
        </p:txBody>
      </p:sp>
      <p:sp>
        <p:nvSpPr>
          <p:cNvPr id="6" name="TextBox 5"/>
          <p:cNvSpPr txBox="1"/>
          <p:nvPr/>
        </p:nvSpPr>
        <p:spPr>
          <a:xfrm>
            <a:off x="2283422" y="303303"/>
            <a:ext cx="3753134" cy="646331"/>
          </a:xfrm>
          <a:prstGeom prst="rect">
            <a:avLst/>
          </a:prstGeom>
          <a:noFill/>
        </p:spPr>
        <p:txBody>
          <a:bodyPr wrap="square" rtlCol="0">
            <a:spAutoFit/>
          </a:bodyPr>
          <a:lstStyle/>
          <a:p>
            <a:pPr algn="ctr"/>
            <a:r>
              <a:rPr lang="en-US" sz="3600" b="1">
                <a:latin typeface="Times New Roman" panose="02020603050405020304" pitchFamily="18" charset="0"/>
                <a:cs typeface="Times New Roman" panose="02020603050405020304" pitchFamily="18" charset="0"/>
              </a:rPr>
              <a:t>Nội dung bài học</a:t>
            </a:r>
          </a:p>
        </p:txBody>
      </p:sp>
      <p:sp>
        <p:nvSpPr>
          <p:cNvPr id="13" name="Rectangle 9">
            <a:extLst>
              <a:ext uri="{FF2B5EF4-FFF2-40B4-BE49-F238E27FC236}">
                <a16:creationId xmlns:a16="http://schemas.microsoft.com/office/drawing/2014/main" id="{444E6227-4972-4DE6-BEB0-C3FC42991182}"/>
              </a:ext>
            </a:extLst>
          </p:cNvPr>
          <p:cNvSpPr/>
          <p:nvPr/>
        </p:nvSpPr>
        <p:spPr>
          <a:xfrm>
            <a:off x="1756087" y="373385"/>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3407150058"/>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106" y="276366"/>
            <a:ext cx="3603009" cy="6305267"/>
          </a:xfrm>
          <a:prstGeom prst="rect">
            <a:avLst/>
          </a:prstGeom>
        </p:spPr>
      </p:pic>
      <p:sp>
        <p:nvSpPr>
          <p:cNvPr id="5" name="TextBox 4"/>
          <p:cNvSpPr txBox="1"/>
          <p:nvPr/>
        </p:nvSpPr>
        <p:spPr>
          <a:xfrm>
            <a:off x="903155" y="652937"/>
            <a:ext cx="6809793" cy="707886"/>
          </a:xfrm>
          <a:prstGeom prst="rect">
            <a:avLst/>
          </a:prstGeom>
          <a:noFill/>
        </p:spPr>
        <p:txBody>
          <a:bodyPr wrap="square" rtlCol="0">
            <a:spAutoFit/>
          </a:bodyPr>
          <a:lstStyle/>
          <a:p>
            <a:pPr algn="ctr"/>
            <a:r>
              <a:rPr lang="en-US"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ĐÁNH GIÁ LẠI MỤC TIÊU</a:t>
            </a:r>
          </a:p>
        </p:txBody>
      </p:sp>
      <p:sp>
        <p:nvSpPr>
          <p:cNvPr id="6" name="TextBox 5"/>
          <p:cNvSpPr txBox="1"/>
          <p:nvPr/>
        </p:nvSpPr>
        <p:spPr>
          <a:xfrm>
            <a:off x="1005022" y="2321913"/>
            <a:ext cx="7000508" cy="3697166"/>
          </a:xfrm>
          <a:prstGeom prst="rect">
            <a:avLst/>
          </a:prstGeom>
          <a:noFill/>
        </p:spPr>
        <p:txBody>
          <a:bodyPr wrap="square" rtlCol="0">
            <a:spAutoFit/>
          </a:bodyPr>
          <a:lstStyle/>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Đế quốc Mĩ cố tình phá hoại Hiệp định Giơ-ne-vơ, âm mưu chia cắt lâu dài đất nước ta.</a:t>
            </a:r>
            <a:endParaRPr lang="en-US" altLang="en-US" sz="280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Để thống nhất đất nước, chúng ta cần phải cầm súng chống Mĩ- Diệm.</a:t>
            </a:r>
          </a:p>
        </p:txBody>
      </p:sp>
    </p:spTree>
    <p:extLst>
      <p:ext uri="{BB962C8B-B14F-4D97-AF65-F5344CB8AC3E}">
        <p14:creationId xmlns:p14="http://schemas.microsoft.com/office/powerpoint/2010/main" val="29196410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FEF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Horizontal Scroll 3"/>
          <p:cNvSpPr/>
          <p:nvPr/>
        </p:nvSpPr>
        <p:spPr>
          <a:xfrm>
            <a:off x="804247" y="1545638"/>
            <a:ext cx="6405957" cy="2479515"/>
          </a:xfrm>
          <a:prstGeom prst="roundRect">
            <a:avLst/>
          </a:prstGeom>
          <a:solidFill>
            <a:srgbClr val="FA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94310" y="1693877"/>
            <a:ext cx="6405957" cy="2123658"/>
          </a:xfrm>
          <a:prstGeom prst="rect">
            <a:avLst/>
          </a:prstGeom>
          <a:noFill/>
        </p:spPr>
        <p:txBody>
          <a:bodyPr wrap="square" rtlCol="0">
            <a:spAutoFit/>
          </a:bodyPr>
          <a:lstStyle/>
          <a:p>
            <a:r>
              <a:rPr lang="en-US" sz="4400">
                <a:latin typeface="Times New Roman" pitchFamily="18" charset="0"/>
                <a:cs typeface="Times New Roman" pitchFamily="18" charset="0"/>
              </a:rPr>
              <a:t>- Học thuộc ghi nhớ </a:t>
            </a:r>
          </a:p>
          <a:p>
            <a:r>
              <a:rPr lang="en-US" sz="4400">
                <a:latin typeface="Times New Roman" pitchFamily="18" charset="0"/>
                <a:cs typeface="Times New Roman" pitchFamily="18" charset="0"/>
              </a:rPr>
              <a:t>- Xem trước bài "Bến Tre đồng khởi"</a:t>
            </a:r>
            <a:endParaRPr lang="en-US" sz="4400"/>
          </a:p>
        </p:txBody>
      </p:sp>
      <p:sp>
        <p:nvSpPr>
          <p:cNvPr id="6" name="TextBox 5"/>
          <p:cNvSpPr txBox="1"/>
          <p:nvPr/>
        </p:nvSpPr>
        <p:spPr>
          <a:xfrm>
            <a:off x="2342866" y="567005"/>
            <a:ext cx="3753134" cy="830997"/>
          </a:xfrm>
          <a:prstGeom prst="rect">
            <a:avLst/>
          </a:prstGeom>
          <a:noFill/>
        </p:spPr>
        <p:txBody>
          <a:bodyPr wrap="square" rtlCol="0">
            <a:spAutoFit/>
          </a:bodyPr>
          <a:lstStyle/>
          <a:p>
            <a:pPr algn="ctr"/>
            <a:r>
              <a:rPr lang="en-US" sz="4800" b="1">
                <a:latin typeface="Times New Roman" panose="02020603050405020304" pitchFamily="18" charset="0"/>
                <a:cs typeface="Times New Roman" panose="02020603050405020304" pitchFamily="18" charset="0"/>
              </a:rPr>
              <a:t>DẶN DÒ</a:t>
            </a:r>
          </a:p>
        </p:txBody>
      </p:sp>
    </p:spTree>
    <p:extLst>
      <p:ext uri="{BB962C8B-B14F-4D97-AF65-F5344CB8AC3E}">
        <p14:creationId xmlns:p14="http://schemas.microsoft.com/office/powerpoint/2010/main" val="3417346552"/>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263" y="2808558"/>
            <a:ext cx="4559631" cy="3915714"/>
          </a:xfrm>
          <a:prstGeom prst="rect">
            <a:avLst/>
          </a:prstGeom>
        </p:spPr>
      </p:pic>
      <p:sp>
        <p:nvSpPr>
          <p:cNvPr id="5" name="TextBox 4"/>
          <p:cNvSpPr txBox="1"/>
          <p:nvPr/>
        </p:nvSpPr>
        <p:spPr>
          <a:xfrm>
            <a:off x="232014" y="551173"/>
            <a:ext cx="8666328" cy="2123658"/>
          </a:xfrm>
          <a:prstGeom prst="rect">
            <a:avLst/>
          </a:prstGeom>
          <a:noFill/>
        </p:spPr>
        <p:txBody>
          <a:bodyPr wrap="square" rtlCol="0">
            <a:spAutoFit/>
          </a:bodyPr>
          <a:lstStyle/>
          <a:p>
            <a:pPr algn="ctr"/>
            <a:r>
              <a:rPr lang="en-US" sz="6600" b="1">
                <a:latin typeface="Times New Roman" panose="02020603050405020304" pitchFamily="18" charset="0"/>
                <a:cs typeface="Times New Roman" panose="02020603050405020304" pitchFamily="18" charset="0"/>
              </a:rPr>
              <a:t>Cám </a:t>
            </a:r>
            <a:r>
              <a:rPr lang="vi-VN" sz="6600" b="1">
                <a:latin typeface="Times New Roman" panose="02020603050405020304" pitchFamily="18" charset="0"/>
                <a:cs typeface="Times New Roman" panose="02020603050405020304" pitchFamily="18" charset="0"/>
              </a:rPr>
              <a:t>ơ</a:t>
            </a:r>
            <a:r>
              <a:rPr lang="en-US" sz="6600" b="1">
                <a:latin typeface="Times New Roman" panose="02020603050405020304" pitchFamily="18" charset="0"/>
                <a:cs typeface="Times New Roman" panose="02020603050405020304" pitchFamily="18" charset="0"/>
              </a:rPr>
              <a:t>n các con đã </a:t>
            </a:r>
          </a:p>
          <a:p>
            <a:pPr algn="ctr"/>
            <a:r>
              <a:rPr lang="en-US" sz="6600" b="1">
                <a:latin typeface="Times New Roman" panose="02020603050405020304" pitchFamily="18" charset="0"/>
                <a:cs typeface="Times New Roman" panose="02020603050405020304" pitchFamily="18" charset="0"/>
              </a:rPr>
              <a:t>chú ý lắng nghe</a:t>
            </a:r>
          </a:p>
        </p:txBody>
      </p:sp>
    </p:spTree>
    <p:extLst>
      <p:ext uri="{BB962C8B-B14F-4D97-AF65-F5344CB8AC3E}">
        <p14:creationId xmlns:p14="http://schemas.microsoft.com/office/powerpoint/2010/main" val="241034622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8333293"/>
      </p:ext>
    </p:extLst>
  </p:cSld>
  <p:clrMapOvr>
    <a:masterClrMapping/>
  </p:clrMapOvr>
  <mc:AlternateContent xmlns:mc="http://schemas.openxmlformats.org/markup-compatibility/2006" xmlns:p15="http://schemas.microsoft.com/office/powerpoint/2012/main">
    <mc:Choice Requires="p15">
      <p:transition spd="slow" advTm="3000">
        <p15:prstTrans prst="fallOver"/>
      </p:transition>
    </mc:Choice>
    <mc:Fallback xmlns="">
      <p:transition spd="slow" advTm="3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106" y="276366"/>
            <a:ext cx="3603009" cy="6305267"/>
          </a:xfrm>
          <a:prstGeom prst="rect">
            <a:avLst/>
          </a:prstGeom>
        </p:spPr>
      </p:pic>
      <p:sp>
        <p:nvSpPr>
          <p:cNvPr id="5" name="TextBox 4"/>
          <p:cNvSpPr txBox="1"/>
          <p:nvPr/>
        </p:nvSpPr>
        <p:spPr>
          <a:xfrm>
            <a:off x="1383948" y="1006880"/>
            <a:ext cx="5909481" cy="707886"/>
          </a:xfrm>
          <a:prstGeom prst="rect">
            <a:avLst/>
          </a:prstGeom>
          <a:noFill/>
        </p:spPr>
        <p:txBody>
          <a:bodyPr wrap="square" rtlCol="0">
            <a:spAutoFit/>
          </a:bodyPr>
          <a:lstStyle/>
          <a:p>
            <a:pPr algn="ctr"/>
            <a:r>
              <a:rPr lang="en-US"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Mục tiêu bài học</a:t>
            </a:r>
          </a:p>
        </p:txBody>
      </p:sp>
      <p:sp>
        <p:nvSpPr>
          <p:cNvPr id="6" name="TextBox 5"/>
          <p:cNvSpPr txBox="1"/>
          <p:nvPr/>
        </p:nvSpPr>
        <p:spPr>
          <a:xfrm>
            <a:off x="1005022" y="2321913"/>
            <a:ext cx="7000508" cy="3697166"/>
          </a:xfrm>
          <a:prstGeom prst="rect">
            <a:avLst/>
          </a:prstGeom>
          <a:noFill/>
        </p:spPr>
        <p:txBody>
          <a:bodyPr wrap="square" rtlCol="0">
            <a:spAutoFit/>
          </a:bodyPr>
          <a:lstStyle/>
          <a:p>
            <a:pPr>
              <a:lnSpc>
                <a:spcPct val="150000"/>
              </a:lnSpc>
              <a:buFont typeface="Arial" panose="020B0604020202020204" pitchFamily="34" charset="0"/>
              <a:buNone/>
            </a:pP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Đế</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quốc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Mĩ</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cố</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tình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phá</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hoại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Hiệp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định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Giơ</a:t>
            </a:r>
            <a:r>
              <a:rPr lang="en-US" altLang="en-US" sz="3200" dirty="0">
                <a:latin typeface="Times New Roman" panose="02020603050405020304" pitchFamily="18" charset="0"/>
                <a:cs typeface="Times New Roman" panose="02020603050405020304" pitchFamily="18" charset="0"/>
              </a:rPr>
              <a:t>-ne-</a:t>
            </a:r>
            <a:r>
              <a:rPr lang="en-US" altLang="en-US" sz="3200" dirty="0" err="1">
                <a:latin typeface="Times New Roman" panose="02020603050405020304" pitchFamily="18" charset="0"/>
                <a:cs typeface="Times New Roman" panose="02020603050405020304" pitchFamily="18" charset="0"/>
              </a:rPr>
              <a:t>vơ</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âm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mưu</a:t>
            </a:r>
            <a:r>
              <a:rPr lang="en-US" altLang="en-US" sz="3200" dirty="0">
                <a:latin typeface="Times New Roman" panose="02020603050405020304" pitchFamily="18" charset="0"/>
                <a:cs typeface="Times New Roman" panose="02020603050405020304" pitchFamily="18" charset="0"/>
              </a:rPr>
              <a:t> chia </a:t>
            </a:r>
            <a:r>
              <a:rPr lang="en-US" altLang="en-US" sz="3200" dirty="0" err="1">
                <a:latin typeface="Times New Roman" panose="02020603050405020304" pitchFamily="18" charset="0"/>
                <a:cs typeface="Times New Roman" panose="02020603050405020304" pitchFamily="18" charset="0"/>
              </a:rPr>
              <a:t>cắt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lâu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dài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đất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nước</a:t>
            </a:r>
            <a:r>
              <a:rPr lang="en-US" altLang="en-US" sz="3200" dirty="0">
                <a:latin typeface="Times New Roman" panose="02020603050405020304" pitchFamily="18" charset="0"/>
                <a:cs typeface="Times New Roman" panose="02020603050405020304" pitchFamily="18" charset="0"/>
              </a:rPr>
              <a:t> ta.</a:t>
            </a:r>
            <a:endParaRPr lang="en-US" altLang="en-US" sz="2800" dirty="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None/>
            </a:pP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Để</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thống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nhất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đất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nước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chúng</a:t>
            </a:r>
            <a:r>
              <a:rPr lang="en-US" altLang="en-US" sz="3200" dirty="0">
                <a:latin typeface="Times New Roman" panose="02020603050405020304" pitchFamily="18" charset="0"/>
                <a:cs typeface="Times New Roman" panose="02020603050405020304" pitchFamily="18" charset="0"/>
              </a:rPr>
              <a:t> ta </a:t>
            </a:r>
            <a:r>
              <a:rPr lang="en-US" altLang="en-US" sz="3200" dirty="0" err="1">
                <a:latin typeface="Times New Roman" panose="02020603050405020304" pitchFamily="18" charset="0"/>
                <a:cs typeface="Times New Roman" panose="02020603050405020304" pitchFamily="18" charset="0"/>
              </a:rPr>
              <a:t>cần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phải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cầm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súng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chống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Mĩ</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Diệm</a:t>
            </a:r>
            <a:r>
              <a:rPr lang="en-US" alt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805049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868" y="1"/>
            <a:ext cx="7301132" cy="3263704"/>
          </a:xfrm>
          <a:prstGeom prst="rect">
            <a:avLst/>
          </a:prstGeom>
        </p:spPr>
      </p:pic>
      <p:sp>
        <p:nvSpPr>
          <p:cNvPr id="4" name="Parallelogram 3"/>
          <p:cNvSpPr/>
          <p:nvPr/>
        </p:nvSpPr>
        <p:spPr>
          <a:xfrm>
            <a:off x="-844062" y="-35739"/>
            <a:ext cx="6940062" cy="3299444"/>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gular Pentagon 7"/>
          <p:cNvSpPr/>
          <p:nvPr/>
        </p:nvSpPr>
        <p:spPr>
          <a:xfrm>
            <a:off x="375311" y="238489"/>
            <a:ext cx="661918"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3263704"/>
            <a:ext cx="12192000" cy="359429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09936" y="274227"/>
            <a:ext cx="4380932" cy="1200329"/>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I/  </a:t>
            </a:r>
            <a:r>
              <a:rPr lang="en-US" sz="3600" b="1" dirty="0" err="1">
                <a:latin typeface="Times New Roman" panose="02020603050405020304" pitchFamily="18" charset="0"/>
                <a:cs typeface="Times New Roman" panose="02020603050405020304" pitchFamily="18" charset="0"/>
              </a:rPr>
              <a:t>Nội</a:t>
            </a:r>
            <a:r>
              <a:rPr lang="en-US" sz="3600" b="1" dirty="0">
                <a:latin typeface="Times New Roman" panose="02020603050405020304" pitchFamily="18" charset="0"/>
                <a:cs typeface="Times New Roman" panose="02020603050405020304" pitchFamily="18" charset="0"/>
              </a:rPr>
              <a:t> dung </a:t>
            </a:r>
            <a:r>
              <a:rPr lang="en-US" sz="3600" b="1" dirty="0" err="1">
                <a:latin typeface="Times New Roman" panose="02020603050405020304" pitchFamily="18" charset="0"/>
                <a:cs typeface="Times New Roman" panose="02020603050405020304" pitchFamily="18" charset="0"/>
              </a:rPr>
              <a:t>hiệp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định</a:t>
            </a:r>
            <a:r>
              <a:rPr lang="en-US" sz="3600" b="1" dirty="0">
                <a:latin typeface="Times New Roman" panose="02020603050405020304" pitchFamily="18" charset="0"/>
                <a:cs typeface="Times New Roman" panose="02020603050405020304" pitchFamily="18" charset="0"/>
              </a:rPr>
              <a:t> Gi</a:t>
            </a:r>
            <a:r>
              <a:rPr lang="vi-VN" sz="3600" b="1" dirty="0">
                <a:latin typeface="Times New Roman" panose="02020603050405020304" pitchFamily="18" charset="0"/>
                <a:cs typeface="Times New Roman" panose="02020603050405020304" pitchFamily="18" charset="0"/>
              </a:rPr>
              <a:t>ơ</a:t>
            </a:r>
            <a:r>
              <a:rPr lang="en-US" sz="3600" b="1" dirty="0">
                <a:latin typeface="Times New Roman" panose="02020603050405020304" pitchFamily="18" charset="0"/>
                <a:cs typeface="Times New Roman" panose="02020603050405020304" pitchFamily="18" charset="0"/>
              </a:rPr>
              <a:t> – ne - v</a:t>
            </a:r>
            <a:r>
              <a:rPr lang="vi-VN" sz="3600" b="1" dirty="0">
                <a:latin typeface="Times New Roman" panose="02020603050405020304" pitchFamily="18" charset="0"/>
                <a:cs typeface="Times New Roman" panose="02020603050405020304" pitchFamily="18" charset="0"/>
              </a:rPr>
              <a:t>ơ</a:t>
            </a:r>
            <a:endParaRPr lang="en-US" sz="36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873456" y="2173120"/>
            <a:ext cx="4490113" cy="1323439"/>
          </a:xfrm>
          <a:prstGeom prst="rect">
            <a:avLst/>
          </a:prstGeom>
          <a:noFill/>
        </p:spPr>
        <p:txBody>
          <a:bodyPr wrap="square" rtlCol="0">
            <a:spAutoFit/>
          </a:bodyPr>
          <a:lstStyle/>
          <a:p>
            <a:pPr algn="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Hiền</a:t>
            </a:r>
            <a:r>
              <a:rPr lang="en-US" sz="2000" dirty="0">
                <a:latin typeface="Times New Roman" panose="02020603050405020304" pitchFamily="18" charset="0"/>
                <a:cs typeface="Times New Roman" panose="02020603050405020304" pitchFamily="18" charset="0"/>
              </a:rPr>
              <a:t> L</a:t>
            </a:r>
            <a:r>
              <a:rPr lang="vi-VN" sz="2000" dirty="0">
                <a:latin typeface="Times New Roman" panose="02020603050405020304" pitchFamily="18" charset="0"/>
                <a:cs typeface="Times New Roman" panose="02020603050405020304" pitchFamily="18" charset="0"/>
              </a:rPr>
              <a:t>ươ</a:t>
            </a:r>
            <a:r>
              <a:rPr lang="en-US" sz="2000" dirty="0">
                <a:latin typeface="Times New Roman" panose="02020603050405020304" pitchFamily="18" charset="0"/>
                <a:cs typeface="Times New Roman" panose="02020603050405020304" pitchFamily="18" charset="0"/>
              </a:rPr>
              <a:t>ng </a:t>
            </a:r>
            <a:r>
              <a:rPr lang="en-US" sz="2000" dirty="0" err="1">
                <a:latin typeface="Times New Roman" panose="02020603050405020304" pitchFamily="18" charset="0"/>
                <a:cs typeface="Times New Roman" panose="02020603050405020304" pitchFamily="18" charset="0"/>
              </a:rPr>
              <a:t>bắt</a:t>
            </a:r>
            <a:r>
              <a:rPr lang="en-US" sz="2000" dirty="0">
                <a:latin typeface="Times New Roman" panose="02020603050405020304" pitchFamily="18" charset="0"/>
                <a:cs typeface="Times New Roman" panose="02020603050405020304" pitchFamily="18" charset="0"/>
              </a:rPr>
              <a:t> qua </a:t>
            </a:r>
            <a:r>
              <a:rPr lang="en-US" sz="2000" dirty="0" err="1">
                <a:latin typeface="Times New Roman" panose="02020603050405020304" pitchFamily="18" charset="0"/>
                <a:cs typeface="Times New Roman" panose="02020603050405020304" pitchFamily="18" charset="0"/>
              </a:rPr>
              <a:t>sông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tuyến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giữa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miền</a:t>
            </a:r>
            <a:r>
              <a:rPr lang="en-US" sz="2000" dirty="0">
                <a:latin typeface="Times New Roman" panose="02020603050405020304" pitchFamily="18" charset="0"/>
                <a:cs typeface="Times New Roman" panose="02020603050405020304" pitchFamily="18" charset="0"/>
              </a:rPr>
              <a:t> Nam – </a:t>
            </a:r>
            <a:r>
              <a:rPr lang="en-US" sz="2000" dirty="0" err="1">
                <a:latin typeface="Times New Roman" panose="02020603050405020304" pitchFamily="18" charset="0"/>
                <a:cs typeface="Times New Roman" panose="02020603050405020304" pitchFamily="18" charset="0"/>
              </a:rPr>
              <a:t>Bắc</a:t>
            </a:r>
            <a:r>
              <a:rPr lang="en-US" sz="2000" dirty="0">
                <a:latin typeface="Times New Roman" panose="02020603050405020304" pitchFamily="18" charset="0"/>
                <a:cs typeface="Times New Roman" panose="02020603050405020304" pitchFamily="18" charset="0"/>
              </a:rPr>
              <a:t>.</a:t>
            </a:r>
          </a:p>
          <a:p>
            <a:pPr algn="r"/>
            <a:endParaRPr lang="en-US" sz="20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043850" y="3591300"/>
            <a:ext cx="6722108" cy="523220"/>
          </a:xfrm>
          <a:prstGeom prst="rect">
            <a:avLst/>
          </a:prstGeom>
          <a:solidFill>
            <a:schemeClr val="accent4">
              <a:lumMod val="20000"/>
              <a:lumOff val="80000"/>
            </a:schemeClr>
          </a:solidFill>
        </p:spPr>
        <p:txBody>
          <a:bodyPr wrap="square" rtlCol="0">
            <a:spAutoFit/>
          </a:bodyPr>
          <a:lstStyle/>
          <a:p>
            <a:pPr>
              <a:spcBef>
                <a:spcPct val="50000"/>
              </a:spcBef>
              <a:buFontTx/>
              <a:buNone/>
            </a:pPr>
            <a:r>
              <a:rPr lang="en-US" altLang="en-US" sz="2800" dirty="0" err="1">
                <a:latin typeface="Times New Roman" panose="02020603050405020304" pitchFamily="18" charset="0"/>
                <a:cs typeface="Times New Roman" panose="02020603050405020304" pitchFamily="18" charset="0"/>
              </a:rPr>
              <a:t>Tại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sao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Pháp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Hiệp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định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Giơ</a:t>
            </a:r>
            <a:r>
              <a:rPr lang="en-US" altLang="en-US" sz="2800" dirty="0">
                <a:latin typeface="Times New Roman" panose="02020603050405020304" pitchFamily="18" charset="0"/>
                <a:cs typeface="Times New Roman" panose="02020603050405020304" pitchFamily="18" charset="0"/>
              </a:rPr>
              <a:t> - ne - </a:t>
            </a:r>
            <a:r>
              <a:rPr lang="en-US" altLang="en-US" sz="2800" dirty="0" err="1">
                <a:latin typeface="Times New Roman" panose="02020603050405020304" pitchFamily="18" charset="0"/>
                <a:cs typeface="Times New Roman" panose="02020603050405020304" pitchFamily="18" charset="0"/>
              </a:rPr>
              <a:t>vơ</a:t>
            </a:r>
            <a:r>
              <a:rPr lang="en-US" altLang="en-US" sz="2800" dirty="0">
                <a:latin typeface="Times New Roman" panose="02020603050405020304" pitchFamily="18" charset="0"/>
                <a:cs typeface="Times New Roman" panose="02020603050405020304" pitchFamily="18" charset="0"/>
              </a:rPr>
              <a:t>?</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311" y="3374229"/>
            <a:ext cx="754526" cy="743208"/>
          </a:xfrm>
          <a:prstGeom prst="rect">
            <a:avLst/>
          </a:prstGeom>
        </p:spPr>
      </p:pic>
      <p:sp>
        <p:nvSpPr>
          <p:cNvPr id="15" name="TextBox 14"/>
          <p:cNvSpPr txBox="1"/>
          <p:nvPr/>
        </p:nvSpPr>
        <p:spPr>
          <a:xfrm>
            <a:off x="1129837" y="5233268"/>
            <a:ext cx="5663821" cy="523220"/>
          </a:xfrm>
          <a:prstGeom prst="rect">
            <a:avLst/>
          </a:prstGeom>
          <a:solidFill>
            <a:schemeClr val="accent4">
              <a:lumMod val="20000"/>
              <a:lumOff val="80000"/>
            </a:schemeClr>
          </a:solid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Hiệp định được kí vào thời gian nào?</a:t>
            </a:r>
          </a:p>
        </p:txBody>
      </p:sp>
      <p:sp>
        <p:nvSpPr>
          <p:cNvPr id="16" name="TextBox 15"/>
          <p:cNvSpPr txBox="1"/>
          <p:nvPr/>
        </p:nvSpPr>
        <p:spPr>
          <a:xfrm>
            <a:off x="1373874" y="5845162"/>
            <a:ext cx="4722126" cy="523220"/>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 Hiệp định kí ngày 21-7-1954</a:t>
            </a:r>
          </a:p>
        </p:txBody>
      </p:sp>
      <p:sp>
        <p:nvSpPr>
          <p:cNvPr id="17" name="TextBox 16"/>
          <p:cNvSpPr txBox="1"/>
          <p:nvPr/>
        </p:nvSpPr>
        <p:spPr>
          <a:xfrm>
            <a:off x="1402591" y="4203025"/>
            <a:ext cx="10486030" cy="954107"/>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 Sau khi Pháp thất bại nặng nề ở Điện Biên Phủ, chúng buộc phải kí Hiệp định Giơ - ne - vơ với nước ta.</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657" y="4903515"/>
            <a:ext cx="865964" cy="852974"/>
          </a:xfrm>
          <a:prstGeom prst="rect">
            <a:avLst/>
          </a:prstGeom>
        </p:spPr>
      </p:pic>
    </p:spTree>
    <p:extLst>
      <p:ext uri="{BB962C8B-B14F-4D97-AF65-F5344CB8AC3E}">
        <p14:creationId xmlns:p14="http://schemas.microsoft.com/office/powerpoint/2010/main" val="36748149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ppt_x"/>
                                          </p:val>
                                        </p:tav>
                                        <p:tav tm="100000">
                                          <p:val>
                                            <p:strVal val="#ppt_x"/>
                                          </p:val>
                                        </p:tav>
                                      </p:tavLst>
                                    </p:anim>
                                    <p:anim calcmode="lin" valueType="num">
                                      <p:cBhvr additive="base">
                                        <p:cTn id="18"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1000" fill="hold"/>
                                        <p:tgtEl>
                                          <p:spTgt spid="16"/>
                                        </p:tgtEl>
                                        <p:attrNameLst>
                                          <p:attrName>ppt_x</p:attrName>
                                        </p:attrNameLst>
                                      </p:cBhvr>
                                      <p:tavLst>
                                        <p:tav tm="0">
                                          <p:val>
                                            <p:strVal val="#ppt_x"/>
                                          </p:val>
                                        </p:tav>
                                        <p:tav tm="100000">
                                          <p:val>
                                            <p:strVal val="#ppt_x"/>
                                          </p:val>
                                        </p:tav>
                                      </p:tavLst>
                                    </p:anim>
                                    <p:anim calcmode="lin" valueType="num">
                                      <p:cBhvr additive="base">
                                        <p:cTn id="34"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V="1">
            <a:off x="0" y="-1"/>
            <a:ext cx="12192000" cy="6858000"/>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gnv.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5652" y="358305"/>
            <a:ext cx="9460696" cy="536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375052" y="5957184"/>
            <a:ext cx="7540283" cy="584775"/>
          </a:xfrm>
          <a:prstGeom prst="rect">
            <a:avLst/>
          </a:prstGeom>
          <a:noFill/>
        </p:spPr>
        <p:txBody>
          <a:bodyPr wrap="square" rtlCol="0">
            <a:spAutoFit/>
          </a:bodyPr>
          <a:lstStyle/>
          <a:p>
            <a:pPr algn="ctr">
              <a:defRPr/>
            </a:pPr>
            <a:r>
              <a:rPr lang="en-US" sz="3200" b="1">
                <a:solidFill>
                  <a:schemeClr val="tx2">
                    <a:lumMod val="75000"/>
                  </a:schemeClr>
                </a:solidFill>
                <a:latin typeface="Times New Roman" panose="02020603050405020304" pitchFamily="18" charset="0"/>
                <a:cs typeface="Times New Roman" pitchFamily="18" charset="0"/>
              </a:rPr>
              <a:t>Toàn cảnh Hội nghị Giơ – ne – vơ 1954</a:t>
            </a:r>
            <a:endParaRPr lang="en-US" sz="3200" b="1"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972434378"/>
      </p:ext>
    </p:extLst>
  </p:cSld>
  <p:clrMapOvr>
    <a:masterClrMapping/>
  </p:clrMapOvr>
  <mc:AlternateContent xmlns:mc="http://schemas.openxmlformats.org/markup-compatibility/2006" xmlns:p15="http://schemas.microsoft.com/office/powerpoint/2012/main">
    <mc:Choice Requires="p15">
      <p:transition spd="slow">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243954" y="858101"/>
            <a:ext cx="2674961" cy="1384995"/>
          </a:xfrm>
          <a:prstGeom prst="rect">
            <a:avLst/>
          </a:prstGeom>
          <a:noFill/>
        </p:spPr>
        <p:txBody>
          <a:bodyPr wrap="square" rtlCol="0">
            <a:spAutoFit/>
          </a:bodyPr>
          <a:lstStyle/>
          <a:p>
            <a:pPr algn="ctr"/>
            <a:r>
              <a:rPr lang="en-US" sz="2800" b="1">
                <a:solidFill>
                  <a:schemeClr val="tx2">
                    <a:lumMod val="75000"/>
                  </a:schemeClr>
                </a:solidFill>
                <a:latin typeface="Times New Roman" pitchFamily="18" charset="0"/>
                <a:cs typeface="Times New Roman" pitchFamily="18" charset="0"/>
              </a:rPr>
              <a:t>Kí Hiệp định Giơ – ne – vơ </a:t>
            </a:r>
          </a:p>
          <a:p>
            <a:pPr algn="ctr"/>
            <a:r>
              <a:rPr lang="en-US" sz="2800" b="1">
                <a:solidFill>
                  <a:schemeClr val="tx2">
                    <a:lumMod val="75000"/>
                  </a:schemeClr>
                </a:solidFill>
                <a:latin typeface="Times New Roman" pitchFamily="18" charset="0"/>
                <a:cs typeface="Times New Roman" pitchFamily="18" charset="0"/>
              </a:rPr>
              <a:t>( 21 – 7 – 1954 )</a:t>
            </a:r>
          </a:p>
        </p:txBody>
      </p:sp>
      <p:sp>
        <p:nvSpPr>
          <p:cNvPr id="5" name="Round Same Side Corner Rectangle 6">
            <a:extLst>
              <a:ext uri="{FF2B5EF4-FFF2-40B4-BE49-F238E27FC236}">
                <a16:creationId xmlns:a16="http://schemas.microsoft.com/office/drawing/2014/main" id="{11207448-F26A-4EF1-8764-2D6798600849}"/>
              </a:ext>
            </a:extLst>
          </p:cNvPr>
          <p:cNvSpPr/>
          <p:nvPr/>
        </p:nvSpPr>
        <p:spPr>
          <a:xfrm rot="18900000">
            <a:off x="277300" y="728154"/>
            <a:ext cx="146557" cy="507260"/>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TextBox 5"/>
          <p:cNvSpPr txBox="1"/>
          <p:nvPr/>
        </p:nvSpPr>
        <p:spPr>
          <a:xfrm>
            <a:off x="146715" y="2400517"/>
            <a:ext cx="2944930" cy="3816429"/>
          </a:xfrm>
          <a:prstGeom prst="rect">
            <a:avLst/>
          </a:prstGeom>
          <a:noFill/>
        </p:spPr>
        <p:txBody>
          <a:bodyPr wrap="square" rtlCol="0">
            <a:spAutoFit/>
          </a:bodyPr>
          <a:lstStyle/>
          <a:p>
            <a:pPr lvl="0"/>
            <a:r>
              <a:rPr lang="en-US" sz="2200" dirty="0" err="1">
                <a:solidFill>
                  <a:schemeClr val="bg2">
                    <a:lumMod val="25000"/>
                  </a:schemeClr>
                </a:solidFill>
                <a:latin typeface="Times New Roman" panose="02020603050405020304" pitchFamily="18" charset="0"/>
                <a:cs typeface="Times New Roman" panose="02020603050405020304" pitchFamily="18" charset="0"/>
              </a:rPr>
              <a:t>Thứ</a:t>
            </a:r>
            <a:r>
              <a:rPr lang="en-US" sz="2200" dirty="0">
                <a:solidFill>
                  <a:schemeClr val="bg2">
                    <a:lumMod val="25000"/>
                  </a:schemeClr>
                </a:solidFill>
                <a:latin typeface="Times New Roman" panose="02020603050405020304" pitchFamily="18" charset="0"/>
                <a:cs typeface="Times New Roman" panose="02020603050405020304" pitchFamily="18" charset="0"/>
              </a:rPr>
              <a:t> </a:t>
            </a:r>
            <a:r>
              <a:rPr lang="en-US" sz="2200" dirty="0" err="1">
                <a:solidFill>
                  <a:schemeClr val="bg2">
                    <a:lumMod val="25000"/>
                  </a:schemeClr>
                </a:solidFill>
                <a:latin typeface="Times New Roman" panose="02020603050405020304" pitchFamily="18" charset="0"/>
                <a:cs typeface="Times New Roman" panose="02020603050405020304" pitchFamily="18" charset="0"/>
              </a:rPr>
              <a:t>trưởng</a:t>
            </a:r>
            <a:r>
              <a:rPr lang="en-US" sz="2200" dirty="0">
                <a:solidFill>
                  <a:schemeClr val="bg2">
                    <a:lumMod val="25000"/>
                  </a:schemeClr>
                </a:solidFill>
                <a:latin typeface="Times New Roman" panose="02020603050405020304" pitchFamily="18" charset="0"/>
                <a:cs typeface="Times New Roman" panose="02020603050405020304" pitchFamily="18" charset="0"/>
              </a:rPr>
              <a:t> </a:t>
            </a:r>
            <a:r>
              <a:rPr lang="en-US" sz="2200" dirty="0" err="1">
                <a:solidFill>
                  <a:schemeClr val="bg2">
                    <a:lumMod val="25000"/>
                  </a:schemeClr>
                </a:solidFill>
                <a:latin typeface="Times New Roman" panose="02020603050405020304" pitchFamily="18" charset="0"/>
                <a:cs typeface="Times New Roman" panose="02020603050405020304" pitchFamily="18" charset="0"/>
              </a:rPr>
              <a:t>Quốc</a:t>
            </a:r>
            <a:r>
              <a:rPr lang="en-US" sz="2200" dirty="0">
                <a:solidFill>
                  <a:schemeClr val="bg2">
                    <a:lumMod val="25000"/>
                  </a:schemeClr>
                </a:solidFill>
                <a:latin typeface="Times New Roman" panose="02020603050405020304" pitchFamily="18" charset="0"/>
                <a:cs typeface="Times New Roman" panose="02020603050405020304" pitchFamily="18" charset="0"/>
              </a:rPr>
              <a:t> </a:t>
            </a:r>
            <a:r>
              <a:rPr lang="en-US" sz="2200" dirty="0" err="1">
                <a:solidFill>
                  <a:schemeClr val="bg2">
                    <a:lumMod val="25000"/>
                  </a:schemeClr>
                </a:solidFill>
                <a:latin typeface="Times New Roman" panose="02020603050405020304" pitchFamily="18" charset="0"/>
                <a:cs typeface="Times New Roman" panose="02020603050405020304" pitchFamily="18" charset="0"/>
              </a:rPr>
              <a:t>phòng</a:t>
            </a:r>
            <a:r>
              <a:rPr lang="en-US" sz="2200" dirty="0">
                <a:solidFill>
                  <a:schemeClr val="bg2">
                    <a:lumMod val="25000"/>
                  </a:schemeClr>
                </a:solidFill>
                <a:latin typeface="Times New Roman" panose="02020603050405020304" pitchFamily="18" charset="0"/>
                <a:cs typeface="Times New Roman" panose="02020603050405020304" pitchFamily="18" charset="0"/>
              </a:rPr>
              <a:t> </a:t>
            </a:r>
            <a:r>
              <a:rPr lang="en-US" sz="2200" dirty="0" err="1">
                <a:solidFill>
                  <a:schemeClr val="bg2">
                    <a:lumMod val="25000"/>
                  </a:schemeClr>
                </a:solidFill>
                <a:latin typeface="Times New Roman" panose="02020603050405020304" pitchFamily="18" charset="0"/>
                <a:cs typeface="Times New Roman" panose="02020603050405020304" pitchFamily="18" charset="0"/>
              </a:rPr>
              <a:t>Tạ</a:t>
            </a:r>
            <a:r>
              <a:rPr lang="en-US" sz="2200" dirty="0">
                <a:solidFill>
                  <a:schemeClr val="bg2">
                    <a:lumMod val="25000"/>
                  </a:schemeClr>
                </a:solidFill>
                <a:latin typeface="Times New Roman" panose="02020603050405020304" pitchFamily="18" charset="0"/>
                <a:cs typeface="Times New Roman" panose="02020603050405020304" pitchFamily="18" charset="0"/>
              </a:rPr>
              <a:t> Quang </a:t>
            </a:r>
            <a:r>
              <a:rPr lang="en-US" sz="2200" dirty="0" err="1">
                <a:solidFill>
                  <a:schemeClr val="bg2">
                    <a:lumMod val="25000"/>
                  </a:schemeClr>
                </a:solidFill>
                <a:latin typeface="Times New Roman" panose="02020603050405020304" pitchFamily="18" charset="0"/>
                <a:cs typeface="Times New Roman" panose="02020603050405020304" pitchFamily="18" charset="0"/>
              </a:rPr>
              <a:t>Bửu</a:t>
            </a:r>
            <a:r>
              <a:rPr lang="en-US" sz="2200" dirty="0">
                <a:solidFill>
                  <a:schemeClr val="bg2">
                    <a:lumMod val="25000"/>
                  </a:schemeClr>
                </a:solidFill>
                <a:latin typeface="Times New Roman" panose="02020603050405020304" pitchFamily="18" charset="0"/>
                <a:cs typeface="Times New Roman" panose="02020603050405020304" pitchFamily="18" charset="0"/>
              </a:rPr>
              <a:t> </a:t>
            </a:r>
            <a:r>
              <a:rPr lang="en-US" sz="2200" dirty="0" err="1">
                <a:solidFill>
                  <a:schemeClr val="bg2">
                    <a:lumMod val="25000"/>
                  </a:schemeClr>
                </a:solidFill>
                <a:latin typeface="Times New Roman" panose="02020603050405020304" pitchFamily="18" charset="0"/>
                <a:cs typeface="Times New Roman" panose="02020603050405020304" pitchFamily="18" charset="0"/>
              </a:rPr>
              <a:t>thay</a:t>
            </a:r>
            <a:r>
              <a:rPr lang="en-US" sz="2200" dirty="0">
                <a:solidFill>
                  <a:schemeClr val="bg2">
                    <a:lumMod val="25000"/>
                  </a:schemeClr>
                </a:solidFill>
                <a:latin typeface="Times New Roman" panose="02020603050405020304" pitchFamily="18" charset="0"/>
                <a:cs typeface="Times New Roman" panose="02020603050405020304" pitchFamily="18" charset="0"/>
              </a:rPr>
              <a:t> </a:t>
            </a:r>
            <a:r>
              <a:rPr lang="en-US" sz="2200" dirty="0" err="1">
                <a:solidFill>
                  <a:schemeClr val="bg2">
                    <a:lumMod val="25000"/>
                  </a:schemeClr>
                </a:solidFill>
                <a:latin typeface="Times New Roman" panose="02020603050405020304" pitchFamily="18" charset="0"/>
                <a:cs typeface="Times New Roman" panose="02020603050405020304" pitchFamily="18" charset="0"/>
              </a:rPr>
              <a:t>mặt</a:t>
            </a:r>
            <a:r>
              <a:rPr lang="en-US" sz="2200" dirty="0">
                <a:solidFill>
                  <a:schemeClr val="bg2">
                    <a:lumMod val="25000"/>
                  </a:schemeClr>
                </a:solidFill>
                <a:latin typeface="Times New Roman" panose="02020603050405020304" pitchFamily="18" charset="0"/>
                <a:cs typeface="Times New Roman" panose="02020603050405020304" pitchFamily="18" charset="0"/>
              </a:rPr>
              <a:t> </a:t>
            </a:r>
            <a:r>
              <a:rPr lang="en-US" sz="2200" dirty="0" err="1">
                <a:solidFill>
                  <a:schemeClr val="bg2">
                    <a:lumMod val="25000"/>
                  </a:schemeClr>
                </a:solidFill>
                <a:latin typeface="Times New Roman" panose="02020603050405020304" pitchFamily="18" charset="0"/>
                <a:cs typeface="Times New Roman" panose="02020603050405020304" pitchFamily="18" charset="0"/>
              </a:rPr>
              <a:t>Bộ</a:t>
            </a:r>
            <a:r>
              <a:rPr lang="en-US" sz="2200" dirty="0">
                <a:solidFill>
                  <a:schemeClr val="bg2">
                    <a:lumMod val="25000"/>
                  </a:schemeClr>
                </a:solidFill>
                <a:latin typeface="Times New Roman" panose="02020603050405020304" pitchFamily="18" charset="0"/>
                <a:cs typeface="Times New Roman" panose="02020603050405020304" pitchFamily="18" charset="0"/>
              </a:rPr>
              <a:t> </a:t>
            </a:r>
            <a:r>
              <a:rPr lang="en-US" sz="2200" dirty="0" err="1">
                <a:solidFill>
                  <a:schemeClr val="bg2">
                    <a:lumMod val="25000"/>
                  </a:schemeClr>
                </a:solidFill>
                <a:latin typeface="Times New Roman" panose="02020603050405020304" pitchFamily="18" charset="0"/>
                <a:cs typeface="Times New Roman" panose="02020603050405020304" pitchFamily="18" charset="0"/>
              </a:rPr>
              <a:t>Tổng</a:t>
            </a:r>
            <a:r>
              <a:rPr lang="en-US" sz="2200" dirty="0">
                <a:solidFill>
                  <a:schemeClr val="bg2">
                    <a:lumMod val="25000"/>
                  </a:schemeClr>
                </a:solidFill>
                <a:latin typeface="Times New Roman" panose="02020603050405020304" pitchFamily="18" charset="0"/>
                <a:cs typeface="Times New Roman" panose="02020603050405020304" pitchFamily="18" charset="0"/>
              </a:rPr>
              <a:t> </a:t>
            </a:r>
            <a:r>
              <a:rPr lang="en-US" sz="2200" dirty="0" err="1">
                <a:solidFill>
                  <a:schemeClr val="bg2">
                    <a:lumMod val="25000"/>
                  </a:schemeClr>
                </a:solidFill>
                <a:latin typeface="Times New Roman" panose="02020603050405020304" pitchFamily="18" charset="0"/>
                <a:cs typeface="Times New Roman" panose="02020603050405020304" pitchFamily="18" charset="0"/>
              </a:rPr>
              <a:t>tư</a:t>
            </a:r>
            <a:r>
              <a:rPr lang="en-US" sz="2200" dirty="0">
                <a:solidFill>
                  <a:schemeClr val="bg2">
                    <a:lumMod val="25000"/>
                  </a:schemeClr>
                </a:solidFill>
                <a:latin typeface="Times New Roman" panose="02020603050405020304" pitchFamily="18" charset="0"/>
                <a:cs typeface="Times New Roman" panose="02020603050405020304" pitchFamily="18" charset="0"/>
              </a:rPr>
              <a:t> </a:t>
            </a:r>
            <a:r>
              <a:rPr lang="en-US" sz="2200" dirty="0" err="1">
                <a:solidFill>
                  <a:schemeClr val="bg2">
                    <a:lumMod val="25000"/>
                  </a:schemeClr>
                </a:solidFill>
                <a:latin typeface="Times New Roman" panose="02020603050405020304" pitchFamily="18" charset="0"/>
                <a:cs typeface="Times New Roman" panose="02020603050405020304" pitchFamily="18" charset="0"/>
              </a:rPr>
              <a:t>lệnh</a:t>
            </a:r>
            <a:r>
              <a:rPr lang="en-US" sz="2200" dirty="0">
                <a:solidFill>
                  <a:schemeClr val="bg2">
                    <a:lumMod val="25000"/>
                  </a:schemeClr>
                </a:solidFill>
                <a:latin typeface="Times New Roman" panose="02020603050405020304" pitchFamily="18" charset="0"/>
                <a:cs typeface="Times New Roman" panose="02020603050405020304" pitchFamily="18" charset="0"/>
              </a:rPr>
              <a:t> </a:t>
            </a:r>
            <a:r>
              <a:rPr lang="en-US" sz="2200" dirty="0" err="1">
                <a:solidFill>
                  <a:schemeClr val="bg2">
                    <a:lumMod val="25000"/>
                  </a:schemeClr>
                </a:solidFill>
                <a:latin typeface="Times New Roman" panose="02020603050405020304" pitchFamily="18" charset="0"/>
                <a:cs typeface="Times New Roman" panose="02020603050405020304" pitchFamily="18" charset="0"/>
              </a:rPr>
              <a:t>Quân</a:t>
            </a:r>
            <a:r>
              <a:rPr lang="en-US" sz="2200" dirty="0">
                <a:solidFill>
                  <a:schemeClr val="bg2">
                    <a:lumMod val="25000"/>
                  </a:schemeClr>
                </a:solidFill>
                <a:latin typeface="Times New Roman" panose="02020603050405020304" pitchFamily="18" charset="0"/>
                <a:cs typeface="Times New Roman" panose="02020603050405020304" pitchFamily="18" charset="0"/>
              </a:rPr>
              <a:t> </a:t>
            </a:r>
            <a:r>
              <a:rPr lang="en-US" sz="2200" dirty="0" err="1">
                <a:solidFill>
                  <a:schemeClr val="bg2">
                    <a:lumMod val="25000"/>
                  </a:schemeClr>
                </a:solidFill>
                <a:latin typeface="Times New Roman" panose="02020603050405020304" pitchFamily="18" charset="0"/>
                <a:cs typeface="Times New Roman" panose="02020603050405020304" pitchFamily="18" charset="0"/>
              </a:rPr>
              <a:t>đội</a:t>
            </a:r>
            <a:r>
              <a:rPr lang="en-US" sz="2200" dirty="0">
                <a:solidFill>
                  <a:schemeClr val="bg2">
                    <a:lumMod val="25000"/>
                  </a:schemeClr>
                </a:solidFill>
                <a:latin typeface="Times New Roman" panose="02020603050405020304" pitchFamily="18" charset="0"/>
                <a:cs typeface="Times New Roman" panose="02020603050405020304" pitchFamily="18" charset="0"/>
              </a:rPr>
              <a:t> </a:t>
            </a:r>
            <a:r>
              <a:rPr lang="en-US" sz="2200" dirty="0" err="1">
                <a:solidFill>
                  <a:schemeClr val="bg2">
                    <a:lumMod val="25000"/>
                  </a:schemeClr>
                </a:solidFill>
                <a:latin typeface="Times New Roman" panose="02020603050405020304" pitchFamily="18" charset="0"/>
                <a:cs typeface="Times New Roman" panose="02020603050405020304" pitchFamily="18" charset="0"/>
              </a:rPr>
              <a:t>Nhân</a:t>
            </a:r>
            <a:r>
              <a:rPr lang="en-US" sz="2200" dirty="0">
                <a:solidFill>
                  <a:schemeClr val="bg2">
                    <a:lumMod val="25000"/>
                  </a:schemeClr>
                </a:solidFill>
                <a:latin typeface="Times New Roman" panose="02020603050405020304" pitchFamily="18" charset="0"/>
                <a:cs typeface="Times New Roman" panose="02020603050405020304" pitchFamily="18" charset="0"/>
              </a:rPr>
              <a:t> </a:t>
            </a:r>
            <a:r>
              <a:rPr lang="en-US" sz="2200" dirty="0" err="1">
                <a:solidFill>
                  <a:schemeClr val="bg2">
                    <a:lumMod val="25000"/>
                  </a:schemeClr>
                </a:solidFill>
                <a:latin typeface="Times New Roman" panose="02020603050405020304" pitchFamily="18" charset="0"/>
                <a:cs typeface="Times New Roman" panose="02020603050405020304" pitchFamily="18" charset="0"/>
              </a:rPr>
              <a:t>dân</a:t>
            </a:r>
            <a:r>
              <a:rPr lang="en-US" sz="2200" dirty="0">
                <a:solidFill>
                  <a:schemeClr val="bg2">
                    <a:lumMod val="25000"/>
                  </a:schemeClr>
                </a:solidFill>
                <a:latin typeface="Times New Roman" panose="02020603050405020304" pitchFamily="18" charset="0"/>
                <a:cs typeface="Times New Roman" panose="02020603050405020304" pitchFamily="18" charset="0"/>
              </a:rPr>
              <a:t> </a:t>
            </a:r>
            <a:r>
              <a:rPr lang="en-US" sz="2200" dirty="0" err="1">
                <a:solidFill>
                  <a:schemeClr val="bg2">
                    <a:lumMod val="25000"/>
                  </a:schemeClr>
                </a:solidFill>
                <a:latin typeface="Times New Roman" panose="02020603050405020304" pitchFamily="18" charset="0"/>
                <a:cs typeface="Times New Roman" panose="02020603050405020304" pitchFamily="18" charset="0"/>
              </a:rPr>
              <a:t>Việt</a:t>
            </a:r>
            <a:r>
              <a:rPr lang="en-US" sz="2200" dirty="0">
                <a:solidFill>
                  <a:schemeClr val="bg2">
                    <a:lumMod val="25000"/>
                  </a:schemeClr>
                </a:solidFill>
                <a:latin typeface="Times New Roman" panose="02020603050405020304" pitchFamily="18" charset="0"/>
                <a:cs typeface="Times New Roman" panose="02020603050405020304" pitchFamily="18" charset="0"/>
              </a:rPr>
              <a:t> Nam </a:t>
            </a:r>
            <a:r>
              <a:rPr lang="en-US" sz="2200" dirty="0" err="1">
                <a:solidFill>
                  <a:schemeClr val="bg2">
                    <a:lumMod val="25000"/>
                  </a:schemeClr>
                </a:solidFill>
                <a:latin typeface="Times New Roman" panose="02020603050405020304" pitchFamily="18" charset="0"/>
                <a:cs typeface="Times New Roman" panose="02020603050405020304" pitchFamily="18" charset="0"/>
              </a:rPr>
              <a:t>ký</a:t>
            </a:r>
            <a:r>
              <a:rPr lang="en-US" sz="2200" dirty="0">
                <a:solidFill>
                  <a:schemeClr val="bg2">
                    <a:lumMod val="25000"/>
                  </a:schemeClr>
                </a:solidFill>
                <a:latin typeface="Times New Roman" panose="02020603050405020304" pitchFamily="18" charset="0"/>
                <a:cs typeface="Times New Roman" panose="02020603050405020304" pitchFamily="18" charset="0"/>
              </a:rPr>
              <a:t> </a:t>
            </a:r>
            <a:r>
              <a:rPr lang="en-US" sz="2200" dirty="0" err="1">
                <a:solidFill>
                  <a:schemeClr val="bg2">
                    <a:lumMod val="25000"/>
                  </a:schemeClr>
                </a:solidFill>
                <a:latin typeface="Times New Roman" panose="02020603050405020304" pitchFamily="18" charset="0"/>
                <a:cs typeface="Times New Roman" panose="02020603050405020304" pitchFamily="18" charset="0"/>
              </a:rPr>
              <a:t>Hiệp</a:t>
            </a:r>
            <a:r>
              <a:rPr lang="en-US" sz="2200" dirty="0">
                <a:solidFill>
                  <a:schemeClr val="bg2">
                    <a:lumMod val="25000"/>
                  </a:schemeClr>
                </a:solidFill>
                <a:latin typeface="Times New Roman" panose="02020603050405020304" pitchFamily="18" charset="0"/>
                <a:cs typeface="Times New Roman" panose="02020603050405020304" pitchFamily="18" charset="0"/>
              </a:rPr>
              <a:t> </a:t>
            </a:r>
            <a:r>
              <a:rPr lang="en-US" sz="2200" dirty="0" err="1">
                <a:solidFill>
                  <a:schemeClr val="bg2">
                    <a:lumMod val="25000"/>
                  </a:schemeClr>
                </a:solidFill>
                <a:latin typeface="Times New Roman" panose="02020603050405020304" pitchFamily="18" charset="0"/>
                <a:cs typeface="Times New Roman" panose="02020603050405020304" pitchFamily="18" charset="0"/>
              </a:rPr>
              <a:t>định</a:t>
            </a:r>
            <a:r>
              <a:rPr lang="en-US" sz="2200" dirty="0">
                <a:solidFill>
                  <a:schemeClr val="bg2">
                    <a:lumMod val="25000"/>
                  </a:schemeClr>
                </a:solidFill>
                <a:latin typeface="Times New Roman" panose="02020603050405020304" pitchFamily="18" charset="0"/>
                <a:cs typeface="Times New Roman" panose="02020603050405020304" pitchFamily="18" charset="0"/>
              </a:rPr>
              <a:t> </a:t>
            </a:r>
            <a:r>
              <a:rPr lang="en-US" sz="2200" dirty="0" err="1">
                <a:solidFill>
                  <a:schemeClr val="bg2">
                    <a:lumMod val="25000"/>
                  </a:schemeClr>
                </a:solidFill>
                <a:latin typeface="Times New Roman" panose="02020603050405020304" pitchFamily="18" charset="0"/>
                <a:cs typeface="Times New Roman" panose="02020603050405020304" pitchFamily="18" charset="0"/>
              </a:rPr>
              <a:t>đình</a:t>
            </a:r>
            <a:r>
              <a:rPr lang="en-US" sz="2200" dirty="0">
                <a:solidFill>
                  <a:schemeClr val="bg2">
                    <a:lumMod val="25000"/>
                  </a:schemeClr>
                </a:solidFill>
                <a:latin typeface="Times New Roman" panose="02020603050405020304" pitchFamily="18" charset="0"/>
                <a:cs typeface="Times New Roman" panose="02020603050405020304" pitchFamily="18" charset="0"/>
              </a:rPr>
              <a:t> </a:t>
            </a:r>
            <a:r>
              <a:rPr lang="en-US" sz="2200" dirty="0" err="1">
                <a:solidFill>
                  <a:schemeClr val="bg2">
                    <a:lumMod val="25000"/>
                  </a:schemeClr>
                </a:solidFill>
                <a:latin typeface="Times New Roman" panose="02020603050405020304" pitchFamily="18" charset="0"/>
                <a:cs typeface="Times New Roman" panose="02020603050405020304" pitchFamily="18" charset="0"/>
              </a:rPr>
              <a:t>chiến</a:t>
            </a:r>
            <a:endParaRPr lang="en-US" sz="2200" dirty="0">
              <a:solidFill>
                <a:schemeClr val="bg2">
                  <a:lumMod val="25000"/>
                </a:schemeClr>
              </a:solidFill>
              <a:latin typeface="Times New Roman" panose="02020603050405020304" pitchFamily="18" charset="0"/>
              <a:cs typeface="Times New Roman" panose="02020603050405020304" pitchFamily="18" charset="0"/>
            </a:endParaRPr>
          </a:p>
          <a:p>
            <a:pPr lvl="0"/>
            <a:r>
              <a:rPr lang="en-US" sz="2200" dirty="0">
                <a:solidFill>
                  <a:schemeClr val="bg2">
                    <a:lumMod val="25000"/>
                  </a:schemeClr>
                </a:solidFill>
                <a:latin typeface="Times New Roman" panose="02020603050405020304" pitchFamily="18" charset="0"/>
                <a:cs typeface="Times New Roman" panose="02020603050405020304" pitchFamily="18" charset="0"/>
              </a:rPr>
              <a:t>Gi</a:t>
            </a:r>
            <a:r>
              <a:rPr lang="vi-VN" sz="2200" dirty="0">
                <a:solidFill>
                  <a:schemeClr val="bg2">
                    <a:lumMod val="25000"/>
                  </a:schemeClr>
                </a:solidFill>
                <a:latin typeface="Times New Roman" panose="02020603050405020304" pitchFamily="18" charset="0"/>
                <a:cs typeface="Times New Roman" panose="02020603050405020304" pitchFamily="18" charset="0"/>
              </a:rPr>
              <a:t>ơ</a:t>
            </a:r>
            <a:r>
              <a:rPr lang="en-US" sz="2200" dirty="0">
                <a:solidFill>
                  <a:schemeClr val="bg2">
                    <a:lumMod val="25000"/>
                  </a:schemeClr>
                </a:solidFill>
                <a:latin typeface="Times New Roman" panose="02020603050405020304" pitchFamily="18" charset="0"/>
                <a:cs typeface="Times New Roman" panose="02020603050405020304" pitchFamily="18" charset="0"/>
              </a:rPr>
              <a:t> - ne - v</a:t>
            </a:r>
            <a:r>
              <a:rPr lang="vi-VN" sz="2200" dirty="0">
                <a:solidFill>
                  <a:schemeClr val="bg2">
                    <a:lumMod val="25000"/>
                  </a:schemeClr>
                </a:solidFill>
                <a:latin typeface="Times New Roman" panose="02020603050405020304" pitchFamily="18" charset="0"/>
                <a:cs typeface="Times New Roman" panose="02020603050405020304" pitchFamily="18" charset="0"/>
              </a:rPr>
              <a:t>ơ</a:t>
            </a:r>
            <a:r>
              <a:rPr lang="en-US" sz="2200" dirty="0">
                <a:solidFill>
                  <a:schemeClr val="bg2">
                    <a:lumMod val="25000"/>
                  </a:schemeClr>
                </a:solidFill>
                <a:latin typeface="Times New Roman" panose="02020603050405020304" pitchFamily="18" charset="0"/>
                <a:cs typeface="Times New Roman" panose="02020603050405020304" pitchFamily="18" charset="0"/>
              </a:rPr>
              <a:t> 1954. </a:t>
            </a:r>
          </a:p>
          <a:p>
            <a:pPr lvl="0"/>
            <a:endParaRPr lang="en-US" sz="2200" dirty="0">
              <a:solidFill>
                <a:schemeClr val="bg2">
                  <a:lumMod val="25000"/>
                </a:schemeClr>
              </a:solidFill>
              <a:latin typeface="Times New Roman" panose="02020603050405020304" pitchFamily="18" charset="0"/>
              <a:cs typeface="Times New Roman" panose="02020603050405020304" pitchFamily="18" charset="0"/>
            </a:endParaRPr>
          </a:p>
          <a:p>
            <a:pPr lvl="0"/>
            <a:r>
              <a:rPr lang="en-US" sz="2200" dirty="0" err="1">
                <a:solidFill>
                  <a:schemeClr val="bg2">
                    <a:lumMod val="25000"/>
                  </a:schemeClr>
                </a:solidFill>
                <a:latin typeface="Times New Roman" panose="02020603050405020304" pitchFamily="18" charset="0"/>
                <a:cs typeface="Times New Roman" panose="02020603050405020304" pitchFamily="18" charset="0"/>
              </a:rPr>
              <a:t>Người</a:t>
            </a:r>
            <a:r>
              <a:rPr lang="en-US" sz="2200" dirty="0">
                <a:solidFill>
                  <a:schemeClr val="bg2">
                    <a:lumMod val="25000"/>
                  </a:schemeClr>
                </a:solidFill>
                <a:latin typeface="Times New Roman" panose="02020603050405020304" pitchFamily="18" charset="0"/>
                <a:cs typeface="Times New Roman" panose="02020603050405020304" pitchFamily="18" charset="0"/>
              </a:rPr>
              <a:t> </a:t>
            </a:r>
            <a:r>
              <a:rPr lang="en-US" sz="2200" dirty="0" err="1">
                <a:solidFill>
                  <a:schemeClr val="bg2">
                    <a:lumMod val="25000"/>
                  </a:schemeClr>
                </a:solidFill>
                <a:latin typeface="Times New Roman" panose="02020603050405020304" pitchFamily="18" charset="0"/>
                <a:cs typeface="Times New Roman" panose="02020603050405020304" pitchFamily="18" charset="0"/>
              </a:rPr>
              <a:t>mặc</a:t>
            </a:r>
            <a:r>
              <a:rPr lang="en-US" sz="2200" dirty="0">
                <a:solidFill>
                  <a:schemeClr val="bg2">
                    <a:lumMod val="25000"/>
                  </a:schemeClr>
                </a:solidFill>
                <a:latin typeface="Times New Roman" panose="02020603050405020304" pitchFamily="18" charset="0"/>
                <a:cs typeface="Times New Roman" panose="02020603050405020304" pitchFamily="18" charset="0"/>
              </a:rPr>
              <a:t> </a:t>
            </a:r>
            <a:r>
              <a:rPr lang="en-US" sz="2200" dirty="0" err="1">
                <a:solidFill>
                  <a:schemeClr val="bg2">
                    <a:lumMod val="25000"/>
                  </a:schemeClr>
                </a:solidFill>
                <a:latin typeface="Times New Roman" panose="02020603050405020304" pitchFamily="18" charset="0"/>
                <a:cs typeface="Times New Roman" panose="02020603050405020304" pitchFamily="18" charset="0"/>
              </a:rPr>
              <a:t>áo</a:t>
            </a:r>
            <a:r>
              <a:rPr lang="en-US" sz="2200" dirty="0">
                <a:solidFill>
                  <a:schemeClr val="bg2">
                    <a:lumMod val="25000"/>
                  </a:schemeClr>
                </a:solidFill>
                <a:latin typeface="Times New Roman" panose="02020603050405020304" pitchFamily="18" charset="0"/>
                <a:cs typeface="Times New Roman" panose="02020603050405020304" pitchFamily="18" charset="0"/>
              </a:rPr>
              <a:t> </a:t>
            </a:r>
            <a:r>
              <a:rPr lang="en-US" sz="2200" dirty="0" err="1">
                <a:solidFill>
                  <a:schemeClr val="bg2">
                    <a:lumMod val="25000"/>
                  </a:schemeClr>
                </a:solidFill>
                <a:latin typeface="Times New Roman" panose="02020603050405020304" pitchFamily="18" charset="0"/>
                <a:cs typeface="Times New Roman" panose="02020603050405020304" pitchFamily="18" charset="0"/>
              </a:rPr>
              <a:t>trắng</a:t>
            </a:r>
            <a:r>
              <a:rPr lang="en-US" sz="2200" dirty="0">
                <a:solidFill>
                  <a:schemeClr val="bg2">
                    <a:lumMod val="25000"/>
                  </a:schemeClr>
                </a:solidFill>
                <a:latin typeface="Times New Roman" panose="02020603050405020304" pitchFamily="18" charset="0"/>
                <a:cs typeface="Times New Roman" panose="02020603050405020304" pitchFamily="18" charset="0"/>
              </a:rPr>
              <a:t> </a:t>
            </a:r>
            <a:r>
              <a:rPr lang="en-US" sz="2200" dirty="0" err="1">
                <a:solidFill>
                  <a:schemeClr val="bg2">
                    <a:lumMod val="25000"/>
                  </a:schemeClr>
                </a:solidFill>
                <a:latin typeface="Times New Roman" panose="02020603050405020304" pitchFamily="18" charset="0"/>
                <a:cs typeface="Times New Roman" panose="02020603050405020304" pitchFamily="18" charset="0"/>
              </a:rPr>
              <a:t>là</a:t>
            </a:r>
            <a:r>
              <a:rPr lang="en-US" sz="2200" dirty="0">
                <a:solidFill>
                  <a:schemeClr val="bg2">
                    <a:lumMod val="25000"/>
                  </a:schemeClr>
                </a:solidFill>
                <a:latin typeface="Times New Roman" panose="02020603050405020304" pitchFamily="18" charset="0"/>
                <a:cs typeface="Times New Roman" panose="02020603050405020304" pitchFamily="18" charset="0"/>
              </a:rPr>
              <a:t> Paul </a:t>
            </a:r>
            <a:r>
              <a:rPr lang="en-US" sz="2200" dirty="0" err="1">
                <a:solidFill>
                  <a:schemeClr val="bg2">
                    <a:lumMod val="25000"/>
                  </a:schemeClr>
                </a:solidFill>
                <a:latin typeface="Times New Roman" panose="02020603050405020304" pitchFamily="18" charset="0"/>
                <a:cs typeface="Times New Roman" panose="02020603050405020304" pitchFamily="18" charset="0"/>
              </a:rPr>
              <a:t>Boncour</a:t>
            </a:r>
            <a:r>
              <a:rPr lang="en-US" sz="2200" dirty="0">
                <a:solidFill>
                  <a:schemeClr val="bg2">
                    <a:lumMod val="25000"/>
                  </a:schemeClr>
                </a:solidFill>
                <a:latin typeface="Times New Roman" panose="02020603050405020304" pitchFamily="18" charset="0"/>
                <a:cs typeface="Times New Roman" panose="02020603050405020304" pitchFamily="18" charset="0"/>
              </a:rPr>
              <a:t>, </a:t>
            </a:r>
            <a:r>
              <a:rPr lang="en-US" sz="2200" dirty="0" err="1">
                <a:solidFill>
                  <a:schemeClr val="bg2">
                    <a:lumMod val="25000"/>
                  </a:schemeClr>
                </a:solidFill>
                <a:latin typeface="Times New Roman" panose="02020603050405020304" pitchFamily="18" charset="0"/>
                <a:cs typeface="Times New Roman" panose="02020603050405020304" pitchFamily="18" charset="0"/>
              </a:rPr>
              <a:t>Tổng</a:t>
            </a:r>
            <a:r>
              <a:rPr lang="en-US" sz="2200" dirty="0">
                <a:solidFill>
                  <a:schemeClr val="bg2">
                    <a:lumMod val="25000"/>
                  </a:schemeClr>
                </a:solidFill>
                <a:latin typeface="Times New Roman" panose="02020603050405020304" pitchFamily="18" charset="0"/>
                <a:cs typeface="Times New Roman" panose="02020603050405020304" pitchFamily="18" charset="0"/>
              </a:rPr>
              <a:t> </a:t>
            </a:r>
            <a:r>
              <a:rPr lang="en-US" sz="2200" dirty="0" err="1">
                <a:solidFill>
                  <a:schemeClr val="bg2">
                    <a:lumMod val="25000"/>
                  </a:schemeClr>
                </a:solidFill>
                <a:latin typeface="Times New Roman" panose="02020603050405020304" pitchFamily="18" charset="0"/>
                <a:cs typeface="Times New Roman" panose="02020603050405020304" pitchFamily="18" charset="0"/>
              </a:rPr>
              <a:t>Thư</a:t>
            </a:r>
            <a:r>
              <a:rPr lang="en-US" sz="2200" dirty="0">
                <a:solidFill>
                  <a:schemeClr val="bg2">
                    <a:lumMod val="25000"/>
                  </a:schemeClr>
                </a:solidFill>
                <a:latin typeface="Times New Roman" panose="02020603050405020304" pitchFamily="18" charset="0"/>
                <a:cs typeface="Times New Roman" panose="02020603050405020304" pitchFamily="18" charset="0"/>
              </a:rPr>
              <a:t> </a:t>
            </a:r>
            <a:r>
              <a:rPr lang="en-US" sz="2200" dirty="0" err="1">
                <a:solidFill>
                  <a:schemeClr val="bg2">
                    <a:lumMod val="25000"/>
                  </a:schemeClr>
                </a:solidFill>
                <a:latin typeface="Times New Roman" panose="02020603050405020304" pitchFamily="18" charset="0"/>
                <a:cs typeface="Times New Roman" panose="02020603050405020304" pitchFamily="18" charset="0"/>
              </a:rPr>
              <a:t>ký</a:t>
            </a:r>
            <a:r>
              <a:rPr lang="en-US" sz="2200" dirty="0">
                <a:solidFill>
                  <a:schemeClr val="bg2">
                    <a:lumMod val="25000"/>
                  </a:schemeClr>
                </a:solidFill>
                <a:latin typeface="Times New Roman" panose="02020603050405020304" pitchFamily="18" charset="0"/>
                <a:cs typeface="Times New Roman" panose="02020603050405020304" pitchFamily="18" charset="0"/>
              </a:rPr>
              <a:t> </a:t>
            </a:r>
            <a:r>
              <a:rPr lang="en-US" sz="2200" dirty="0" err="1">
                <a:solidFill>
                  <a:schemeClr val="bg2">
                    <a:lumMod val="25000"/>
                  </a:schemeClr>
                </a:solidFill>
                <a:latin typeface="Times New Roman" panose="02020603050405020304" pitchFamily="18" charset="0"/>
                <a:cs typeface="Times New Roman" panose="02020603050405020304" pitchFamily="18" charset="0"/>
              </a:rPr>
              <a:t>Hội</a:t>
            </a:r>
            <a:r>
              <a:rPr lang="en-US" sz="2200" dirty="0">
                <a:solidFill>
                  <a:schemeClr val="bg2">
                    <a:lumMod val="25000"/>
                  </a:schemeClr>
                </a:solidFill>
                <a:latin typeface="Times New Roman" panose="02020603050405020304" pitchFamily="18" charset="0"/>
                <a:cs typeface="Times New Roman" panose="02020603050405020304" pitchFamily="18" charset="0"/>
              </a:rPr>
              <a:t> </a:t>
            </a:r>
            <a:r>
              <a:rPr lang="en-US" sz="2200" dirty="0" err="1">
                <a:solidFill>
                  <a:schemeClr val="bg2">
                    <a:lumMod val="25000"/>
                  </a:schemeClr>
                </a:solidFill>
                <a:latin typeface="Times New Roman" panose="02020603050405020304" pitchFamily="18" charset="0"/>
                <a:cs typeface="Times New Roman" panose="02020603050405020304" pitchFamily="18" charset="0"/>
              </a:rPr>
              <a:t>nghị</a:t>
            </a:r>
            <a:r>
              <a:rPr lang="en-US" sz="2200" dirty="0">
                <a:solidFill>
                  <a:schemeClr val="bg2">
                    <a:lumMod val="25000"/>
                  </a:schemeClr>
                </a:solidFill>
                <a:latin typeface="Times New Roman" panose="02020603050405020304" pitchFamily="18" charset="0"/>
                <a:cs typeface="Times New Roman" panose="02020603050405020304" pitchFamily="18" charset="0"/>
              </a:rPr>
              <a:t> </a:t>
            </a:r>
          </a:p>
          <a:p>
            <a:pPr lvl="0"/>
            <a:r>
              <a:rPr lang="en-US" sz="2200" dirty="0">
                <a:solidFill>
                  <a:schemeClr val="bg2">
                    <a:lumMod val="25000"/>
                  </a:schemeClr>
                </a:solidFill>
                <a:latin typeface="Times New Roman" panose="02020603050405020304" pitchFamily="18" charset="0"/>
                <a:cs typeface="Times New Roman" panose="02020603050405020304" pitchFamily="18" charset="0"/>
              </a:rPr>
              <a:t>Gi</a:t>
            </a:r>
            <a:r>
              <a:rPr lang="vi-VN" sz="2200" dirty="0">
                <a:solidFill>
                  <a:schemeClr val="bg2">
                    <a:lumMod val="25000"/>
                  </a:schemeClr>
                </a:solidFill>
                <a:latin typeface="Times New Roman" panose="02020603050405020304" pitchFamily="18" charset="0"/>
                <a:cs typeface="Times New Roman" panose="02020603050405020304" pitchFamily="18" charset="0"/>
              </a:rPr>
              <a:t>ơ</a:t>
            </a:r>
            <a:r>
              <a:rPr lang="en-US" sz="2200" dirty="0">
                <a:solidFill>
                  <a:schemeClr val="bg2">
                    <a:lumMod val="25000"/>
                  </a:schemeClr>
                </a:solidFill>
                <a:latin typeface="Times New Roman" panose="02020603050405020304" pitchFamily="18" charset="0"/>
                <a:cs typeface="Times New Roman" panose="02020603050405020304" pitchFamily="18" charset="0"/>
              </a:rPr>
              <a:t> - ne - v</a:t>
            </a:r>
            <a:r>
              <a:rPr lang="vi-VN" sz="2200" dirty="0">
                <a:solidFill>
                  <a:schemeClr val="bg2">
                    <a:lumMod val="25000"/>
                  </a:schemeClr>
                </a:solidFill>
                <a:latin typeface="Times New Roman" panose="02020603050405020304" pitchFamily="18" charset="0"/>
                <a:cs typeface="Times New Roman" panose="02020603050405020304" pitchFamily="18" charset="0"/>
              </a:rPr>
              <a:t>ơ</a:t>
            </a:r>
            <a:r>
              <a:rPr lang="en-US" sz="2200" dirty="0">
                <a:solidFill>
                  <a:schemeClr val="bg2">
                    <a:lumMod val="25000"/>
                  </a:schemeClr>
                </a:solidFill>
                <a:latin typeface="Times New Roman" panose="02020603050405020304" pitchFamily="18" charset="0"/>
                <a:cs typeface="Times New Roman" panose="02020603050405020304" pitchFamily="18" charset="0"/>
              </a:rPr>
              <a:t>. </a:t>
            </a:r>
          </a:p>
        </p:txBody>
      </p:sp>
      <p:pic>
        <p:nvPicPr>
          <p:cNvPr id="7" name="Picture 4" descr="geneva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359" y="692624"/>
            <a:ext cx="8212114" cy="550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84229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8CB1288C-5251-4022-86EC-22E0F99AB12D}"/>
              </a:ext>
            </a:extLst>
          </p:cNvPr>
          <p:cNvPicPr>
            <a:picLocks noChangeAspect="1"/>
          </p:cNvPicPr>
          <p:nvPr/>
        </p:nvPicPr>
        <p:blipFill>
          <a:blip r:embed="rId3"/>
          <a:stretch>
            <a:fillRect/>
          </a:stretch>
        </p:blipFill>
        <p:spPr>
          <a:xfrm>
            <a:off x="10782367" y="4954137"/>
            <a:ext cx="1582503" cy="2019434"/>
          </a:xfrm>
          <a:prstGeom prst="rect">
            <a:avLst/>
          </a:prstGeom>
        </p:spPr>
      </p:pic>
      <p:sp>
        <p:nvSpPr>
          <p:cNvPr id="3" name="Regular Pentagon 2"/>
          <p:cNvSpPr/>
          <p:nvPr/>
        </p:nvSpPr>
        <p:spPr>
          <a:xfrm>
            <a:off x="509935" y="202751"/>
            <a:ext cx="661918"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4559" y="238489"/>
            <a:ext cx="7787903"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I/  Nội dung hiệp định Gi</a:t>
            </a:r>
            <a:r>
              <a:rPr lang="vi-VN" sz="3600" b="1">
                <a:latin typeface="Times New Roman" panose="02020603050405020304" pitchFamily="18" charset="0"/>
                <a:cs typeface="Times New Roman" panose="02020603050405020304" pitchFamily="18" charset="0"/>
              </a:rPr>
              <a:t>ơ</a:t>
            </a:r>
            <a:r>
              <a:rPr lang="en-US" sz="3600" b="1">
                <a:latin typeface="Times New Roman" panose="02020603050405020304" pitchFamily="18" charset="0"/>
                <a:cs typeface="Times New Roman" panose="02020603050405020304" pitchFamily="18" charset="0"/>
              </a:rPr>
              <a:t> – ne - v</a:t>
            </a:r>
            <a:r>
              <a:rPr lang="vi-VN" sz="3600" b="1">
                <a:latin typeface="Times New Roman" panose="02020603050405020304" pitchFamily="18" charset="0"/>
                <a:cs typeface="Times New Roman" panose="02020603050405020304" pitchFamily="18" charset="0"/>
              </a:rPr>
              <a:t>ơ</a:t>
            </a:r>
            <a:endParaRPr lang="en-US" sz="3600" b="1">
              <a:latin typeface="Times New Roman" panose="02020603050405020304" pitchFamily="18" charset="0"/>
              <a:cs typeface="Times New Roman" panose="02020603050405020304" pitchFamily="18" charset="0"/>
            </a:endParaRPr>
          </a:p>
        </p:txBody>
      </p:sp>
      <p:sp>
        <p:nvSpPr>
          <p:cNvPr id="2" name="TextBox 1"/>
          <p:cNvSpPr txBox="1"/>
          <p:nvPr/>
        </p:nvSpPr>
        <p:spPr>
          <a:xfrm>
            <a:off x="1031962" y="1042703"/>
            <a:ext cx="9437087" cy="553998"/>
          </a:xfrm>
          <a:prstGeom prst="rect">
            <a:avLst/>
          </a:prstGeom>
          <a:noFill/>
        </p:spPr>
        <p:txBody>
          <a:bodyPr wrap="square" rtlCol="0">
            <a:spAutoFit/>
          </a:bodyPr>
          <a:lstStyle/>
          <a:p>
            <a:r>
              <a:rPr lang="en-US" sz="3000" b="1" i="1">
                <a:solidFill>
                  <a:schemeClr val="accent5">
                    <a:lumMod val="75000"/>
                  </a:schemeClr>
                </a:solidFill>
                <a:latin typeface="Times New Roman" pitchFamily="18" charset="0"/>
                <a:cs typeface="Times New Roman" pitchFamily="18" charset="0"/>
                <a:sym typeface="Wingdings"/>
              </a:rPr>
              <a:t> Nội dung cơ bản của Hiệp định Giơ – ne – vơ là gì?</a:t>
            </a:r>
            <a:endParaRPr lang="en-US" sz="3000" b="1" i="1">
              <a:solidFill>
                <a:schemeClr val="accent5">
                  <a:lumMod val="75000"/>
                </a:schemeClr>
              </a:solidFill>
              <a:latin typeface="Times New Roman" pitchFamily="18" charset="0"/>
              <a:cs typeface="Times New Roman" pitchFamily="18" charset="0"/>
            </a:endParaRPr>
          </a:p>
        </p:txBody>
      </p:sp>
      <p:sp>
        <p:nvSpPr>
          <p:cNvPr id="5" name="TextBox 4"/>
          <p:cNvSpPr txBox="1"/>
          <p:nvPr/>
        </p:nvSpPr>
        <p:spPr>
          <a:xfrm>
            <a:off x="332513" y="1664941"/>
            <a:ext cx="11682065" cy="4293483"/>
          </a:xfrm>
          <a:prstGeom prst="rect">
            <a:avLst/>
          </a:prstGeom>
          <a:noFill/>
        </p:spPr>
        <p:txBody>
          <a:bodyPr wrap="square" rtlCol="0">
            <a:spAutoFit/>
          </a:bodyPr>
          <a:lstStyle/>
          <a:p>
            <a:pPr>
              <a:lnSpc>
                <a:spcPct val="150000"/>
              </a:lnSpc>
              <a:buFontTx/>
              <a:buChar char="-"/>
              <a:defRPr/>
            </a:pPr>
            <a:r>
              <a:rPr lang="en-US" sz="2600">
                <a:latin typeface="Times New Roman" pitchFamily="18" charset="0"/>
                <a:cs typeface="Times New Roman" pitchFamily="18" charset="0"/>
              </a:rPr>
              <a:t> Chấm dứt chiến tranh, lập lại hòa bình ở Việt Nam.</a:t>
            </a:r>
          </a:p>
          <a:p>
            <a:pPr>
              <a:lnSpc>
                <a:spcPct val="150000"/>
              </a:lnSpc>
              <a:buFontTx/>
              <a:buChar char="-"/>
              <a:defRPr/>
            </a:pPr>
            <a:r>
              <a:rPr lang="en-US" sz="2600">
                <a:latin typeface="Times New Roman" pitchFamily="18" charset="0"/>
                <a:cs typeface="Times New Roman" pitchFamily="18" charset="0"/>
              </a:rPr>
              <a:t> Theo Hiệp định, sông Bến Hải là giới tuyến phân chia tạm thời hai miền Nam – Bắc.</a:t>
            </a:r>
          </a:p>
          <a:p>
            <a:pPr>
              <a:lnSpc>
                <a:spcPct val="150000"/>
              </a:lnSpc>
              <a:buFontTx/>
              <a:buChar char="-"/>
              <a:defRPr/>
            </a:pPr>
            <a:r>
              <a:rPr lang="en-US" sz="2600">
                <a:latin typeface="Times New Roman" pitchFamily="18" charset="0"/>
                <a:cs typeface="Times New Roman" pitchFamily="18" charset="0"/>
              </a:rPr>
              <a:t> Quân Pháp sẽ rút khỏi miền Bắc, chuyển vào miền Nam.</a:t>
            </a:r>
          </a:p>
          <a:p>
            <a:pPr>
              <a:lnSpc>
                <a:spcPct val="150000"/>
              </a:lnSpc>
              <a:buFontTx/>
              <a:buChar char="-"/>
              <a:defRPr/>
            </a:pPr>
            <a:r>
              <a:rPr lang="en-US" sz="2600">
                <a:latin typeface="Times New Roman" pitchFamily="18" charset="0"/>
                <a:cs typeface="Times New Roman" pitchFamily="18" charset="0"/>
              </a:rPr>
              <a:t> Đến tháng 7 năm 1956, nhân dân hai miền Nam – Bắc sẽ tiến hành Tổng tuyển cử thống nhất đất nước.</a:t>
            </a:r>
          </a:p>
          <a:p>
            <a:pPr>
              <a:lnSpc>
                <a:spcPct val="150000"/>
              </a:lnSpc>
              <a:buFontTx/>
              <a:buChar char="-"/>
              <a:defRPr/>
            </a:pPr>
            <a:r>
              <a:rPr lang="en-US" altLang="en-US" sz="2600">
                <a:latin typeface="Times New Roman" panose="02020603050405020304" pitchFamily="18" charset="0"/>
                <a:cs typeface="Times New Roman" panose="02020603050405020304" pitchFamily="18" charset="0"/>
              </a:rPr>
              <a:t> Nguyện vọng của nhân dân ta là: Đến tháng 7 năm 1956, đất nước sẽ được thống nhất, gia đình sẽ được sum họp.</a:t>
            </a:r>
          </a:p>
        </p:txBody>
      </p:sp>
    </p:spTree>
    <p:extLst>
      <p:ext uri="{BB962C8B-B14F-4D97-AF65-F5344CB8AC3E}">
        <p14:creationId xmlns:p14="http://schemas.microsoft.com/office/powerpoint/2010/main" val="283476345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853" y="509232"/>
            <a:ext cx="4230807" cy="60323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864824" y="509231"/>
            <a:ext cx="4258101" cy="60323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2569_ban_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214" y="417962"/>
            <a:ext cx="4401403" cy="594189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06705" y="1126751"/>
            <a:ext cx="1385249" cy="4524315"/>
          </a:xfrm>
          <a:prstGeom prst="rect">
            <a:avLst/>
          </a:prstGeom>
          <a:noFill/>
        </p:spPr>
        <p:txBody>
          <a:bodyPr wrap="square" rtlCol="0">
            <a:spAutoFit/>
          </a:bodyPr>
          <a:lstStyle/>
          <a:p>
            <a:pPr algn="ctr">
              <a:lnSpc>
                <a:spcPct val="150000"/>
              </a:lnSpc>
            </a:pPr>
            <a:r>
              <a:rPr lang="en-US" sz="3200" b="1" dirty="0" err="1">
                <a:latin typeface="Times New Roman" panose="02020603050405020304" pitchFamily="18" charset="0"/>
                <a:cs typeface="Times New Roman" panose="02020603050405020304" pitchFamily="18" charset="0"/>
              </a:rPr>
              <a:t>Bản</a:t>
            </a:r>
            <a:r>
              <a:rPr lang="en-US" sz="3200" b="1" dirty="0">
                <a:latin typeface="Times New Roman" panose="02020603050405020304" pitchFamily="18" charset="0"/>
                <a:cs typeface="Times New Roman" panose="02020603050405020304" pitchFamily="18" charset="0"/>
              </a:rPr>
              <a:t> </a:t>
            </a:r>
          </a:p>
          <a:p>
            <a:pPr algn="ctr">
              <a:lnSpc>
                <a:spcPct val="150000"/>
              </a:lnSpc>
            </a:pPr>
            <a:r>
              <a:rPr lang="en-US" sz="3200" b="1" dirty="0" err="1">
                <a:latin typeface="Times New Roman" panose="02020603050405020304" pitchFamily="18" charset="0"/>
                <a:cs typeface="Times New Roman" panose="02020603050405020304" pitchFamily="18" charset="0"/>
              </a:rPr>
              <a:t>đồ</a:t>
            </a:r>
            <a:r>
              <a:rPr lang="en-US" sz="3200" b="1" dirty="0">
                <a:latin typeface="Times New Roman" panose="02020603050405020304" pitchFamily="18" charset="0"/>
                <a:cs typeface="Times New Roman" panose="02020603050405020304" pitchFamily="18" charset="0"/>
              </a:rPr>
              <a:t> </a:t>
            </a:r>
          </a:p>
          <a:p>
            <a:pPr algn="ctr">
              <a:lnSpc>
                <a:spcPct val="150000"/>
              </a:lnSpc>
            </a:pPr>
            <a:r>
              <a:rPr lang="en-US" sz="3200" b="1" dirty="0" err="1">
                <a:latin typeface="Times New Roman" panose="02020603050405020304" pitchFamily="18" charset="0"/>
                <a:cs typeface="Times New Roman" panose="02020603050405020304" pitchFamily="18" charset="0"/>
              </a:rPr>
              <a:t>hành</a:t>
            </a:r>
            <a:endParaRPr lang="en-US" sz="3200" b="1" dirty="0">
              <a:latin typeface="Times New Roman" panose="02020603050405020304" pitchFamily="18" charset="0"/>
              <a:cs typeface="Times New Roman" panose="02020603050405020304" pitchFamily="18" charset="0"/>
            </a:endParaRPr>
          </a:p>
          <a:p>
            <a:pPr algn="ctr">
              <a:lnSpc>
                <a:spcPct val="150000"/>
              </a:lnSpc>
            </a:pPr>
            <a:r>
              <a:rPr lang="en-US" sz="3200" b="1" dirty="0" err="1">
                <a:latin typeface="Times New Roman" panose="02020603050405020304" pitchFamily="18" charset="0"/>
                <a:cs typeface="Times New Roman" panose="02020603050405020304" pitchFamily="18" charset="0"/>
              </a:rPr>
              <a:t>chính</a:t>
            </a:r>
            <a:endParaRPr lang="en-US" sz="3200" b="1" dirty="0">
              <a:latin typeface="Times New Roman" panose="02020603050405020304" pitchFamily="18" charset="0"/>
              <a:cs typeface="Times New Roman" panose="02020603050405020304" pitchFamily="18" charset="0"/>
            </a:endParaRPr>
          </a:p>
          <a:p>
            <a:pPr algn="ctr">
              <a:lnSpc>
                <a:spcPct val="150000"/>
              </a:lnSpc>
            </a:pPr>
            <a:r>
              <a:rPr lang="en-US" sz="3200" b="1" dirty="0" err="1">
                <a:latin typeface="Times New Roman" panose="02020603050405020304" pitchFamily="18" charset="0"/>
                <a:cs typeface="Times New Roman" panose="02020603050405020304" pitchFamily="18" charset="0"/>
              </a:rPr>
              <a:t>Việt</a:t>
            </a:r>
            <a:endParaRPr lang="en-US" sz="3200" b="1" dirty="0">
              <a:latin typeface="Times New Roman" panose="02020603050405020304" pitchFamily="18" charset="0"/>
              <a:cs typeface="Times New Roman" panose="02020603050405020304" pitchFamily="18" charset="0"/>
            </a:endParaRPr>
          </a:p>
          <a:p>
            <a:pPr algn="ctr">
              <a:lnSpc>
                <a:spcPct val="150000"/>
              </a:lnSpc>
            </a:pPr>
            <a:r>
              <a:rPr lang="en-US" sz="3200" b="1" dirty="0">
                <a:latin typeface="Times New Roman" panose="02020603050405020304" pitchFamily="18" charset="0"/>
                <a:cs typeface="Times New Roman" panose="02020603050405020304" pitchFamily="18" charset="0"/>
              </a:rPr>
              <a:t>Nam</a:t>
            </a:r>
          </a:p>
        </p:txBody>
      </p:sp>
      <p:pic>
        <p:nvPicPr>
          <p:cNvPr id="5" name="Picture 3" descr="QuangTri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2911" y="417962"/>
            <a:ext cx="4343400" cy="594189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810235"/>
      </p:ext>
    </p:extLst>
  </p:cSld>
  <p:clrMapOvr>
    <a:masterClrMapping/>
  </p:clrMapOvr>
  <mc:AlternateContent xmlns:mc="http://schemas.openxmlformats.org/markup-compatibility/2006" xmlns:p15="http://schemas.microsoft.com/office/powerpoint/2012/main">
    <mc:Choice Requires="p15">
      <p:transition spd="slow">
        <p15:prstTrans prst="prestig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ygsgymd">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4879</TotalTime>
  <Words>1083</Words>
  <Application>Microsoft Office PowerPoint</Application>
  <PresentationFormat>Widescreen</PresentationFormat>
  <Paragraphs>99</Paragraphs>
  <Slides>26</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DengXian</vt:lpstr>
      <vt:lpstr>微软雅黑</vt:lpstr>
      <vt:lpstr>Arial</vt:lpstr>
      <vt:lpstr>Calibri</vt:lpstr>
      <vt:lpstr>Times New Roman</vt:lpstr>
      <vt:lpstr>www.freeppt7.com</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subject>9Slide.vn</dc:subject>
  <dc:creator>Admin</dc:creator>
  <cp:keywords>www.freeppt7.com</cp:keywords>
  <dc:description>9Slide.vn</dc:description>
  <cp:lastModifiedBy>Swift3</cp:lastModifiedBy>
  <cp:revision>743</cp:revision>
  <dcterms:created xsi:type="dcterms:W3CDTF">2018-06-17T04:53:58Z</dcterms:created>
  <dcterms:modified xsi:type="dcterms:W3CDTF">2023-02-03T08:06:55Z</dcterms:modified>
  <cp:category>9Slide.vn</cp:category>
</cp:coreProperties>
</file>