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0" r:id="rId3"/>
    <p:sldId id="263" r:id="rId5"/>
    <p:sldId id="275" r:id="rId6"/>
    <p:sldId id="276" r:id="rId7"/>
    <p:sldId id="277" r:id="rId8"/>
    <p:sldId id="274" r:id="rId9"/>
    <p:sldId id="297" r:id="rId10"/>
    <p:sldId id="299" r:id="rId11"/>
    <p:sldId id="281" r:id="rId12"/>
    <p:sldId id="293" r:id="rId13"/>
    <p:sldId id="278" r:id="rId14"/>
    <p:sldId id="279" r:id="rId15"/>
    <p:sldId id="291" r:id="rId16"/>
    <p:sldId id="298" r:id="rId17"/>
    <p:sldId id="289" r:id="rId18"/>
    <p:sldId id="272" r:id="rId19"/>
    <p:sldId id="294" r:id="rId20"/>
    <p:sldId id="311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FF0066"/>
    <a:srgbClr val="FBBCA3"/>
    <a:srgbClr val="B6A4FA"/>
    <a:srgbClr val="A1D1FD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/>
    <p:restoredTop sz="91531"/>
  </p:normalViewPr>
  <p:slideViewPr>
    <p:cSldViewPr showGuides="1">
      <p:cViewPr>
        <p:scale>
          <a:sx n="74" d="100"/>
          <a:sy n="74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latin typeface="Arial" panose="020B0604020202020204" pitchFamily="34" charset="0"/>
              </a:rPr>
            </a:fld>
            <a:endParaRPr lang="en-US" sz="1200" b="0" dirty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840105" y="2438400"/>
            <a:ext cx="7473950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Sử dụng năng lượng chất đốt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838200"/>
            <a:ext cx="78486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8" name="Text Box 6"/>
          <p:cNvSpPr txBox="1"/>
          <p:nvPr/>
        </p:nvSpPr>
        <p:spPr>
          <a:xfrm>
            <a:off x="304800" y="1981200"/>
            <a:ext cx="85344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Char char="-"/>
            </a:pPr>
            <a:r>
              <a:rPr sz="2800" dirty="0">
                <a:latin typeface="Times New Roman" panose="02020603050405020304" pitchFamily="18" charset="0"/>
              </a:rPr>
              <a:t>Kể tên các loại chất đốt lỏng mà bạn biết?	</a:t>
            </a:r>
            <a:endParaRPr sz="2800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Char char="-"/>
            </a:pPr>
            <a:r>
              <a:rPr sz="2800" dirty="0">
                <a:latin typeface="Times New Roman" panose="02020603050405020304" pitchFamily="18" charset="0"/>
              </a:rPr>
              <a:t>Chúng thường được dùng để làm gì ?</a:t>
            </a:r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Khai_thac_d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762000"/>
            <a:ext cx="6629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1346200" y="5564188"/>
            <a:ext cx="6324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LỌC DẦU DUNG QUẤT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6"/>
          <p:cNvSpPr txBox="1"/>
          <p:nvPr/>
        </p:nvSpPr>
        <p:spPr>
          <a:xfrm>
            <a:off x="304800" y="2116138"/>
            <a:ext cx="8534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vi-VN" altLang="x-none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vi-VN" altLang="x-none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chất đốt ở thể lỏng </a:t>
            </a:r>
            <a:endParaRPr lang="vi-VN" altLang="x-none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457200" y="1066800"/>
            <a:ext cx="8001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Chất đốt ở thể khí.</a:t>
            </a:r>
            <a:endParaRPr lang="vi-VN" altLang="x-non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89" name="Text Box 5"/>
          <p:cNvSpPr txBox="1"/>
          <p:nvPr/>
        </p:nvSpPr>
        <p:spPr>
          <a:xfrm>
            <a:off x="533400" y="2209800"/>
            <a:ext cx="73914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FF0066"/>
                </a:solidFill>
                <a:latin typeface="Times New Roman" panose="02020603050405020304" pitchFamily="18" charset="0"/>
              </a:rPr>
              <a:t>-  </a:t>
            </a: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Có những loại khí đốt nào ? </a:t>
            </a:r>
            <a:endParaRPr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- Khí đốt tự nhiên được khai thác từ đâu ?</a:t>
            </a:r>
            <a:endParaRPr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- Người ta làm thế nào để tạo ra khí sinh học ? </a:t>
            </a:r>
            <a:endParaRPr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3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charRg st="3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3189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0" name="Picture 40" descr="Lam_Biogaz"/>
          <p:cNvPicPr>
            <a:picLocks noChangeAspect="1"/>
          </p:cNvPicPr>
          <p:nvPr/>
        </p:nvPicPr>
        <p:blipFill>
          <a:blip r:embed="rId2"/>
          <a:srcRect b="67531"/>
          <a:stretch>
            <a:fillRect/>
          </a:stretch>
        </p:blipFill>
        <p:spPr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1" name="Picture 41" descr="Su_dung_nang_luong_chat_do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4" name="Picture 44" descr="Lam_Biogaz"/>
          <p:cNvPicPr>
            <a:picLocks noChangeAspect="1"/>
          </p:cNvPicPr>
          <p:nvPr/>
        </p:nvPicPr>
        <p:blipFill>
          <a:blip r:embed="rId2"/>
          <a:srcRect t="32222" b="35556"/>
          <a:stretch>
            <a:fillRect/>
          </a:stretch>
        </p:blipFill>
        <p:spPr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5" name="Picture 45" descr="Lam_Biogaz"/>
          <p:cNvPicPr>
            <a:picLocks noChangeAspect="1"/>
          </p:cNvPicPr>
          <p:nvPr/>
        </p:nvPicPr>
        <p:blipFill>
          <a:blip r:embed="rId2"/>
          <a:srcRect t="63333"/>
          <a:stretch>
            <a:fillRect/>
          </a:stretch>
        </p:blipFill>
        <p:spPr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6" name="Text Box 46"/>
          <p:cNvSpPr txBox="1"/>
          <p:nvPr/>
        </p:nvSpPr>
        <p:spPr>
          <a:xfrm>
            <a:off x="1676400" y="32766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7" name="Text Box 47"/>
          <p:cNvSpPr txBox="1"/>
          <p:nvPr/>
        </p:nvSpPr>
        <p:spPr>
          <a:xfrm>
            <a:off x="6019800" y="33528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8" name="Text Box 48"/>
          <p:cNvSpPr txBox="1"/>
          <p:nvPr/>
        </p:nvSpPr>
        <p:spPr>
          <a:xfrm>
            <a:off x="1828800" y="64770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9" name="Text Box 49"/>
          <p:cNvSpPr txBox="1"/>
          <p:nvPr/>
        </p:nvSpPr>
        <p:spPr>
          <a:xfrm>
            <a:off x="6400800" y="6400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6" grpId="0"/>
      <p:bldP spid="30767" grpId="0"/>
      <p:bldP spid="30768" grpId="0"/>
      <p:bldP spid="30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382000" cy="3886200"/>
          </a:xfrm>
        </p:spPr>
        <p:txBody>
          <a:bodyPr vert="horz" wrap="square" lIns="91440" tIns="45720" rIns="91440" bIns="45720" numCol="1" anchor="t" anchorCtr="0" compatLnSpc="1"/>
          <a:p>
            <a:pPr marL="0" indent="0" algn="ctr">
              <a:buNone/>
            </a:pPr>
            <a:r>
              <a:rPr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vi-VN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 tồn tại ở 3 thể: thể rắn, thể lỏng, thể khí.</a:t>
            </a:r>
            <a:endParaRPr lang="vi-VN" altLang="x-none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vi-VN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 khi bị đốt cháy sẽ cung cấp năng lượng để đun nóng, thắp sáng, chạy máy, sản xuất ra điện ...</a:t>
            </a:r>
            <a:endParaRPr lang="vi-VN" altLang="x-none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1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charRg st="1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charRg st="1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charRg st="1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6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charRg st="6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charRg st="6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1">
                                            <p:txEl>
                                              <p:charRg st="64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220200" cy="6857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24" name="Text Box 36"/>
          <p:cNvSpPr txBox="1"/>
          <p:nvPr/>
        </p:nvSpPr>
        <p:spPr>
          <a:xfrm>
            <a:off x="1905000" y="533400"/>
            <a:ext cx="55626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4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Khoa học:</a:t>
            </a:r>
            <a:endParaRPr sz="3400" u="sng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7" name="Text Box 39"/>
          <p:cNvSpPr txBox="1"/>
          <p:nvPr/>
        </p:nvSpPr>
        <p:spPr>
          <a:xfrm>
            <a:off x="1219200" y="1752600"/>
            <a:ext cx="66871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sz="4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KHỞI ĐỘNG</a:t>
            </a:r>
            <a:endParaRPr lang="en-US" sz="40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30" name="Text Box 42"/>
          <p:cNvSpPr txBox="1"/>
          <p:nvPr/>
        </p:nvSpPr>
        <p:spPr>
          <a:xfrm>
            <a:off x="609600" y="2743200"/>
            <a:ext cx="7924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cho biết năng lượng mặt trời được sử dụng trong những việc gì?</a:t>
            </a:r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4" grpId="0"/>
      <p:bldP spid="12327" grpId="0"/>
      <p:bldP spid="123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228600" y="2390775"/>
            <a:ext cx="6629400" cy="581025"/>
            <a:chOff x="432" y="1065"/>
            <a:chExt cx="4176" cy="366"/>
          </a:xfrm>
        </p:grpSpPr>
        <p:sp>
          <p:nvSpPr>
            <p:cNvPr id="4104" name="Text Box 52"/>
            <p:cNvSpPr txBox="1"/>
            <p:nvPr/>
          </p:nvSpPr>
          <p:spPr>
            <a:xfrm>
              <a:off x="432" y="1065"/>
              <a:ext cx="21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</a:t>
              </a:r>
              <a:endParaRPr sz="2800" u="sng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05" name="Text Box 53"/>
            <p:cNvSpPr txBox="1"/>
            <p:nvPr/>
          </p:nvSpPr>
          <p:spPr>
            <a:xfrm>
              <a:off x="1776" y="1104"/>
              <a:ext cx="28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4086" name="AutoShape 54"/>
          <p:cNvSpPr/>
          <p:nvPr/>
        </p:nvSpPr>
        <p:spPr>
          <a:xfrm>
            <a:off x="2895600" y="2667000"/>
            <a:ext cx="5410200" cy="2895600"/>
          </a:xfrm>
          <a:prstGeom prst="cloudCallout">
            <a:avLst>
              <a:gd name="adj1" fmla="val -72449"/>
              <a:gd name="adj2" fmla="val 66778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chất đốt m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biết?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02" name="Object 56"/>
          <p:cNvGraphicFramePr>
            <a:graphicFrameLocks noChangeAspect="1"/>
          </p:cNvGraphicFramePr>
          <p:nvPr>
            <p:ph idx="1"/>
          </p:nvPr>
        </p:nvGraphicFramePr>
        <p:xfrm>
          <a:off x="0" y="5105400"/>
          <a:ext cx="12350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235075" imgH="3521075" progId="MS_ClipArt_Gallery.2">
                  <p:embed/>
                </p:oleObj>
              </mc:Choice>
              <mc:Fallback>
                <p:oleObj name="" r:id="rId2" imgW="1235075" imgH="352107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5105400"/>
                        <a:ext cx="1235075" cy="1752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/>
          <p:nvPr/>
        </p:nvSpPr>
        <p:spPr>
          <a:xfrm>
            <a:off x="76200" y="-104775"/>
            <a:ext cx="9067800" cy="2754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sz="32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b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42-43: SỬ DỤNG NĂNG LƯỢNG CHẤT ĐỐT</a:t>
            </a:r>
            <a:endParaRPr lang="vi-VN" altLang="x-none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F9849DCFA90C473196ECD16214E77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400" y="5429250"/>
            <a:ext cx="17526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Su_dung_nang_luong_chat_d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10"/>
          <p:cNvSpPr txBox="1"/>
          <p:nvPr/>
        </p:nvSpPr>
        <p:spPr>
          <a:xfrm>
            <a:off x="381000" y="5486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Text Box 11"/>
          <p:cNvSpPr txBox="1"/>
          <p:nvPr/>
        </p:nvSpPr>
        <p:spPr>
          <a:xfrm>
            <a:off x="3717925" y="5486400"/>
            <a:ext cx="4730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12"/>
          <p:cNvSpPr txBox="1"/>
          <p:nvPr/>
        </p:nvSpPr>
        <p:spPr>
          <a:xfrm>
            <a:off x="7010400" y="54864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18" name="AutoShape 38"/>
          <p:cNvSpPr/>
          <p:nvPr/>
        </p:nvSpPr>
        <p:spPr>
          <a:xfrm>
            <a:off x="1371600" y="746125"/>
            <a:ext cx="6705600" cy="4495800"/>
          </a:xfrm>
          <a:prstGeom prst="irregularSeal1">
            <a:avLst/>
          </a:prstGeom>
          <a:solidFill>
            <a:srgbClr val="FFFF00">
              <a:alpha val="94116"/>
            </a:srgbClr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 tồn tại ở 3 thể:  </a:t>
            </a:r>
            <a:endParaRPr lang="vi-VN" altLang="x-none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rắn,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khí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48" name="Group 40"/>
          <p:cNvGrpSpPr/>
          <p:nvPr/>
        </p:nvGrpSpPr>
        <p:grpSpPr>
          <a:xfrm>
            <a:off x="6629400" y="5676900"/>
            <a:ext cx="2514600" cy="1181100"/>
            <a:chOff x="2256" y="1536"/>
            <a:chExt cx="1176" cy="744"/>
          </a:xfrm>
        </p:grpSpPr>
        <p:pic>
          <p:nvPicPr>
            <p:cNvPr id="6155" name="Picture 41" descr="pretty_flower_purple_h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56" name="Group 42"/>
            <p:cNvGrpSpPr/>
            <p:nvPr/>
          </p:nvGrpSpPr>
          <p:grpSpPr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6157" name="Picture 43" descr="pretty_flower_red_hb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8" name="Picture 44" descr="pretty_flower_yellow_hb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9" name="Picture 45" descr="pretty_flower_orange_hb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6149" name="Group 46"/>
          <p:cNvGrpSpPr/>
          <p:nvPr/>
        </p:nvGrpSpPr>
        <p:grpSpPr>
          <a:xfrm>
            <a:off x="-304800" y="5676900"/>
            <a:ext cx="3733800" cy="1181100"/>
            <a:chOff x="2256" y="1536"/>
            <a:chExt cx="1176" cy="744"/>
          </a:xfrm>
        </p:grpSpPr>
        <p:pic>
          <p:nvPicPr>
            <p:cNvPr id="6150" name="Picture 47" descr="pretty_flower_purple_h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51" name="Group 48"/>
            <p:cNvGrpSpPr/>
            <p:nvPr/>
          </p:nvGrpSpPr>
          <p:grpSpPr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6152" name="Picture 49" descr="pretty_flower_red_hb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3" name="Picture 50" descr="pretty_flower_yellow_hb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4" name="Picture 51" descr="pretty_flower_orange_hb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6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71"/>
          <p:cNvSpPr txBox="1"/>
          <p:nvPr/>
        </p:nvSpPr>
        <p:spPr>
          <a:xfrm>
            <a:off x="719138" y="2362200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vi-VN" altLang="x-none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Tìm hiểu chất đốt ở thể rắn. </a:t>
            </a:r>
            <a:endParaRPr lang="vi-VN" altLang="x-none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3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4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5" name="Picture 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Su_dung_nang_luong_chat_dot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A010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6" name="Text Box 6"/>
          <p:cNvSpPr txBox="1"/>
          <p:nvPr/>
        </p:nvSpPr>
        <p:spPr>
          <a:xfrm>
            <a:off x="762000" y="22860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sz="2800" dirty="0">
                <a:latin typeface="Times New Roman" panose="02020603050405020304" pitchFamily="18" charset="0"/>
              </a:rPr>
              <a:t>Than đá được sử dụng trong những việc gì ? 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304800" y="4572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chất đốt ở thể rắn. </a:t>
            </a:r>
            <a:endParaRPr lang="vi-VN" altLang="x-none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8768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4953000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6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1" name="Picture 7" descr="Su_dung_nang_luong_chat_dot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Picture 8" descr="images1546884_nhiet-di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Picture 9" descr="nha-may-can-t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191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4" name="Text Box 10"/>
          <p:cNvSpPr txBox="1"/>
          <p:nvPr/>
        </p:nvSpPr>
        <p:spPr>
          <a:xfrm>
            <a:off x="762000" y="3048000"/>
            <a:ext cx="3429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Nhà máy nhiệt điện Cẩm Phả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4800600" y="6461125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Nhà máy nhiệt điện Cà Mau 2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6" name="Text Box 12"/>
          <p:cNvSpPr txBox="1"/>
          <p:nvPr/>
        </p:nvSpPr>
        <p:spPr>
          <a:xfrm>
            <a:off x="5486400" y="28956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Nhà máy nhiệt điện Uông Bí</a:t>
            </a:r>
            <a:endParaRPr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7" name="Text Box 13"/>
          <p:cNvSpPr txBox="1"/>
          <p:nvPr/>
        </p:nvSpPr>
        <p:spPr>
          <a:xfrm>
            <a:off x="381000" y="6491288"/>
            <a:ext cx="3962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Nhà máy cán thép Thái Nguyên</a:t>
            </a:r>
            <a:endParaRPr sz="20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WPS Presentation</Application>
  <PresentationFormat>On-screen Show (4:3)</PresentationFormat>
  <Paragraphs>74</Paragraphs>
  <Slides>18</Slides>
  <Notes>18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.VnTime</vt:lpstr>
      <vt:lpstr>SVN-Riesling</vt:lpstr>
      <vt:lpstr>Times New Roman</vt:lpstr>
      <vt:lpstr>Microsoft YaHei</vt:lpstr>
      <vt:lpstr>Arial Unicode MS</vt:lpstr>
      <vt:lpstr>UVN Mang Tre</vt:lpstr>
      <vt:lpstr>Calibri</vt:lpstr>
      <vt:lpstr>字魂70号-灵悦黑体</vt:lpstr>
      <vt:lpstr>Default Design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HUONG GIANG</cp:lastModifiedBy>
  <cp:revision>150</cp:revision>
  <dcterms:created xsi:type="dcterms:W3CDTF">2008-11-09T15:30:38Z</dcterms:created>
  <dcterms:modified xsi:type="dcterms:W3CDTF">2023-01-29T14:21:37Z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00E4F139C6144933BE405AA7F9D2BFB6</vt:lpwstr>
  </property>
  <property fmtid="{D5CDD505-2E9C-101B-9397-08002B2CF9AE}" pid="3" name="KSOProductBuildVer">
    <vt:lpwstr>1033-11.2.0.11440</vt:lpwstr>
  </property>
</Properties>
</file>