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17"/>
  </p:notesMasterIdLst>
  <p:handoutMasterIdLst>
    <p:handoutMasterId r:id="rId18"/>
  </p:handoutMasterIdLst>
  <p:sldIdLst>
    <p:sldId id="413" r:id="rId2"/>
    <p:sldId id="281" r:id="rId3"/>
    <p:sldId id="457" r:id="rId4"/>
    <p:sldId id="317" r:id="rId5"/>
    <p:sldId id="443" r:id="rId6"/>
    <p:sldId id="425" r:id="rId7"/>
    <p:sldId id="456" r:id="rId8"/>
    <p:sldId id="444" r:id="rId9"/>
    <p:sldId id="445" r:id="rId10"/>
    <p:sldId id="446" r:id="rId11"/>
    <p:sldId id="419" r:id="rId12"/>
    <p:sldId id="447" r:id="rId13"/>
    <p:sldId id="453" r:id="rId14"/>
    <p:sldId id="391" r:id="rId15"/>
    <p:sldId id="448" r:id="rId16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8000"/>
    <a:srgbClr val="009999"/>
    <a:srgbClr val="FF00FF"/>
    <a:srgbClr val="006600"/>
    <a:srgbClr val="000099"/>
    <a:srgbClr val="FF33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5FD0E0-F6CF-4209-8766-6355479D7FE4}" v="2" dt="2023-02-24T03:20:35.8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96" autoAdjust="0"/>
    <p:restoredTop sz="90706" autoAdjust="0"/>
  </p:normalViewPr>
  <p:slideViewPr>
    <p:cSldViewPr>
      <p:cViewPr varScale="1">
        <p:scale>
          <a:sx n="75" d="100"/>
          <a:sy n="75" d="100"/>
        </p:scale>
        <p:origin x="1594" y="4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6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 Nguyen" userId="7e36c6dd258c56d1" providerId="LiveId" clId="{659CE13D-101F-485A-A8EA-F1819E9BF21F}"/>
    <pc:docChg chg="modSld modMainMaster">
      <pc:chgData name="Ha Nguyen" userId="7e36c6dd258c56d1" providerId="LiveId" clId="{659CE13D-101F-485A-A8EA-F1819E9BF21F}" dt="2023-02-21T09:29:12.170" v="5"/>
      <pc:docMkLst>
        <pc:docMk/>
      </pc:docMkLst>
      <pc:sldChg chg="modTransition">
        <pc:chgData name="Ha Nguyen" userId="7e36c6dd258c56d1" providerId="LiveId" clId="{659CE13D-101F-485A-A8EA-F1819E9BF21F}" dt="2023-02-21T09:28:59.794" v="0"/>
        <pc:sldMkLst>
          <pc:docMk/>
          <pc:sldMk cId="0" sldId="391"/>
        </pc:sldMkLst>
      </pc:sldChg>
      <pc:sldChg chg="modTransition">
        <pc:chgData name="Ha Nguyen" userId="7e36c6dd258c56d1" providerId="LiveId" clId="{659CE13D-101F-485A-A8EA-F1819E9BF21F}" dt="2023-02-21T09:28:59.794" v="0"/>
        <pc:sldMkLst>
          <pc:docMk/>
          <pc:sldMk cId="0" sldId="413"/>
        </pc:sldMkLst>
      </pc:sldChg>
      <pc:sldChg chg="modTransition">
        <pc:chgData name="Ha Nguyen" userId="7e36c6dd258c56d1" providerId="LiveId" clId="{659CE13D-101F-485A-A8EA-F1819E9BF21F}" dt="2023-02-21T09:28:59.794" v="0"/>
        <pc:sldMkLst>
          <pc:docMk/>
          <pc:sldMk cId="0" sldId="414"/>
        </pc:sldMkLst>
      </pc:sldChg>
      <pc:sldChg chg="modTransition">
        <pc:chgData name="Ha Nguyen" userId="7e36c6dd258c56d1" providerId="LiveId" clId="{659CE13D-101F-485A-A8EA-F1819E9BF21F}" dt="2023-02-21T09:28:59.794" v="0"/>
        <pc:sldMkLst>
          <pc:docMk/>
          <pc:sldMk cId="0" sldId="419"/>
        </pc:sldMkLst>
      </pc:sldChg>
      <pc:sldChg chg="modSp modTransition">
        <pc:chgData name="Ha Nguyen" userId="7e36c6dd258c56d1" providerId="LiveId" clId="{659CE13D-101F-485A-A8EA-F1819E9BF21F}" dt="2023-02-21T09:29:12.170" v="5"/>
        <pc:sldMkLst>
          <pc:docMk/>
          <pc:sldMk cId="0" sldId="420"/>
        </pc:sldMkLst>
        <pc:spChg chg="mod">
          <ac:chgData name="Ha Nguyen" userId="7e36c6dd258c56d1" providerId="LiveId" clId="{659CE13D-101F-485A-A8EA-F1819E9BF21F}" dt="2023-02-21T09:29:12.170" v="5"/>
          <ac:spMkLst>
            <pc:docMk/>
            <pc:sldMk cId="0" sldId="420"/>
            <ac:spMk id="31746" creationId="{00000000-0000-0000-0000-000000000000}"/>
          </ac:spMkLst>
        </pc:spChg>
        <pc:spChg chg="mod">
          <ac:chgData name="Ha Nguyen" userId="7e36c6dd258c56d1" providerId="LiveId" clId="{659CE13D-101F-485A-A8EA-F1819E9BF21F}" dt="2023-02-21T09:29:12.170" v="5"/>
          <ac:spMkLst>
            <pc:docMk/>
            <pc:sldMk cId="0" sldId="420"/>
            <ac:spMk id="31747" creationId="{00000000-0000-0000-0000-000000000000}"/>
          </ac:spMkLst>
        </pc:spChg>
      </pc:sldChg>
      <pc:sldChg chg="modTransition">
        <pc:chgData name="Ha Nguyen" userId="7e36c6dd258c56d1" providerId="LiveId" clId="{659CE13D-101F-485A-A8EA-F1819E9BF21F}" dt="2023-02-21T09:28:59.794" v="0"/>
        <pc:sldMkLst>
          <pc:docMk/>
          <pc:sldMk cId="0" sldId="424"/>
        </pc:sldMkLst>
      </pc:sldChg>
      <pc:sldChg chg="modTransition">
        <pc:chgData name="Ha Nguyen" userId="7e36c6dd258c56d1" providerId="LiveId" clId="{659CE13D-101F-485A-A8EA-F1819E9BF21F}" dt="2023-02-21T09:28:59.794" v="0"/>
        <pc:sldMkLst>
          <pc:docMk/>
          <pc:sldMk cId="0" sldId="425"/>
        </pc:sldMkLst>
      </pc:sldChg>
      <pc:sldChg chg="modTransition">
        <pc:chgData name="Ha Nguyen" userId="7e36c6dd258c56d1" providerId="LiveId" clId="{659CE13D-101F-485A-A8EA-F1819E9BF21F}" dt="2023-02-21T09:28:59.794" v="0"/>
        <pc:sldMkLst>
          <pc:docMk/>
          <pc:sldMk cId="0" sldId="426"/>
        </pc:sldMkLst>
      </pc:sldChg>
      <pc:sldChg chg="modTransition">
        <pc:chgData name="Ha Nguyen" userId="7e36c6dd258c56d1" providerId="LiveId" clId="{659CE13D-101F-485A-A8EA-F1819E9BF21F}" dt="2023-02-21T09:28:59.794" v="0"/>
        <pc:sldMkLst>
          <pc:docMk/>
          <pc:sldMk cId="0" sldId="427"/>
        </pc:sldMkLst>
      </pc:sldChg>
      <pc:sldChg chg="modTransition">
        <pc:chgData name="Ha Nguyen" userId="7e36c6dd258c56d1" providerId="LiveId" clId="{659CE13D-101F-485A-A8EA-F1819E9BF21F}" dt="2023-02-21T09:28:59.794" v="0"/>
        <pc:sldMkLst>
          <pc:docMk/>
          <pc:sldMk cId="0" sldId="428"/>
        </pc:sldMkLst>
      </pc:sldChg>
      <pc:sldChg chg="modTransition">
        <pc:chgData name="Ha Nguyen" userId="7e36c6dd258c56d1" providerId="LiveId" clId="{659CE13D-101F-485A-A8EA-F1819E9BF21F}" dt="2023-02-21T09:28:59.794" v="0"/>
        <pc:sldMkLst>
          <pc:docMk/>
          <pc:sldMk cId="0" sldId="429"/>
        </pc:sldMkLst>
      </pc:sldChg>
      <pc:sldChg chg="modTransition">
        <pc:chgData name="Ha Nguyen" userId="7e36c6dd258c56d1" providerId="LiveId" clId="{659CE13D-101F-485A-A8EA-F1819E9BF21F}" dt="2023-02-21T09:28:59.794" v="0"/>
        <pc:sldMkLst>
          <pc:docMk/>
          <pc:sldMk cId="0" sldId="430"/>
        </pc:sldMkLst>
      </pc:sldChg>
      <pc:sldChg chg="modTransition">
        <pc:chgData name="Ha Nguyen" userId="7e36c6dd258c56d1" providerId="LiveId" clId="{659CE13D-101F-485A-A8EA-F1819E9BF21F}" dt="2023-02-21T09:28:59.794" v="0"/>
        <pc:sldMkLst>
          <pc:docMk/>
          <pc:sldMk cId="0" sldId="431"/>
        </pc:sldMkLst>
      </pc:sldChg>
      <pc:sldChg chg="modSp modTransition">
        <pc:chgData name="Ha Nguyen" userId="7e36c6dd258c56d1" providerId="LiveId" clId="{659CE13D-101F-485A-A8EA-F1819E9BF21F}" dt="2023-02-21T09:28:59.794" v="0"/>
        <pc:sldMkLst>
          <pc:docMk/>
          <pc:sldMk cId="0" sldId="434"/>
        </pc:sldMkLst>
        <pc:picChg chg="mod">
          <ac:chgData name="Ha Nguyen" userId="7e36c6dd258c56d1" providerId="LiveId" clId="{659CE13D-101F-485A-A8EA-F1819E9BF21F}" dt="2023-02-21T09:28:59.794" v="0"/>
          <ac:picMkLst>
            <pc:docMk/>
            <pc:sldMk cId="0" sldId="434"/>
            <ac:picMk id="294944" creationId="{00000000-0000-0000-0000-000000000000}"/>
          </ac:picMkLst>
        </pc:picChg>
        <pc:picChg chg="mod">
          <ac:chgData name="Ha Nguyen" userId="7e36c6dd258c56d1" providerId="LiveId" clId="{659CE13D-101F-485A-A8EA-F1819E9BF21F}" dt="2023-02-21T09:28:59.794" v="0"/>
          <ac:picMkLst>
            <pc:docMk/>
            <pc:sldMk cId="0" sldId="434"/>
            <ac:picMk id="294947" creationId="{00000000-0000-0000-0000-000000000000}"/>
          </ac:picMkLst>
        </pc:picChg>
      </pc:sldChg>
      <pc:sldChg chg="modTransition">
        <pc:chgData name="Ha Nguyen" userId="7e36c6dd258c56d1" providerId="LiveId" clId="{659CE13D-101F-485A-A8EA-F1819E9BF21F}" dt="2023-02-21T09:28:59.794" v="0"/>
        <pc:sldMkLst>
          <pc:docMk/>
          <pc:sldMk cId="0" sldId="436"/>
        </pc:sldMkLst>
      </pc:sldChg>
      <pc:sldChg chg="modTransition">
        <pc:chgData name="Ha Nguyen" userId="7e36c6dd258c56d1" providerId="LiveId" clId="{659CE13D-101F-485A-A8EA-F1819E9BF21F}" dt="2023-02-21T09:28:59.794" v="0"/>
        <pc:sldMkLst>
          <pc:docMk/>
          <pc:sldMk cId="0" sldId="441"/>
        </pc:sldMkLst>
      </pc:sldChg>
      <pc:sldChg chg="modTransition">
        <pc:chgData name="Ha Nguyen" userId="7e36c6dd258c56d1" providerId="LiveId" clId="{659CE13D-101F-485A-A8EA-F1819E9BF21F}" dt="2023-02-21T09:28:59.794" v="0"/>
        <pc:sldMkLst>
          <pc:docMk/>
          <pc:sldMk cId="0" sldId="443"/>
        </pc:sldMkLst>
      </pc:sldChg>
      <pc:sldChg chg="modTransition">
        <pc:chgData name="Ha Nguyen" userId="7e36c6dd258c56d1" providerId="LiveId" clId="{659CE13D-101F-485A-A8EA-F1819E9BF21F}" dt="2023-02-21T09:28:59.794" v="0"/>
        <pc:sldMkLst>
          <pc:docMk/>
          <pc:sldMk cId="0" sldId="444"/>
        </pc:sldMkLst>
      </pc:sldChg>
      <pc:sldChg chg="modTransition">
        <pc:chgData name="Ha Nguyen" userId="7e36c6dd258c56d1" providerId="LiveId" clId="{659CE13D-101F-485A-A8EA-F1819E9BF21F}" dt="2023-02-21T09:28:59.794" v="0"/>
        <pc:sldMkLst>
          <pc:docMk/>
          <pc:sldMk cId="0" sldId="447"/>
        </pc:sldMkLst>
      </pc:sldChg>
      <pc:sldChg chg="modTransition">
        <pc:chgData name="Ha Nguyen" userId="7e36c6dd258c56d1" providerId="LiveId" clId="{659CE13D-101F-485A-A8EA-F1819E9BF21F}" dt="2023-02-21T09:28:59.794" v="0"/>
        <pc:sldMkLst>
          <pc:docMk/>
          <pc:sldMk cId="0" sldId="448"/>
        </pc:sldMkLst>
      </pc:sldChg>
      <pc:sldChg chg="modTransition">
        <pc:chgData name="Ha Nguyen" userId="7e36c6dd258c56d1" providerId="LiveId" clId="{659CE13D-101F-485A-A8EA-F1819E9BF21F}" dt="2023-02-21T09:28:59.794" v="0"/>
        <pc:sldMkLst>
          <pc:docMk/>
          <pc:sldMk cId="0" sldId="449"/>
        </pc:sldMkLst>
      </pc:sldChg>
      <pc:sldChg chg="modTransition">
        <pc:chgData name="Ha Nguyen" userId="7e36c6dd258c56d1" providerId="LiveId" clId="{659CE13D-101F-485A-A8EA-F1819E9BF21F}" dt="2023-02-21T09:28:59.794" v="0"/>
        <pc:sldMkLst>
          <pc:docMk/>
          <pc:sldMk cId="0" sldId="451"/>
        </pc:sldMkLst>
      </pc:sldChg>
      <pc:sldChg chg="modTransition">
        <pc:chgData name="Ha Nguyen" userId="7e36c6dd258c56d1" providerId="LiveId" clId="{659CE13D-101F-485A-A8EA-F1819E9BF21F}" dt="2023-02-21T09:28:59.794" v="0"/>
        <pc:sldMkLst>
          <pc:docMk/>
          <pc:sldMk cId="0" sldId="452"/>
        </pc:sldMkLst>
      </pc:sldChg>
      <pc:sldChg chg="modTransition">
        <pc:chgData name="Ha Nguyen" userId="7e36c6dd258c56d1" providerId="LiveId" clId="{659CE13D-101F-485A-A8EA-F1819E9BF21F}" dt="2023-02-21T09:28:59.794" v="0"/>
        <pc:sldMkLst>
          <pc:docMk/>
          <pc:sldMk cId="0" sldId="453"/>
        </pc:sldMkLst>
      </pc:sldChg>
      <pc:sldChg chg="modTransition">
        <pc:chgData name="Ha Nguyen" userId="7e36c6dd258c56d1" providerId="LiveId" clId="{659CE13D-101F-485A-A8EA-F1819E9BF21F}" dt="2023-02-21T09:28:59.794" v="0"/>
        <pc:sldMkLst>
          <pc:docMk/>
          <pc:sldMk cId="0" sldId="454"/>
        </pc:sldMkLst>
      </pc:sldChg>
      <pc:sldChg chg="modTransition">
        <pc:chgData name="Ha Nguyen" userId="7e36c6dd258c56d1" providerId="LiveId" clId="{659CE13D-101F-485A-A8EA-F1819E9BF21F}" dt="2023-02-21T09:28:59.794" v="0"/>
        <pc:sldMkLst>
          <pc:docMk/>
          <pc:sldMk cId="0" sldId="455"/>
        </pc:sldMkLst>
      </pc:sldChg>
      <pc:sldMasterChg chg="modTransition">
        <pc:chgData name="Ha Nguyen" userId="7e36c6dd258c56d1" providerId="LiveId" clId="{659CE13D-101F-485A-A8EA-F1819E9BF21F}" dt="2023-02-21T09:28:59.794" v="0"/>
        <pc:sldMasterMkLst>
          <pc:docMk/>
          <pc:sldMasterMk cId="3992675103" sldId="2147483716"/>
        </pc:sldMasterMkLst>
      </pc:sldMasterChg>
      <pc:sldMasterChg chg="modTransition">
        <pc:chgData name="Ha Nguyen" userId="7e36c6dd258c56d1" providerId="LiveId" clId="{659CE13D-101F-485A-A8EA-F1819E9BF21F}" dt="2023-02-21T09:29:01.565" v="1"/>
        <pc:sldMasterMkLst>
          <pc:docMk/>
          <pc:sldMasterMk cId="1018585661" sldId="2147483729"/>
        </pc:sldMasterMkLst>
      </pc:sldMasterChg>
      <pc:sldMasterChg chg="modTransition">
        <pc:chgData name="Ha Nguyen" userId="7e36c6dd258c56d1" providerId="LiveId" clId="{659CE13D-101F-485A-A8EA-F1819E9BF21F}" dt="2023-02-21T09:29:05.739" v="3"/>
        <pc:sldMasterMkLst>
          <pc:docMk/>
          <pc:sldMasterMk cId="2065623710" sldId="2147483742"/>
        </pc:sldMasterMkLst>
      </pc:sldMasterChg>
      <pc:sldMasterChg chg="modTransition">
        <pc:chgData name="Ha Nguyen" userId="7e36c6dd258c56d1" providerId="LiveId" clId="{659CE13D-101F-485A-A8EA-F1819E9BF21F}" dt="2023-02-21T09:29:09.070" v="4"/>
        <pc:sldMasterMkLst>
          <pc:docMk/>
          <pc:sldMasterMk cId="1643881182" sldId="2147483755"/>
        </pc:sldMasterMkLst>
      </pc:sldMasterChg>
      <pc:sldMasterChg chg="modTransition">
        <pc:chgData name="Ha Nguyen" userId="7e36c6dd258c56d1" providerId="LiveId" clId="{659CE13D-101F-485A-A8EA-F1819E9BF21F}" dt="2023-02-21T09:29:12.170" v="5"/>
        <pc:sldMasterMkLst>
          <pc:docMk/>
          <pc:sldMasterMk cId="2316061085" sldId="2147483774"/>
        </pc:sldMasterMkLst>
      </pc:sldMasterChg>
    </pc:docChg>
  </pc:docChgLst>
  <pc:docChgLst>
    <pc:chgData name="Ha Nguyen" userId="7e36c6dd258c56d1" providerId="LiveId" clId="{705FD0E0-F6CF-4209-8766-6355479D7FE4}"/>
    <pc:docChg chg="undo custSel addSld delSld modSld sldOrd">
      <pc:chgData name="Ha Nguyen" userId="7e36c6dd258c56d1" providerId="LiveId" clId="{705FD0E0-F6CF-4209-8766-6355479D7FE4}" dt="2023-02-24T03:21:31.576" v="383" actId="20577"/>
      <pc:docMkLst>
        <pc:docMk/>
      </pc:docMkLst>
      <pc:sldChg chg="modSp add mod">
        <pc:chgData name="Ha Nguyen" userId="7e36c6dd258c56d1" providerId="LiveId" clId="{705FD0E0-F6CF-4209-8766-6355479D7FE4}" dt="2023-02-24T03:19:59.563" v="315" actId="20577"/>
        <pc:sldMkLst>
          <pc:docMk/>
          <pc:sldMk cId="0" sldId="281"/>
        </pc:sldMkLst>
        <pc:spChg chg="mod">
          <ac:chgData name="Ha Nguyen" userId="7e36c6dd258c56d1" providerId="LiveId" clId="{705FD0E0-F6CF-4209-8766-6355479D7FE4}" dt="2023-02-24T03:19:52.238" v="295" actId="1076"/>
          <ac:spMkLst>
            <pc:docMk/>
            <pc:sldMk cId="0" sldId="281"/>
            <ac:spMk id="5" creationId="{2D45A8CD-FAE5-4642-9943-EDD72D5F171E}"/>
          </ac:spMkLst>
        </pc:spChg>
        <pc:spChg chg="mod">
          <ac:chgData name="Ha Nguyen" userId="7e36c6dd258c56d1" providerId="LiveId" clId="{705FD0E0-F6CF-4209-8766-6355479D7FE4}" dt="2023-02-24T03:18:20.507" v="180" actId="20577"/>
          <ac:spMkLst>
            <pc:docMk/>
            <pc:sldMk cId="0" sldId="281"/>
            <ac:spMk id="2303" creationId="{00000000-0000-0000-0000-000000000000}"/>
          </ac:spMkLst>
        </pc:spChg>
        <pc:spChg chg="mod">
          <ac:chgData name="Ha Nguyen" userId="7e36c6dd258c56d1" providerId="LiveId" clId="{705FD0E0-F6CF-4209-8766-6355479D7FE4}" dt="2023-02-24T03:19:59.563" v="315" actId="20577"/>
          <ac:spMkLst>
            <pc:docMk/>
            <pc:sldMk cId="0" sldId="281"/>
            <ac:spMk id="2304" creationId="{00000000-0000-0000-0000-000000000000}"/>
          </ac:spMkLst>
        </pc:spChg>
      </pc:sldChg>
      <pc:sldChg chg="delSp mod ord">
        <pc:chgData name="Ha Nguyen" userId="7e36c6dd258c56d1" providerId="LiveId" clId="{705FD0E0-F6CF-4209-8766-6355479D7FE4}" dt="2023-02-24T03:17:24.607" v="37"/>
        <pc:sldMkLst>
          <pc:docMk/>
          <pc:sldMk cId="0" sldId="317"/>
        </pc:sldMkLst>
        <pc:spChg chg="del">
          <ac:chgData name="Ha Nguyen" userId="7e36c6dd258c56d1" providerId="LiveId" clId="{705FD0E0-F6CF-4209-8766-6355479D7FE4}" dt="2023-02-24T03:12:43.682" v="6" actId="478"/>
          <ac:spMkLst>
            <pc:docMk/>
            <pc:sldMk cId="0" sldId="317"/>
            <ac:spMk id="5136" creationId="{00000000-0000-0000-0000-000000000000}"/>
          </ac:spMkLst>
        </pc:spChg>
        <pc:spChg chg="del">
          <ac:chgData name="Ha Nguyen" userId="7e36c6dd258c56d1" providerId="LiveId" clId="{705FD0E0-F6CF-4209-8766-6355479D7FE4}" dt="2023-02-24T03:12:43.682" v="6" actId="478"/>
          <ac:spMkLst>
            <pc:docMk/>
            <pc:sldMk cId="0" sldId="317"/>
            <ac:spMk id="5138" creationId="{00000000-0000-0000-0000-000000000000}"/>
          </ac:spMkLst>
        </pc:spChg>
        <pc:grpChg chg="del">
          <ac:chgData name="Ha Nguyen" userId="7e36c6dd258c56d1" providerId="LiveId" clId="{705FD0E0-F6CF-4209-8766-6355479D7FE4}" dt="2023-02-24T03:12:40.669" v="5" actId="478"/>
          <ac:grpSpMkLst>
            <pc:docMk/>
            <pc:sldMk cId="0" sldId="317"/>
            <ac:grpSpMk id="5135" creationId="{00000000-0000-0000-0000-000000000000}"/>
          </ac:grpSpMkLst>
        </pc:grpChg>
        <pc:picChg chg="del">
          <ac:chgData name="Ha Nguyen" userId="7e36c6dd258c56d1" providerId="LiveId" clId="{705FD0E0-F6CF-4209-8766-6355479D7FE4}" dt="2023-02-24T03:12:38.634" v="4" actId="478"/>
          <ac:picMkLst>
            <pc:docMk/>
            <pc:sldMk cId="0" sldId="317"/>
            <ac:picMk id="5122" creationId="{00000000-0000-0000-0000-000000000000}"/>
          </ac:picMkLst>
        </pc:picChg>
      </pc:sldChg>
      <pc:sldChg chg="delSp modSp mod">
        <pc:chgData name="Ha Nguyen" userId="7e36c6dd258c56d1" providerId="LiveId" clId="{705FD0E0-F6CF-4209-8766-6355479D7FE4}" dt="2023-02-24T03:12:34.720" v="3" actId="478"/>
        <pc:sldMkLst>
          <pc:docMk/>
          <pc:sldMk cId="0" sldId="413"/>
        </pc:sldMkLst>
        <pc:spChg chg="del">
          <ac:chgData name="Ha Nguyen" userId="7e36c6dd258c56d1" providerId="LiveId" clId="{705FD0E0-F6CF-4209-8766-6355479D7FE4}" dt="2023-02-24T03:12:34.720" v="3" actId="478"/>
          <ac:spMkLst>
            <pc:docMk/>
            <pc:sldMk cId="0" sldId="413"/>
            <ac:spMk id="3074" creationId="{00000000-0000-0000-0000-000000000000}"/>
          </ac:spMkLst>
        </pc:spChg>
        <pc:picChg chg="del mod">
          <ac:chgData name="Ha Nguyen" userId="7e36c6dd258c56d1" providerId="LiveId" clId="{705FD0E0-F6CF-4209-8766-6355479D7FE4}" dt="2023-02-24T03:12:32.747" v="2" actId="478"/>
          <ac:picMkLst>
            <pc:docMk/>
            <pc:sldMk cId="0" sldId="413"/>
            <ac:picMk id="3075" creationId="{00000000-0000-0000-0000-000000000000}"/>
          </ac:picMkLst>
        </pc:picChg>
      </pc:sldChg>
      <pc:sldChg chg="del">
        <pc:chgData name="Ha Nguyen" userId="7e36c6dd258c56d1" providerId="LiveId" clId="{705FD0E0-F6CF-4209-8766-6355479D7FE4}" dt="2023-02-24T03:13:45.166" v="20" actId="47"/>
        <pc:sldMkLst>
          <pc:docMk/>
          <pc:sldMk cId="0" sldId="414"/>
        </pc:sldMkLst>
      </pc:sldChg>
      <pc:sldChg chg="delSp mod">
        <pc:chgData name="Ha Nguyen" userId="7e36c6dd258c56d1" providerId="LiveId" clId="{705FD0E0-F6CF-4209-8766-6355479D7FE4}" dt="2023-02-24T03:13:31.163" v="16" actId="478"/>
        <pc:sldMkLst>
          <pc:docMk/>
          <pc:sldMk cId="0" sldId="419"/>
        </pc:sldMkLst>
        <pc:picChg chg="del">
          <ac:chgData name="Ha Nguyen" userId="7e36c6dd258c56d1" providerId="LiveId" clId="{705FD0E0-F6CF-4209-8766-6355479D7FE4}" dt="2023-02-24T03:13:31.163" v="16" actId="478"/>
          <ac:picMkLst>
            <pc:docMk/>
            <pc:sldMk cId="0" sldId="419"/>
            <ac:picMk id="12290" creationId="{00000000-0000-0000-0000-000000000000}"/>
          </ac:picMkLst>
        </pc:picChg>
      </pc:sldChg>
      <pc:sldChg chg="del">
        <pc:chgData name="Ha Nguyen" userId="7e36c6dd258c56d1" providerId="LiveId" clId="{705FD0E0-F6CF-4209-8766-6355479D7FE4}" dt="2023-02-24T03:13:51.026" v="33" actId="47"/>
        <pc:sldMkLst>
          <pc:docMk/>
          <pc:sldMk cId="0" sldId="420"/>
        </pc:sldMkLst>
      </pc:sldChg>
      <pc:sldChg chg="del">
        <pc:chgData name="Ha Nguyen" userId="7e36c6dd258c56d1" providerId="LiveId" clId="{705FD0E0-F6CF-4209-8766-6355479D7FE4}" dt="2023-02-24T03:12:27.767" v="0" actId="47"/>
        <pc:sldMkLst>
          <pc:docMk/>
          <pc:sldMk cId="0" sldId="424"/>
        </pc:sldMkLst>
      </pc:sldChg>
      <pc:sldChg chg="delSp mod">
        <pc:chgData name="Ha Nguyen" userId="7e36c6dd258c56d1" providerId="LiveId" clId="{705FD0E0-F6CF-4209-8766-6355479D7FE4}" dt="2023-02-24T03:13:07.010" v="10" actId="478"/>
        <pc:sldMkLst>
          <pc:docMk/>
          <pc:sldMk cId="0" sldId="425"/>
        </pc:sldMkLst>
        <pc:grpChg chg="del">
          <ac:chgData name="Ha Nguyen" userId="7e36c6dd258c56d1" providerId="LiveId" clId="{705FD0E0-F6CF-4209-8766-6355479D7FE4}" dt="2023-02-24T03:13:07.010" v="10" actId="478"/>
          <ac:grpSpMkLst>
            <pc:docMk/>
            <pc:sldMk cId="0" sldId="425"/>
            <ac:grpSpMk id="7174" creationId="{00000000-0000-0000-0000-000000000000}"/>
          </ac:grpSpMkLst>
        </pc:grpChg>
      </pc:sldChg>
      <pc:sldChg chg="del">
        <pc:chgData name="Ha Nguyen" userId="7e36c6dd258c56d1" providerId="LiveId" clId="{705FD0E0-F6CF-4209-8766-6355479D7FE4}" dt="2023-02-24T03:13:45.402" v="21" actId="47"/>
        <pc:sldMkLst>
          <pc:docMk/>
          <pc:sldMk cId="0" sldId="426"/>
        </pc:sldMkLst>
      </pc:sldChg>
      <pc:sldChg chg="del">
        <pc:chgData name="Ha Nguyen" userId="7e36c6dd258c56d1" providerId="LiveId" clId="{705FD0E0-F6CF-4209-8766-6355479D7FE4}" dt="2023-02-24T03:13:46.598" v="22" actId="47"/>
        <pc:sldMkLst>
          <pc:docMk/>
          <pc:sldMk cId="0" sldId="427"/>
        </pc:sldMkLst>
      </pc:sldChg>
      <pc:sldChg chg="del">
        <pc:chgData name="Ha Nguyen" userId="7e36c6dd258c56d1" providerId="LiveId" clId="{705FD0E0-F6CF-4209-8766-6355479D7FE4}" dt="2023-02-24T03:13:46.860" v="23" actId="47"/>
        <pc:sldMkLst>
          <pc:docMk/>
          <pc:sldMk cId="0" sldId="428"/>
        </pc:sldMkLst>
      </pc:sldChg>
      <pc:sldChg chg="del">
        <pc:chgData name="Ha Nguyen" userId="7e36c6dd258c56d1" providerId="LiveId" clId="{705FD0E0-F6CF-4209-8766-6355479D7FE4}" dt="2023-02-24T03:13:47.389" v="25" actId="47"/>
        <pc:sldMkLst>
          <pc:docMk/>
          <pc:sldMk cId="0" sldId="429"/>
        </pc:sldMkLst>
      </pc:sldChg>
      <pc:sldChg chg="del">
        <pc:chgData name="Ha Nguyen" userId="7e36c6dd258c56d1" providerId="LiveId" clId="{705FD0E0-F6CF-4209-8766-6355479D7FE4}" dt="2023-02-24T03:13:47.948" v="27" actId="47"/>
        <pc:sldMkLst>
          <pc:docMk/>
          <pc:sldMk cId="0" sldId="430"/>
        </pc:sldMkLst>
      </pc:sldChg>
      <pc:sldChg chg="del">
        <pc:chgData name="Ha Nguyen" userId="7e36c6dd258c56d1" providerId="LiveId" clId="{705FD0E0-F6CF-4209-8766-6355479D7FE4}" dt="2023-02-24T03:13:48.384" v="28" actId="47"/>
        <pc:sldMkLst>
          <pc:docMk/>
          <pc:sldMk cId="0" sldId="431"/>
        </pc:sldMkLst>
      </pc:sldChg>
      <pc:sldChg chg="del">
        <pc:chgData name="Ha Nguyen" userId="7e36c6dd258c56d1" providerId="LiveId" clId="{705FD0E0-F6CF-4209-8766-6355479D7FE4}" dt="2023-02-24T03:13:49.232" v="31" actId="47"/>
        <pc:sldMkLst>
          <pc:docMk/>
          <pc:sldMk cId="0" sldId="434"/>
        </pc:sldMkLst>
      </pc:sldChg>
      <pc:sldChg chg="del">
        <pc:chgData name="Ha Nguyen" userId="7e36c6dd258c56d1" providerId="LiveId" clId="{705FD0E0-F6CF-4209-8766-6355479D7FE4}" dt="2023-02-24T03:13:44.969" v="19" actId="47"/>
        <pc:sldMkLst>
          <pc:docMk/>
          <pc:sldMk cId="0" sldId="436"/>
        </pc:sldMkLst>
      </pc:sldChg>
      <pc:sldChg chg="del">
        <pc:chgData name="Ha Nguyen" userId="7e36c6dd258c56d1" providerId="LiveId" clId="{705FD0E0-F6CF-4209-8766-6355479D7FE4}" dt="2023-02-24T03:13:51.683" v="34" actId="47"/>
        <pc:sldMkLst>
          <pc:docMk/>
          <pc:sldMk cId="0" sldId="441"/>
        </pc:sldMkLst>
      </pc:sldChg>
      <pc:sldChg chg="delSp mod">
        <pc:chgData name="Ha Nguyen" userId="7e36c6dd258c56d1" providerId="LiveId" clId="{705FD0E0-F6CF-4209-8766-6355479D7FE4}" dt="2023-02-24T03:12:57.476" v="9" actId="478"/>
        <pc:sldMkLst>
          <pc:docMk/>
          <pc:sldMk cId="0" sldId="443"/>
        </pc:sldMkLst>
        <pc:spChg chg="del">
          <ac:chgData name="Ha Nguyen" userId="7e36c6dd258c56d1" providerId="LiveId" clId="{705FD0E0-F6CF-4209-8766-6355479D7FE4}" dt="2023-02-24T03:12:57.476" v="9" actId="478"/>
          <ac:spMkLst>
            <pc:docMk/>
            <pc:sldMk cId="0" sldId="443"/>
            <ac:spMk id="6148" creationId="{00000000-0000-0000-0000-000000000000}"/>
          </ac:spMkLst>
        </pc:spChg>
        <pc:spChg chg="del">
          <ac:chgData name="Ha Nguyen" userId="7e36c6dd258c56d1" providerId="LiveId" clId="{705FD0E0-F6CF-4209-8766-6355479D7FE4}" dt="2023-02-24T03:12:57.476" v="9" actId="478"/>
          <ac:spMkLst>
            <pc:docMk/>
            <pc:sldMk cId="0" sldId="443"/>
            <ac:spMk id="6149" creationId="{00000000-0000-0000-0000-000000000000}"/>
          </ac:spMkLst>
        </pc:spChg>
        <pc:grpChg chg="del">
          <ac:chgData name="Ha Nguyen" userId="7e36c6dd258c56d1" providerId="LiveId" clId="{705FD0E0-F6CF-4209-8766-6355479D7FE4}" dt="2023-02-24T03:12:55.141" v="8" actId="478"/>
          <ac:grpSpMkLst>
            <pc:docMk/>
            <pc:sldMk cId="0" sldId="443"/>
            <ac:grpSpMk id="6147" creationId="{00000000-0000-0000-0000-000000000000}"/>
          </ac:grpSpMkLst>
        </pc:grpChg>
        <pc:picChg chg="del">
          <ac:chgData name="Ha Nguyen" userId="7e36c6dd258c56d1" providerId="LiveId" clId="{705FD0E0-F6CF-4209-8766-6355479D7FE4}" dt="2023-02-24T03:12:52.524" v="7" actId="478"/>
          <ac:picMkLst>
            <pc:docMk/>
            <pc:sldMk cId="0" sldId="443"/>
            <ac:picMk id="6146" creationId="{00000000-0000-0000-0000-000000000000}"/>
          </ac:picMkLst>
        </pc:picChg>
      </pc:sldChg>
      <pc:sldChg chg="delSp mod">
        <pc:chgData name="Ha Nguyen" userId="7e36c6dd258c56d1" providerId="LiveId" clId="{705FD0E0-F6CF-4209-8766-6355479D7FE4}" dt="2023-02-24T03:13:23.269" v="14" actId="478"/>
        <pc:sldMkLst>
          <pc:docMk/>
          <pc:sldMk cId="0" sldId="445"/>
        </pc:sldMkLst>
        <pc:grpChg chg="del">
          <ac:chgData name="Ha Nguyen" userId="7e36c6dd258c56d1" providerId="LiveId" clId="{705FD0E0-F6CF-4209-8766-6355479D7FE4}" dt="2023-02-24T03:13:23.269" v="14" actId="478"/>
          <ac:grpSpMkLst>
            <pc:docMk/>
            <pc:sldMk cId="0" sldId="445"/>
            <ac:grpSpMk id="10242" creationId="{00000000-0000-0000-0000-000000000000}"/>
          </ac:grpSpMkLst>
        </pc:grpChg>
      </pc:sldChg>
      <pc:sldChg chg="delSp mod">
        <pc:chgData name="Ha Nguyen" userId="7e36c6dd258c56d1" providerId="LiveId" clId="{705FD0E0-F6CF-4209-8766-6355479D7FE4}" dt="2023-02-24T03:13:27.598" v="15" actId="478"/>
        <pc:sldMkLst>
          <pc:docMk/>
          <pc:sldMk cId="0" sldId="446"/>
        </pc:sldMkLst>
        <pc:grpChg chg="del">
          <ac:chgData name="Ha Nguyen" userId="7e36c6dd258c56d1" providerId="LiveId" clId="{705FD0E0-F6CF-4209-8766-6355479D7FE4}" dt="2023-02-24T03:13:27.598" v="15" actId="478"/>
          <ac:grpSpMkLst>
            <pc:docMk/>
            <pc:sldMk cId="0" sldId="446"/>
            <ac:grpSpMk id="11266" creationId="{00000000-0000-0000-0000-000000000000}"/>
          </ac:grpSpMkLst>
        </pc:grpChg>
      </pc:sldChg>
      <pc:sldChg chg="delSp mod">
        <pc:chgData name="Ha Nguyen" userId="7e36c6dd258c56d1" providerId="LiveId" clId="{705FD0E0-F6CF-4209-8766-6355479D7FE4}" dt="2023-02-24T03:13:35.279" v="17" actId="478"/>
        <pc:sldMkLst>
          <pc:docMk/>
          <pc:sldMk cId="0" sldId="447"/>
        </pc:sldMkLst>
        <pc:grpChg chg="del">
          <ac:chgData name="Ha Nguyen" userId="7e36c6dd258c56d1" providerId="LiveId" clId="{705FD0E0-F6CF-4209-8766-6355479D7FE4}" dt="2023-02-24T03:13:35.279" v="17" actId="478"/>
          <ac:grpSpMkLst>
            <pc:docMk/>
            <pc:sldMk cId="0" sldId="447"/>
            <ac:grpSpMk id="13314" creationId="{00000000-0000-0000-0000-000000000000}"/>
          </ac:grpSpMkLst>
        </pc:grpChg>
      </pc:sldChg>
      <pc:sldChg chg="delSp mod">
        <pc:chgData name="Ha Nguyen" userId="7e36c6dd258c56d1" providerId="LiveId" clId="{705FD0E0-F6CF-4209-8766-6355479D7FE4}" dt="2023-02-24T03:13:41.418" v="18" actId="478"/>
        <pc:sldMkLst>
          <pc:docMk/>
          <pc:sldMk cId="0" sldId="448"/>
        </pc:sldMkLst>
        <pc:grpChg chg="del">
          <ac:chgData name="Ha Nguyen" userId="7e36c6dd258c56d1" providerId="LiveId" clId="{705FD0E0-F6CF-4209-8766-6355479D7FE4}" dt="2023-02-24T03:13:41.418" v="18" actId="478"/>
          <ac:grpSpMkLst>
            <pc:docMk/>
            <pc:sldMk cId="0" sldId="448"/>
            <ac:grpSpMk id="16386" creationId="{00000000-0000-0000-0000-000000000000}"/>
          </ac:grpSpMkLst>
        </pc:grpChg>
      </pc:sldChg>
      <pc:sldChg chg="del">
        <pc:chgData name="Ha Nguyen" userId="7e36c6dd258c56d1" providerId="LiveId" clId="{705FD0E0-F6CF-4209-8766-6355479D7FE4}" dt="2023-02-24T03:13:47.136" v="24" actId="47"/>
        <pc:sldMkLst>
          <pc:docMk/>
          <pc:sldMk cId="0" sldId="449"/>
        </pc:sldMkLst>
      </pc:sldChg>
      <pc:sldChg chg="del">
        <pc:chgData name="Ha Nguyen" userId="7e36c6dd258c56d1" providerId="LiveId" clId="{705FD0E0-F6CF-4209-8766-6355479D7FE4}" dt="2023-02-24T03:13:50.711" v="32" actId="47"/>
        <pc:sldMkLst>
          <pc:docMk/>
          <pc:sldMk cId="0" sldId="451"/>
        </pc:sldMkLst>
      </pc:sldChg>
      <pc:sldChg chg="del">
        <pc:chgData name="Ha Nguyen" userId="7e36c6dd258c56d1" providerId="LiveId" clId="{705FD0E0-F6CF-4209-8766-6355479D7FE4}" dt="2023-02-24T03:13:47.692" v="26" actId="47"/>
        <pc:sldMkLst>
          <pc:docMk/>
          <pc:sldMk cId="0" sldId="452"/>
        </pc:sldMkLst>
      </pc:sldChg>
      <pc:sldChg chg="del">
        <pc:chgData name="Ha Nguyen" userId="7e36c6dd258c56d1" providerId="LiveId" clId="{705FD0E0-F6CF-4209-8766-6355479D7FE4}" dt="2023-02-24T03:13:48.604" v="29" actId="47"/>
        <pc:sldMkLst>
          <pc:docMk/>
          <pc:sldMk cId="0" sldId="454"/>
        </pc:sldMkLst>
      </pc:sldChg>
      <pc:sldChg chg="del">
        <pc:chgData name="Ha Nguyen" userId="7e36c6dd258c56d1" providerId="LiveId" clId="{705FD0E0-F6CF-4209-8766-6355479D7FE4}" dt="2023-02-24T03:13:48.926" v="30" actId="47"/>
        <pc:sldMkLst>
          <pc:docMk/>
          <pc:sldMk cId="0" sldId="455"/>
        </pc:sldMkLst>
      </pc:sldChg>
      <pc:sldChg chg="delSp modSp mod">
        <pc:chgData name="Ha Nguyen" userId="7e36c6dd258c56d1" providerId="LiveId" clId="{705FD0E0-F6CF-4209-8766-6355479D7FE4}" dt="2023-02-24T03:13:12.863" v="13" actId="478"/>
        <pc:sldMkLst>
          <pc:docMk/>
          <pc:sldMk cId="0" sldId="456"/>
        </pc:sldMkLst>
        <pc:grpChg chg="del">
          <ac:chgData name="Ha Nguyen" userId="7e36c6dd258c56d1" providerId="LiveId" clId="{705FD0E0-F6CF-4209-8766-6355479D7FE4}" dt="2023-02-24T03:13:10.428" v="11" actId="478"/>
          <ac:grpSpMkLst>
            <pc:docMk/>
            <pc:sldMk cId="0" sldId="456"/>
            <ac:grpSpMk id="8195" creationId="{00000000-0000-0000-0000-000000000000}"/>
          </ac:grpSpMkLst>
        </pc:grpChg>
        <pc:picChg chg="del mod">
          <ac:chgData name="Ha Nguyen" userId="7e36c6dd258c56d1" providerId="LiveId" clId="{705FD0E0-F6CF-4209-8766-6355479D7FE4}" dt="2023-02-24T03:13:12.863" v="13" actId="478"/>
          <ac:picMkLst>
            <pc:docMk/>
            <pc:sldMk cId="0" sldId="456"/>
            <ac:picMk id="8194" creationId="{00000000-0000-0000-0000-000000000000}"/>
          </ac:picMkLst>
        </pc:picChg>
      </pc:sldChg>
      <pc:sldChg chg="addSp delSp modSp add mod">
        <pc:chgData name="Ha Nguyen" userId="7e36c6dd258c56d1" providerId="LiveId" clId="{705FD0E0-F6CF-4209-8766-6355479D7FE4}" dt="2023-02-24T03:21:31.576" v="383" actId="20577"/>
        <pc:sldMkLst>
          <pc:docMk/>
          <pc:sldMk cId="3014578747" sldId="457"/>
        </pc:sldMkLst>
        <pc:spChg chg="add del mod">
          <ac:chgData name="Ha Nguyen" userId="7e36c6dd258c56d1" providerId="LiveId" clId="{705FD0E0-F6CF-4209-8766-6355479D7FE4}" dt="2023-02-24T03:21:09.068" v="334" actId="478"/>
          <ac:spMkLst>
            <pc:docMk/>
            <pc:sldMk cId="3014578747" sldId="457"/>
            <ac:spMk id="3" creationId="{4C0B27DD-9A74-4547-1122-5C5E6701130B}"/>
          </ac:spMkLst>
        </pc:spChg>
        <pc:spChg chg="mod">
          <ac:chgData name="Ha Nguyen" userId="7e36c6dd258c56d1" providerId="LiveId" clId="{705FD0E0-F6CF-4209-8766-6355479D7FE4}" dt="2023-02-24T03:21:31.576" v="383" actId="20577"/>
          <ac:spMkLst>
            <pc:docMk/>
            <pc:sldMk cId="3014578747" sldId="457"/>
            <ac:spMk id="2303" creationId="{00000000-0000-0000-0000-000000000000}"/>
          </ac:spMkLst>
        </pc:spChg>
        <pc:spChg chg="del">
          <ac:chgData name="Ha Nguyen" userId="7e36c6dd258c56d1" providerId="LiveId" clId="{705FD0E0-F6CF-4209-8766-6355479D7FE4}" dt="2023-02-24T03:20:40.640" v="317" actId="478"/>
          <ac:spMkLst>
            <pc:docMk/>
            <pc:sldMk cId="3014578747" sldId="457"/>
            <ac:spMk id="230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Châu Mĩ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3DDD9D3-5916-4A1E-A00D-58D7FECD1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55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Châu Mĩ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CDF6009-F6CF-4B4A-9319-3FE58FBF3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2716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0" name="Google Shape;2300;ga98f10c965_0_4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1" name="Google Shape;2301;ga98f10c965_0_4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0" name="Google Shape;2300;ga98f10c965_0_4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1" name="Google Shape;2301;ga98f10c965_0_4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8861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Châu Mĩ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DF6009-F6CF-4B4A-9319-3FE58FBF33A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58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Châu Mĩ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DF6009-F6CF-4B4A-9319-3FE58FBF33A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41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Đầu trang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Châu Mĩ</a:t>
            </a:r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DF6009-F6CF-4B4A-9319-3FE58FBF33A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99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798E872-DC9F-EB03-9368-1780AEB66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0CDEDDCF-2D11-01F7-8D5D-B02BF35BC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FD9C2A7-FDB1-0DFE-C176-29F1E956F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E660932-B5F3-1635-2BD2-FC6E9D268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7D66786-FC75-3CEB-19A0-6EC9810AD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975EE-D462-4330-8E4E-95965BD85D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45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4998C84-9E48-6932-C2E1-694E4D224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4E8F89B-0914-858C-5028-A65B8DFF1C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B74B570-4E2E-6296-5FB6-9F071792B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140E84E-4846-6C43-191C-ECAF30B83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856BC14-59DB-6F08-5047-517B5CF49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975EE-D462-4330-8E4E-95965BD85D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5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F744CDCA-B886-26E9-8863-449528E8E3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C29B28B-A087-2585-6B1F-642268E6B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58F4336-38AF-B289-402D-A2E9CFCFC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1E10E9A-C77A-2DD0-8AF3-4E573D93B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2D29D95-399B-C926-A868-5F04BAA0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975EE-D462-4330-8E4E-95965BD85D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80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246188" y="214313"/>
            <a:ext cx="8455025" cy="591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CB124-D058-487E-B39B-414035A6B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78787"/>
      </p:ext>
    </p:extLst>
  </p:cSld>
  <p:clrMapOvr>
    <a:masterClrMapping/>
  </p:clrMapOvr>
  <p:transition spd="slow">
    <p:split orient="vert"/>
    <p:sndAc>
      <p:stSnd>
        <p:snd r:embed="rId1" name="voltage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3" name="Google Shape;403;p4"/>
          <p:cNvGrpSpPr/>
          <p:nvPr/>
        </p:nvGrpSpPr>
        <p:grpSpPr>
          <a:xfrm>
            <a:off x="5459" y="-16"/>
            <a:ext cx="9734373" cy="1925167"/>
            <a:chOff x="5038" y="-12"/>
            <a:chExt cx="8985575" cy="1443875"/>
          </a:xfrm>
        </p:grpSpPr>
        <p:sp>
          <p:nvSpPr>
            <p:cNvPr id="404" name="Google Shape;404;p4"/>
            <p:cNvSpPr/>
            <p:nvPr/>
          </p:nvSpPr>
          <p:spPr>
            <a:xfrm>
              <a:off x="2745700" y="1437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/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5038" y="50125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/>
            </a:p>
          </p:txBody>
        </p:sp>
        <p:sp>
          <p:nvSpPr>
            <p:cNvPr id="406" name="Google Shape;406;p4"/>
            <p:cNvSpPr/>
            <p:nvPr/>
          </p:nvSpPr>
          <p:spPr>
            <a:xfrm rot="10800000">
              <a:off x="6363" y="1365363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/>
            </a:p>
          </p:txBody>
        </p:sp>
        <p:sp>
          <p:nvSpPr>
            <p:cNvPr id="407" name="Google Shape;407;p4"/>
            <p:cNvSpPr/>
            <p:nvPr/>
          </p:nvSpPr>
          <p:spPr>
            <a:xfrm rot="10800000">
              <a:off x="3699800" y="1108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/>
            </a:p>
          </p:txBody>
        </p:sp>
        <p:sp>
          <p:nvSpPr>
            <p:cNvPr id="408" name="Google Shape;408;p4"/>
            <p:cNvSpPr/>
            <p:nvPr/>
          </p:nvSpPr>
          <p:spPr>
            <a:xfrm flipH="1">
              <a:off x="6813075" y="-12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/>
            </a:p>
          </p:txBody>
        </p:sp>
        <p:sp>
          <p:nvSpPr>
            <p:cNvPr id="409" name="Google Shape;409;p4"/>
            <p:cNvSpPr/>
            <p:nvPr/>
          </p:nvSpPr>
          <p:spPr>
            <a:xfrm rot="10800000" flipH="1">
              <a:off x="494125" y="7101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/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8651450" y="690763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/>
            </a:p>
          </p:txBody>
        </p:sp>
        <p:sp>
          <p:nvSpPr>
            <p:cNvPr id="411" name="Google Shape;411;p4"/>
            <p:cNvSpPr/>
            <p:nvPr/>
          </p:nvSpPr>
          <p:spPr>
            <a:xfrm rot="10800000">
              <a:off x="7888688" y="902925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/>
            </a:p>
          </p:txBody>
        </p:sp>
        <p:sp>
          <p:nvSpPr>
            <p:cNvPr id="412" name="Google Shape;412;p4"/>
            <p:cNvSpPr/>
            <p:nvPr/>
          </p:nvSpPr>
          <p:spPr>
            <a:xfrm flipH="1">
              <a:off x="8092413" y="461050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/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1764313" y="98038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/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5738125" y="24067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/>
            </a:p>
          </p:txBody>
        </p:sp>
        <p:sp>
          <p:nvSpPr>
            <p:cNvPr id="415" name="Google Shape;415;p4"/>
            <p:cNvSpPr/>
            <p:nvPr/>
          </p:nvSpPr>
          <p:spPr>
            <a:xfrm rot="6933787">
              <a:off x="8413412" y="200722"/>
              <a:ext cx="136348" cy="73724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/>
            </a:p>
          </p:txBody>
        </p:sp>
        <p:sp>
          <p:nvSpPr>
            <p:cNvPr id="416" name="Google Shape;416;p4"/>
            <p:cNvSpPr/>
            <p:nvPr/>
          </p:nvSpPr>
          <p:spPr>
            <a:xfrm rot="-9055221" flipH="1">
              <a:off x="8797211" y="169268"/>
              <a:ext cx="111819" cy="136643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/>
            </a:p>
          </p:txBody>
        </p:sp>
        <p:sp>
          <p:nvSpPr>
            <p:cNvPr id="417" name="Google Shape;417;p4"/>
            <p:cNvSpPr/>
            <p:nvPr/>
          </p:nvSpPr>
          <p:spPr>
            <a:xfrm rot="-8100000">
              <a:off x="7499445" y="281808"/>
              <a:ext cx="167576" cy="57226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/>
            </a:p>
          </p:txBody>
        </p:sp>
        <p:sp>
          <p:nvSpPr>
            <p:cNvPr id="418" name="Google Shape;418;p4"/>
            <p:cNvSpPr/>
            <p:nvPr/>
          </p:nvSpPr>
          <p:spPr>
            <a:xfrm rot="-5400000">
              <a:off x="8892513" y="1170126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/>
            </a:p>
          </p:txBody>
        </p:sp>
        <p:sp>
          <p:nvSpPr>
            <p:cNvPr id="419" name="Google Shape;419;p4"/>
            <p:cNvSpPr/>
            <p:nvPr/>
          </p:nvSpPr>
          <p:spPr>
            <a:xfrm rot="6793631">
              <a:off x="4941617" y="56088"/>
              <a:ext cx="136358" cy="73729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/>
            </a:p>
          </p:txBody>
        </p:sp>
        <p:sp>
          <p:nvSpPr>
            <p:cNvPr id="420" name="Google Shape;420;p4"/>
            <p:cNvSpPr/>
            <p:nvPr/>
          </p:nvSpPr>
          <p:spPr>
            <a:xfrm rot="5892960">
              <a:off x="1073826" y="14033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/>
            </a:p>
          </p:txBody>
        </p:sp>
        <p:sp>
          <p:nvSpPr>
            <p:cNvPr id="421" name="Google Shape;421;p4"/>
            <p:cNvSpPr/>
            <p:nvPr/>
          </p:nvSpPr>
          <p:spPr>
            <a:xfrm rot="-6608738">
              <a:off x="1226878" y="854040"/>
              <a:ext cx="163646" cy="68124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/>
            </a:p>
          </p:txBody>
        </p:sp>
        <p:sp>
          <p:nvSpPr>
            <p:cNvPr id="422" name="Google Shape;422;p4"/>
            <p:cNvSpPr/>
            <p:nvPr/>
          </p:nvSpPr>
          <p:spPr>
            <a:xfrm rot="4141328">
              <a:off x="189253" y="1"/>
              <a:ext cx="91123" cy="185896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/>
            </a:p>
          </p:txBody>
        </p:sp>
      </p:grpSp>
      <p:sp>
        <p:nvSpPr>
          <p:cNvPr id="423" name="Google Shape;423;p4"/>
          <p:cNvSpPr txBox="1">
            <a:spLocks noGrp="1"/>
          </p:cNvSpPr>
          <p:nvPr>
            <p:ph type="title"/>
          </p:nvPr>
        </p:nvSpPr>
        <p:spPr>
          <a:xfrm>
            <a:off x="772661" y="719333"/>
            <a:ext cx="8360625" cy="5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325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24" name="Google Shape;424;p4"/>
          <p:cNvSpPr txBox="1">
            <a:spLocks noGrp="1"/>
          </p:cNvSpPr>
          <p:nvPr>
            <p:ph type="body" idx="1"/>
          </p:nvPr>
        </p:nvSpPr>
        <p:spPr>
          <a:xfrm>
            <a:off x="772661" y="1536633"/>
            <a:ext cx="8360625" cy="46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95288" lvl="0" indent="-3233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AutoNum type="arabicPeriod"/>
              <a:defRPr sz="1192"/>
            </a:lvl1pPr>
            <a:lvl2pPr marL="990576" lvl="1" indent="-323312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uli"/>
              <a:buAutoNum type="alphaLcPeriod"/>
              <a:defRPr/>
            </a:lvl2pPr>
            <a:lvl3pPr marL="1485863" lvl="2" indent="-323312">
              <a:spcBef>
                <a:spcPts val="1733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uli"/>
              <a:buAutoNum type="romanLcPeriod"/>
              <a:defRPr/>
            </a:lvl3pPr>
            <a:lvl4pPr marL="1981150" lvl="3" indent="-323312">
              <a:spcBef>
                <a:spcPts val="1733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uli"/>
              <a:buAutoNum type="arabicPeriod"/>
              <a:defRPr/>
            </a:lvl4pPr>
            <a:lvl5pPr marL="2476438" lvl="4" indent="-323312">
              <a:spcBef>
                <a:spcPts val="1733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uli"/>
              <a:buAutoNum type="alphaLcPeriod"/>
              <a:defRPr/>
            </a:lvl5pPr>
            <a:lvl6pPr marL="2971726" lvl="5" indent="-323312">
              <a:spcBef>
                <a:spcPts val="1733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uli"/>
              <a:buAutoNum type="romanLcPeriod"/>
              <a:defRPr/>
            </a:lvl6pPr>
            <a:lvl7pPr marL="3467013" lvl="6" indent="-323312">
              <a:spcBef>
                <a:spcPts val="1733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uli"/>
              <a:buAutoNum type="arabicPeriod"/>
              <a:defRPr/>
            </a:lvl7pPr>
            <a:lvl8pPr marL="3962301" lvl="7" indent="-323312">
              <a:spcBef>
                <a:spcPts val="1733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uli"/>
              <a:buAutoNum type="alphaLcPeriod"/>
              <a:defRPr/>
            </a:lvl8pPr>
            <a:lvl9pPr marL="4457589" lvl="8" indent="-323312">
              <a:spcBef>
                <a:spcPts val="1733"/>
              </a:spcBef>
              <a:spcAft>
                <a:spcPts val="1733"/>
              </a:spcAft>
              <a:buClr>
                <a:srgbClr val="000000"/>
              </a:buClr>
              <a:buSzPts val="1100"/>
              <a:buFont typeface="Muli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8526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A13E962-22E2-0AD2-DF56-0A56B9030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50C0B3B-F157-E43D-B587-C44311D76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B6532D4-6EC4-0110-BE08-00A2295F5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0AB92CC-07BC-B608-146F-5E4AFDD38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1439CCC-823E-F027-F8D1-45CFDA987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975EE-D462-4330-8E4E-95965BD85D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2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7E4FDBD-2ED4-6C53-94BB-9000F7E92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4EDD31B-0AC8-AE99-D6FB-BC58BA483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3A663AE-430F-BDE7-E83E-44F644132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7382623-CD95-31E5-4603-2EAB7C23C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47B45A1-322D-790F-7DF3-5D5629B64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975EE-D462-4330-8E4E-95965BD85D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39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1C7C944-093B-5720-D671-DF07B4193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0A2AB37-35F9-0C7F-DF5F-877B598CB7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00E4991-F4BF-0C57-CC4D-C974BC967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561E37C-C6E1-4CF6-DDE2-6287CC0BC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F68CE02-5E01-70A1-540A-10184956A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C007854-8644-1A87-0E68-427DE77C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975EE-D462-4330-8E4E-95965BD85D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03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62C91E5-55B1-BDD7-BF3E-05393717B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272E3BF-1EA6-6FA9-7A47-4E4FBC851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C5C319D-64BA-DF37-3856-91EC7DD7F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05394B1A-3AD1-252F-D8A8-70D33536BC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26DBE49F-A3A3-5D95-FF33-D283FBB8E0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48871A24-1B71-5853-71DC-F10C3C556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6F0557E-9B5D-A13A-185D-253309F2C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7760184B-2DE3-84D9-AD44-09147C82C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975EE-D462-4330-8E4E-95965BD85D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59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742077C-F1C2-03DC-270C-F873BAEEC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979DE45F-22CA-7E6C-906D-6D50243F4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DFE05D8B-AB46-9239-05C7-B04EBD48C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AC58CFA3-4317-0B83-5A49-4FE4D8EF3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975EE-D462-4330-8E4E-95965BD85D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89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3D8F8189-952D-B431-344E-BA944C8F1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5C07A6B8-1DA4-0335-8250-E39A15450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BEBF5DF-0633-E278-9C75-3468D130B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975EE-D462-4330-8E4E-95965BD85D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24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E355894-D6D1-F9B5-6452-648B1D765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66F6B7A-A10E-295F-6B66-2248241D8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192E446-974F-F504-C8D4-08337FB98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A67A4D6-87BC-06D6-23BA-94360DC29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1693C00-562E-00BC-8D91-27623B426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0B3E921-3373-FF9E-E2D0-3B391D79E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975EE-D462-4330-8E4E-95965BD85D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62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E0C02A3-F9D9-548E-F704-945BBD246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BE41297A-9118-7A90-FAEE-F79347046D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831E1F8-0FBF-5199-F19C-A950590912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FB8F752-F467-B370-29CF-5171FD24B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F66352F-7ED4-8C61-CC6B-4D928BCC4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2346563-45A6-C96C-D22D-230953689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975EE-D462-4330-8E4E-95965BD85D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9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CE8A5F92-CA55-DE4E-A9D6-C874D975E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C71D872-A700-3E0F-FE68-2D713E83E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CC5DD8C-E6BF-8797-2CDF-6B652C171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208F911-3DAA-A95D-199E-74264F5639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83DCB10-1093-FD86-F583-B355580DF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4D975EE-D462-4330-8E4E-95965BD85D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6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</p:sldLayoutIdLst>
  <p:transition spd="slow">
    <p:split orient="vert"/>
    <p:sndAc>
      <p:stSnd>
        <p:snd r:embed="rId15" name="voltage.wav"/>
      </p:stSnd>
    </p:sndAc>
  </p:transition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hanh%20trinh%20bay%20ong\AVSEQ02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19"/>
          <p:cNvSpPr>
            <a:spLocks noChangeArrowheads="1" noChangeShapeType="1" noTextEdit="1"/>
          </p:cNvSpPr>
          <p:nvPr/>
        </p:nvSpPr>
        <p:spPr bwMode="auto">
          <a:xfrm>
            <a:off x="1515269" y="1981199"/>
            <a:ext cx="6248400" cy="127353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dirty="0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ĐỊA LÝ - 5</a:t>
            </a:r>
          </a:p>
        </p:txBody>
      </p:sp>
      <p:pic>
        <p:nvPicPr>
          <p:cNvPr id="3077" name="Picture 20" descr="photo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6324600"/>
            <a:ext cx="94488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1" descr="photo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48800" y="0"/>
            <a:ext cx="550863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2" descr="photo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1000"/>
            <a:ext cx="550863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3" descr="photo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297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9" name="AVSEQ0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220200" y="6172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24"/>
          <p:cNvGrpSpPr>
            <a:grpSpLocks/>
          </p:cNvGrpSpPr>
          <p:nvPr/>
        </p:nvGrpSpPr>
        <p:grpSpPr bwMode="auto">
          <a:xfrm>
            <a:off x="217488" y="24383"/>
            <a:ext cx="9594850" cy="5967563"/>
            <a:chOff x="113" y="17"/>
            <a:chExt cx="6044" cy="3246"/>
          </a:xfrm>
        </p:grpSpPr>
        <p:grpSp>
          <p:nvGrpSpPr>
            <p:cNvPr id="11" name="Group 25"/>
            <p:cNvGrpSpPr>
              <a:grpSpLocks/>
            </p:cNvGrpSpPr>
            <p:nvPr/>
          </p:nvGrpSpPr>
          <p:grpSpPr bwMode="auto">
            <a:xfrm>
              <a:off x="113" y="17"/>
              <a:ext cx="6044" cy="325"/>
              <a:chOff x="168" y="58"/>
              <a:chExt cx="5426" cy="371"/>
            </a:xfrm>
          </p:grpSpPr>
          <p:sp>
            <p:nvSpPr>
              <p:cNvPr id="14" name="AutoShape 27"/>
              <p:cNvSpPr>
                <a:spLocks noChangeArrowheads="1"/>
              </p:cNvSpPr>
              <p:nvPr/>
            </p:nvSpPr>
            <p:spPr bwMode="auto">
              <a:xfrm rot="-5400000">
                <a:off x="5217" y="57"/>
                <a:ext cx="95" cy="148"/>
              </a:xfrm>
              <a:prstGeom prst="star4">
                <a:avLst>
                  <a:gd name="adj" fmla="val 10000"/>
                </a:avLst>
              </a:prstGeom>
              <a:solidFill>
                <a:srgbClr val="0000FF"/>
              </a:solidFill>
              <a:ln w="9525">
                <a:solidFill>
                  <a:srgbClr val="99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5" name="AutoShape 28"/>
              <p:cNvSpPr>
                <a:spLocks noChangeArrowheads="1"/>
              </p:cNvSpPr>
              <p:nvPr/>
            </p:nvSpPr>
            <p:spPr bwMode="auto">
              <a:xfrm>
                <a:off x="5364" y="58"/>
                <a:ext cx="230" cy="230"/>
              </a:xfrm>
              <a:prstGeom prst="sun">
                <a:avLst>
                  <a:gd name="adj" fmla="val 27394"/>
                </a:avLst>
              </a:prstGeom>
              <a:solidFill>
                <a:srgbClr val="0000FF"/>
              </a:solidFill>
              <a:ln w="9525">
                <a:solidFill>
                  <a:srgbClr val="99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6" name="AutoShape 29"/>
              <p:cNvSpPr>
                <a:spLocks noChangeArrowheads="1"/>
              </p:cNvSpPr>
              <p:nvPr/>
            </p:nvSpPr>
            <p:spPr bwMode="auto">
              <a:xfrm>
                <a:off x="168" y="60"/>
                <a:ext cx="288" cy="288"/>
              </a:xfrm>
              <a:prstGeom prst="sun">
                <a:avLst>
                  <a:gd name="adj" fmla="val 32463"/>
                </a:avLst>
              </a:prstGeom>
              <a:solidFill>
                <a:schemeClr val="folHlink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7" name="AutoShape 30"/>
              <p:cNvSpPr>
                <a:spLocks noChangeArrowheads="1"/>
              </p:cNvSpPr>
              <p:nvPr/>
            </p:nvSpPr>
            <p:spPr bwMode="auto">
              <a:xfrm rot="-10618418">
                <a:off x="5438" y="293"/>
                <a:ext cx="113" cy="136"/>
              </a:xfrm>
              <a:prstGeom prst="star4">
                <a:avLst>
                  <a:gd name="adj" fmla="val 9954"/>
                </a:avLst>
              </a:prstGeom>
              <a:solidFill>
                <a:srgbClr val="0000FF"/>
              </a:solidFill>
              <a:ln w="9525">
                <a:solidFill>
                  <a:srgbClr val="99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</p:grpSp>
        <p:sp>
          <p:nvSpPr>
            <p:cNvPr id="12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1498" y="2449"/>
              <a:ext cx="3182" cy="814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en-US" sz="2400" b="1" kern="10" dirty="0"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solidFill>
                    <a:srgbClr val="009900"/>
                  </a:solidFill>
                  <a:effectLst>
                    <a:outerShdw dist="107763" dir="18900000" algn="ctr" rotWithShape="0">
                      <a:srgbClr val="9999FF">
                        <a:alpha val="5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ÔN TẬP</a:t>
              </a:r>
            </a:p>
          </p:txBody>
        </p:sp>
      </p:grpSp>
      <p:sp>
        <p:nvSpPr>
          <p:cNvPr id="18" name="WordArt 32"/>
          <p:cNvSpPr>
            <a:spLocks noChangeArrowheads="1" noChangeShapeType="1" noTextEdit="1"/>
          </p:cNvSpPr>
          <p:nvPr/>
        </p:nvSpPr>
        <p:spPr bwMode="auto">
          <a:xfrm>
            <a:off x="810693" y="353615"/>
            <a:ext cx="8715895" cy="1051719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2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107763" dir="18900000" algn="ctr" rotWithShape="0">
                    <a:srgbClr val="9999FF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</p:spTree>
  </p:cSld>
  <p:clrMapOvr>
    <a:masterClrMapping/>
  </p:clrMapOvr>
  <p:transition spd="slow">
    <p:split orient="vert"/>
    <p:sndAc>
      <p:stSnd>
        <p:snd r:embed="rId3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806" fill="hold"/>
                                        <p:tgtEl>
                                          <p:spTgt spid="2662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6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4451" name="Group 83"/>
          <p:cNvGraphicFramePr>
            <a:graphicFrameLocks noGrp="1"/>
          </p:cNvGraphicFramePr>
          <p:nvPr/>
        </p:nvGraphicFramePr>
        <p:xfrm>
          <a:off x="114300" y="1600200"/>
          <a:ext cx="9705975" cy="4745574"/>
        </p:xfrm>
        <a:graphic>
          <a:graphicData uri="http://schemas.openxmlformats.org/drawingml/2006/table">
            <a:tbl>
              <a:tblPr/>
              <a:tblGrid>
                <a:gridCol w="1849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9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3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Arial" pitchFamily="34" charset="0"/>
                        </a:rPr>
                        <a:t>Tiªu chÝ</a:t>
                      </a:r>
                    </a:p>
                  </a:txBody>
                  <a:tcPr marT="45713" marB="1371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Arial" pitchFamily="34" charset="0"/>
                        </a:rPr>
                        <a:t>Ch©u </a:t>
                      </a: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AvantH" pitchFamily="34" charset="0"/>
                        </a:rPr>
                        <a:t>¸</a:t>
                      </a:r>
                    </a:p>
                  </a:txBody>
                  <a:tcPr marT="45713" marB="1371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Arial" pitchFamily="34" charset="0"/>
                        </a:rPr>
                        <a:t>Ch©u ¢u</a:t>
                      </a:r>
                    </a:p>
                  </a:txBody>
                  <a:tcPr marT="45713" marB="1371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5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Arial" pitchFamily="34" charset="0"/>
                        </a:rPr>
                        <a:t>DiÖn tÝch</a:t>
                      </a:r>
                    </a:p>
                  </a:txBody>
                  <a:tcPr marT="45713" marB="1371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3" marB="1371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3" marB="1371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7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Arial" pitchFamily="34" charset="0"/>
                        </a:rPr>
                        <a:t>KhÝ hËu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marT="45713" marB="1371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3" marB="1371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3" marB="1371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14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Arial" pitchFamily="34" charset="0"/>
                        </a:rPr>
                        <a:t>§Þa h×nh</a:t>
                      </a:r>
                    </a:p>
                  </a:txBody>
                  <a:tcPr marT="45713" marB="1371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3" marB="1371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3" marB="1371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5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Arial" pitchFamily="34" charset="0"/>
                        </a:rPr>
                        <a:t>Chñng téc</a:t>
                      </a:r>
                    </a:p>
                  </a:txBody>
                  <a:tcPr marT="45713" marB="1371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3" marB="1371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3" marB="1371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3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Arial" pitchFamily="34" charset="0"/>
                        </a:rPr>
                        <a:t>Ho¹t ®éng kinh tÕ</a:t>
                      </a:r>
                    </a:p>
                  </a:txBody>
                  <a:tcPr marT="45713" marB="1371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3" marB="1371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3" marB="1371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297" name="Text Box 46"/>
          <p:cNvSpPr txBox="1">
            <a:spLocks noChangeArrowheads="1"/>
          </p:cNvSpPr>
          <p:nvPr/>
        </p:nvSpPr>
        <p:spPr bwMode="auto">
          <a:xfrm>
            <a:off x="282575" y="965200"/>
            <a:ext cx="7108825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bIns="1371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006600"/>
                </a:solidFill>
                <a:latin typeface="Arial" charset="0"/>
              </a:rPr>
              <a:t>2. Chọn các ý ghi vào ô trống cho phù hợp.</a:t>
            </a:r>
          </a:p>
        </p:txBody>
      </p:sp>
      <p:sp>
        <p:nvSpPr>
          <p:cNvPr id="314415" name="Text Box 47"/>
          <p:cNvSpPr txBox="1">
            <a:spLocks noChangeArrowheads="1"/>
          </p:cNvSpPr>
          <p:nvPr/>
        </p:nvSpPr>
        <p:spPr bwMode="auto">
          <a:xfrm>
            <a:off x="2038350" y="2070100"/>
            <a:ext cx="3810000" cy="862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bIns="1371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Arial" charset="0"/>
              </a:rPr>
              <a:t>b.  Rộng 44 triệu km</a:t>
            </a:r>
            <a:r>
              <a:rPr lang="en-US" sz="2200" baseline="30000">
                <a:latin typeface="Arial" charset="0"/>
              </a:rPr>
              <a:t>2</a:t>
            </a:r>
            <a:r>
              <a:rPr lang="en-US" sz="2200">
                <a:latin typeface="Arial" charset="0"/>
              </a:rPr>
              <a:t> , lớn nhất trong các châu lục.</a:t>
            </a:r>
          </a:p>
        </p:txBody>
      </p:sp>
      <p:sp>
        <p:nvSpPr>
          <p:cNvPr id="314416" name="Text Box 48"/>
          <p:cNvSpPr txBox="1">
            <a:spLocks noChangeArrowheads="1"/>
          </p:cNvSpPr>
          <p:nvPr/>
        </p:nvSpPr>
        <p:spPr bwMode="auto">
          <a:xfrm>
            <a:off x="6248400" y="2225675"/>
            <a:ext cx="35052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bIns="1371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Arial" charset="0"/>
              </a:rPr>
              <a:t>a.  Rộng 10 triệu km</a:t>
            </a:r>
            <a:r>
              <a:rPr lang="en-US" sz="2200" baseline="30000">
                <a:latin typeface="Arial" charset="0"/>
              </a:rPr>
              <a:t>2</a:t>
            </a:r>
            <a:r>
              <a:rPr lang="en-US" sz="2200"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 spd="slow">
    <p:split orient="vert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14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14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415" grpId="0"/>
      <p:bldP spid="3144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Freeform 5"/>
          <p:cNvSpPr>
            <a:spLocks/>
          </p:cNvSpPr>
          <p:nvPr/>
        </p:nvSpPr>
        <p:spPr bwMode="auto">
          <a:xfrm>
            <a:off x="7034213" y="4029075"/>
            <a:ext cx="865187" cy="2243138"/>
          </a:xfrm>
          <a:custGeom>
            <a:avLst/>
            <a:gdLst>
              <a:gd name="T0" fmla="*/ 2147483647 w 545"/>
              <a:gd name="T1" fmla="*/ 0 h 1413"/>
              <a:gd name="T2" fmla="*/ 2147483647 w 545"/>
              <a:gd name="T3" fmla="*/ 2147483647 h 1413"/>
              <a:gd name="T4" fmla="*/ 2147483647 w 545"/>
              <a:gd name="T5" fmla="*/ 2147483647 h 1413"/>
              <a:gd name="T6" fmla="*/ 2147483647 w 545"/>
              <a:gd name="T7" fmla="*/ 2147483647 h 1413"/>
              <a:gd name="T8" fmla="*/ 2147483647 w 545"/>
              <a:gd name="T9" fmla="*/ 2147483647 h 1413"/>
              <a:gd name="T10" fmla="*/ 2147483647 w 545"/>
              <a:gd name="T11" fmla="*/ 2147483647 h 1413"/>
              <a:gd name="T12" fmla="*/ 2147483647 w 545"/>
              <a:gd name="T13" fmla="*/ 2147483647 h 1413"/>
              <a:gd name="T14" fmla="*/ 2147483647 w 545"/>
              <a:gd name="T15" fmla="*/ 2147483647 h 1413"/>
              <a:gd name="T16" fmla="*/ 2147483647 w 545"/>
              <a:gd name="T17" fmla="*/ 2147483647 h 1413"/>
              <a:gd name="T18" fmla="*/ 2147483647 w 545"/>
              <a:gd name="T19" fmla="*/ 2147483647 h 1413"/>
              <a:gd name="T20" fmla="*/ 2147483647 w 545"/>
              <a:gd name="T21" fmla="*/ 2147483647 h 1413"/>
              <a:gd name="T22" fmla="*/ 2147483647 w 545"/>
              <a:gd name="T23" fmla="*/ 2147483647 h 1413"/>
              <a:gd name="T24" fmla="*/ 2147483647 w 545"/>
              <a:gd name="T25" fmla="*/ 2147483647 h 1413"/>
              <a:gd name="T26" fmla="*/ 2147483647 w 545"/>
              <a:gd name="T27" fmla="*/ 2147483647 h 1413"/>
              <a:gd name="T28" fmla="*/ 2147483647 w 545"/>
              <a:gd name="T29" fmla="*/ 2147483647 h 1413"/>
              <a:gd name="T30" fmla="*/ 2147483647 w 545"/>
              <a:gd name="T31" fmla="*/ 2147483647 h 1413"/>
              <a:gd name="T32" fmla="*/ 2147483647 w 545"/>
              <a:gd name="T33" fmla="*/ 2147483647 h 1413"/>
              <a:gd name="T34" fmla="*/ 2147483647 w 545"/>
              <a:gd name="T35" fmla="*/ 2147483647 h 1413"/>
              <a:gd name="T36" fmla="*/ 2147483647 w 545"/>
              <a:gd name="T37" fmla="*/ 2147483647 h 1413"/>
              <a:gd name="T38" fmla="*/ 2147483647 w 545"/>
              <a:gd name="T39" fmla="*/ 2147483647 h 1413"/>
              <a:gd name="T40" fmla="*/ 2147483647 w 545"/>
              <a:gd name="T41" fmla="*/ 2147483647 h 1413"/>
              <a:gd name="T42" fmla="*/ 2147483647 w 545"/>
              <a:gd name="T43" fmla="*/ 2147483647 h 1413"/>
              <a:gd name="T44" fmla="*/ 2147483647 w 545"/>
              <a:gd name="T45" fmla="*/ 2147483647 h 1413"/>
              <a:gd name="T46" fmla="*/ 2147483647 w 545"/>
              <a:gd name="T47" fmla="*/ 2147483647 h 1413"/>
              <a:gd name="T48" fmla="*/ 2147483647 w 545"/>
              <a:gd name="T49" fmla="*/ 2147483647 h 1413"/>
              <a:gd name="T50" fmla="*/ 2147483647 w 545"/>
              <a:gd name="T51" fmla="*/ 2147483647 h 141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45"/>
              <a:gd name="T79" fmla="*/ 0 h 1413"/>
              <a:gd name="T80" fmla="*/ 545 w 545"/>
              <a:gd name="T81" fmla="*/ 1413 h 141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45" h="1413">
                <a:moveTo>
                  <a:pt x="132" y="0"/>
                </a:moveTo>
                <a:cubicBezTo>
                  <a:pt x="159" y="107"/>
                  <a:pt x="139" y="146"/>
                  <a:pt x="84" y="228"/>
                </a:cubicBezTo>
                <a:cubicBezTo>
                  <a:pt x="66" y="254"/>
                  <a:pt x="56" y="277"/>
                  <a:pt x="24" y="288"/>
                </a:cubicBezTo>
                <a:cubicBezTo>
                  <a:pt x="4" y="368"/>
                  <a:pt x="0" y="454"/>
                  <a:pt x="24" y="534"/>
                </a:cubicBezTo>
                <a:cubicBezTo>
                  <a:pt x="33" y="564"/>
                  <a:pt x="36" y="553"/>
                  <a:pt x="54" y="576"/>
                </a:cubicBezTo>
                <a:cubicBezTo>
                  <a:pt x="84" y="614"/>
                  <a:pt x="110" y="656"/>
                  <a:pt x="144" y="690"/>
                </a:cubicBezTo>
                <a:cubicBezTo>
                  <a:pt x="164" y="749"/>
                  <a:pt x="206" y="794"/>
                  <a:pt x="246" y="840"/>
                </a:cubicBezTo>
                <a:cubicBezTo>
                  <a:pt x="260" y="856"/>
                  <a:pt x="264" y="876"/>
                  <a:pt x="276" y="894"/>
                </a:cubicBezTo>
                <a:cubicBezTo>
                  <a:pt x="274" y="952"/>
                  <a:pt x="270" y="1078"/>
                  <a:pt x="264" y="1146"/>
                </a:cubicBezTo>
                <a:cubicBezTo>
                  <a:pt x="260" y="1192"/>
                  <a:pt x="243" y="1234"/>
                  <a:pt x="234" y="1278"/>
                </a:cubicBezTo>
                <a:cubicBezTo>
                  <a:pt x="236" y="1316"/>
                  <a:pt x="233" y="1355"/>
                  <a:pt x="240" y="1392"/>
                </a:cubicBezTo>
                <a:cubicBezTo>
                  <a:pt x="244" y="1413"/>
                  <a:pt x="312" y="1382"/>
                  <a:pt x="324" y="1374"/>
                </a:cubicBezTo>
                <a:cubicBezTo>
                  <a:pt x="336" y="1339"/>
                  <a:pt x="382" y="1328"/>
                  <a:pt x="408" y="1302"/>
                </a:cubicBezTo>
                <a:cubicBezTo>
                  <a:pt x="424" y="1240"/>
                  <a:pt x="400" y="1300"/>
                  <a:pt x="432" y="1284"/>
                </a:cubicBezTo>
                <a:cubicBezTo>
                  <a:pt x="438" y="1281"/>
                  <a:pt x="434" y="1271"/>
                  <a:pt x="438" y="1266"/>
                </a:cubicBezTo>
                <a:cubicBezTo>
                  <a:pt x="453" y="1244"/>
                  <a:pt x="477" y="1234"/>
                  <a:pt x="492" y="1212"/>
                </a:cubicBezTo>
                <a:cubicBezTo>
                  <a:pt x="455" y="1138"/>
                  <a:pt x="442" y="1039"/>
                  <a:pt x="516" y="990"/>
                </a:cubicBezTo>
                <a:cubicBezTo>
                  <a:pt x="514" y="934"/>
                  <a:pt x="545" y="831"/>
                  <a:pt x="486" y="792"/>
                </a:cubicBezTo>
                <a:cubicBezTo>
                  <a:pt x="472" y="771"/>
                  <a:pt x="465" y="752"/>
                  <a:pt x="450" y="732"/>
                </a:cubicBezTo>
                <a:cubicBezTo>
                  <a:pt x="448" y="704"/>
                  <a:pt x="451" y="675"/>
                  <a:pt x="444" y="648"/>
                </a:cubicBezTo>
                <a:cubicBezTo>
                  <a:pt x="431" y="595"/>
                  <a:pt x="348" y="545"/>
                  <a:pt x="330" y="492"/>
                </a:cubicBezTo>
                <a:cubicBezTo>
                  <a:pt x="315" y="446"/>
                  <a:pt x="291" y="406"/>
                  <a:pt x="276" y="360"/>
                </a:cubicBezTo>
                <a:cubicBezTo>
                  <a:pt x="264" y="324"/>
                  <a:pt x="219" y="283"/>
                  <a:pt x="198" y="252"/>
                </a:cubicBezTo>
                <a:cubicBezTo>
                  <a:pt x="189" y="239"/>
                  <a:pt x="173" y="233"/>
                  <a:pt x="162" y="222"/>
                </a:cubicBezTo>
                <a:cubicBezTo>
                  <a:pt x="160" y="216"/>
                  <a:pt x="160" y="209"/>
                  <a:pt x="156" y="204"/>
                </a:cubicBezTo>
                <a:cubicBezTo>
                  <a:pt x="136" y="179"/>
                  <a:pt x="138" y="202"/>
                  <a:pt x="138" y="186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bIns="137160" anchor="ctr"/>
          <a:lstStyle/>
          <a:p>
            <a:endParaRPr lang="en-US"/>
          </a:p>
        </p:txBody>
      </p:sp>
      <p:pic>
        <p:nvPicPr>
          <p:cNvPr id="12292" name="Picture 6" descr="luoc do chau a"/>
          <p:cNvPicPr>
            <a:picLocks noChangeAspect="1" noChangeArrowheads="1"/>
          </p:cNvPicPr>
          <p:nvPr/>
        </p:nvPicPr>
        <p:blipFill>
          <a:blip r:embed="rId3">
            <a:lum bright="-12000" contrast="-26000"/>
          </a:blip>
          <a:srcRect/>
          <a:stretch>
            <a:fillRect/>
          </a:stretch>
        </p:blipFill>
        <p:spPr bwMode="auto">
          <a:xfrm>
            <a:off x="2328863" y="933450"/>
            <a:ext cx="7086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3415" name="AutoShape 7"/>
          <p:cNvSpPr>
            <a:spLocks noChangeArrowheads="1"/>
          </p:cNvSpPr>
          <p:nvPr/>
        </p:nvSpPr>
        <p:spPr bwMode="auto">
          <a:xfrm>
            <a:off x="119063" y="838200"/>
            <a:ext cx="2057400" cy="609600"/>
          </a:xfrm>
          <a:prstGeom prst="rightArrow">
            <a:avLst>
              <a:gd name="adj1" fmla="val 50000"/>
              <a:gd name="adj2" fmla="val 84375"/>
            </a:avLst>
          </a:prstGeom>
          <a:solidFill>
            <a:srgbClr val="FF00FF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bIns="137160"/>
          <a:lstStyle/>
          <a:p>
            <a:pPr algn="ctr"/>
            <a:r>
              <a:rPr lang="en-US" b="1">
                <a:latin typeface="Arial" charset="0"/>
              </a:rPr>
              <a:t>Hàn đới</a:t>
            </a:r>
          </a:p>
        </p:txBody>
      </p:sp>
      <p:sp>
        <p:nvSpPr>
          <p:cNvPr id="273416" name="AutoShape 8"/>
          <p:cNvSpPr>
            <a:spLocks noChangeArrowheads="1"/>
          </p:cNvSpPr>
          <p:nvPr/>
        </p:nvSpPr>
        <p:spPr bwMode="auto">
          <a:xfrm>
            <a:off x="80963" y="1695450"/>
            <a:ext cx="2057400" cy="609600"/>
          </a:xfrm>
          <a:prstGeom prst="rightArrow">
            <a:avLst>
              <a:gd name="adj1" fmla="val 50000"/>
              <a:gd name="adj2" fmla="val 84375"/>
            </a:avLst>
          </a:prstGeom>
          <a:solidFill>
            <a:srgbClr val="FF00FF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bIns="137160"/>
          <a:lstStyle/>
          <a:p>
            <a:pPr algn="ctr"/>
            <a:r>
              <a:rPr lang="en-US" b="1">
                <a:latin typeface="Arial" charset="0"/>
              </a:rPr>
              <a:t>Ôn đới</a:t>
            </a:r>
          </a:p>
        </p:txBody>
      </p:sp>
      <p:sp>
        <p:nvSpPr>
          <p:cNvPr id="273417" name="AutoShape 9"/>
          <p:cNvSpPr>
            <a:spLocks noChangeArrowheads="1"/>
          </p:cNvSpPr>
          <p:nvPr/>
        </p:nvSpPr>
        <p:spPr bwMode="auto">
          <a:xfrm>
            <a:off x="42863" y="2838450"/>
            <a:ext cx="2057400" cy="609600"/>
          </a:xfrm>
          <a:prstGeom prst="rightArrow">
            <a:avLst>
              <a:gd name="adj1" fmla="val 50000"/>
              <a:gd name="adj2" fmla="val 84375"/>
            </a:avLst>
          </a:prstGeom>
          <a:solidFill>
            <a:srgbClr val="FF00FF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bIns="137160"/>
          <a:lstStyle/>
          <a:p>
            <a:pPr algn="ctr"/>
            <a:r>
              <a:rPr lang="en-US" b="1">
                <a:latin typeface="Arial" charset="0"/>
              </a:rPr>
              <a:t>Nhiệt đới</a:t>
            </a:r>
          </a:p>
        </p:txBody>
      </p:sp>
      <p:pic>
        <p:nvPicPr>
          <p:cNvPr id="273418" name="Picture 10" descr="Han doi"/>
          <p:cNvPicPr>
            <a:picLocks noChangeAspect="1" noChangeArrowheads="1"/>
          </p:cNvPicPr>
          <p:nvPr/>
        </p:nvPicPr>
        <p:blipFill>
          <a:blip r:embed="rId4">
            <a:lum bright="-20000" contrast="54000"/>
          </a:blip>
          <a:srcRect b="25316"/>
          <a:stretch>
            <a:fillRect/>
          </a:stretch>
        </p:blipFill>
        <p:spPr bwMode="auto">
          <a:xfrm>
            <a:off x="2943225" y="628650"/>
            <a:ext cx="5773738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Rectangle 11"/>
          <p:cNvSpPr>
            <a:spLocks noChangeArrowheads="1"/>
          </p:cNvSpPr>
          <p:nvPr/>
        </p:nvSpPr>
        <p:spPr bwMode="auto">
          <a:xfrm>
            <a:off x="6773863" y="1746250"/>
            <a:ext cx="1449387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137160" anchor="ctr"/>
          <a:lstStyle/>
          <a:p>
            <a:pPr algn="ctr"/>
            <a:r>
              <a:rPr lang="en-US" sz="2000" b="1">
                <a:solidFill>
                  <a:schemeClr val="hlink"/>
                </a:solidFill>
                <a:latin typeface="Arial" charset="0"/>
              </a:rPr>
              <a:t>CHÂU Á</a:t>
            </a:r>
          </a:p>
        </p:txBody>
      </p:sp>
      <p:sp>
        <p:nvSpPr>
          <p:cNvPr id="12298" name="Rectangle 13"/>
          <p:cNvSpPr>
            <a:spLocks noChangeArrowheads="1"/>
          </p:cNvSpPr>
          <p:nvPr/>
        </p:nvSpPr>
        <p:spPr bwMode="auto">
          <a:xfrm>
            <a:off x="2187575" y="73025"/>
            <a:ext cx="6705600" cy="685800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000" b="1">
                <a:solidFill>
                  <a:schemeClr val="tx2"/>
                </a:solidFill>
                <a:latin typeface="Arial" charset="0"/>
              </a:rPr>
              <a:t>L</a:t>
            </a:r>
            <a:r>
              <a:rPr lang="vi-VN" sz="2000" b="1">
                <a:solidFill>
                  <a:schemeClr val="tx2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chemeClr val="tx2"/>
                </a:solidFill>
                <a:latin typeface="Arial" charset="0"/>
              </a:rPr>
              <a:t>ỢC ĐỒ CÁC ĐỚI KHÍ HẬU CỦA CHÂU Á,CHÂU ÂU</a:t>
            </a:r>
          </a:p>
        </p:txBody>
      </p:sp>
      <p:pic>
        <p:nvPicPr>
          <p:cNvPr id="273423" name="Picture 15" descr="Nhiet doi"/>
          <p:cNvPicPr>
            <a:picLocks noChangeAspect="1" noChangeArrowheads="1"/>
          </p:cNvPicPr>
          <p:nvPr/>
        </p:nvPicPr>
        <p:blipFill>
          <a:blip r:embed="rId5">
            <a:lum bright="-20000" contrast="54000"/>
          </a:blip>
          <a:srcRect/>
          <a:stretch>
            <a:fillRect/>
          </a:stretch>
        </p:blipFill>
        <p:spPr bwMode="auto">
          <a:xfrm>
            <a:off x="2252663" y="2343150"/>
            <a:ext cx="72390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0" name="Rectangle 16"/>
          <p:cNvSpPr>
            <a:spLocks noChangeArrowheads="1"/>
          </p:cNvSpPr>
          <p:nvPr/>
        </p:nvSpPr>
        <p:spPr bwMode="auto">
          <a:xfrm>
            <a:off x="5638800" y="1524000"/>
            <a:ext cx="1219200" cy="450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137160" anchor="ctr"/>
          <a:lstStyle/>
          <a:p>
            <a:pPr algn="ctr"/>
            <a:r>
              <a:rPr lang="en-US" b="1">
                <a:solidFill>
                  <a:srgbClr val="FFFF00"/>
                </a:solidFill>
                <a:latin typeface="Arial" charset="0"/>
              </a:rPr>
              <a:t>CHÂU ÂU</a:t>
            </a:r>
          </a:p>
        </p:txBody>
      </p:sp>
      <p:pic>
        <p:nvPicPr>
          <p:cNvPr id="273425" name="Picture 17" descr="On doi"/>
          <p:cNvPicPr>
            <a:picLocks noChangeAspect="1" noChangeArrowheads="1"/>
          </p:cNvPicPr>
          <p:nvPr/>
        </p:nvPicPr>
        <p:blipFill>
          <a:blip r:embed="rId6">
            <a:lum bright="-20000" contrast="54000"/>
          </a:blip>
          <a:srcRect t="20210" r="-1811"/>
          <a:stretch>
            <a:fillRect/>
          </a:stretch>
        </p:blipFill>
        <p:spPr bwMode="auto">
          <a:xfrm>
            <a:off x="2362200" y="1406525"/>
            <a:ext cx="7137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3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73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73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73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73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2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27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73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73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73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73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73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8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27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73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73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73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5" grpId="0" animBg="1"/>
      <p:bldP spid="273416" grpId="0" animBg="1"/>
      <p:bldP spid="2734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6432" name="Group 16"/>
          <p:cNvGraphicFramePr>
            <a:graphicFrameLocks noGrp="1"/>
          </p:cNvGraphicFramePr>
          <p:nvPr/>
        </p:nvGraphicFramePr>
        <p:xfrm>
          <a:off x="92075" y="1752600"/>
          <a:ext cx="9705975" cy="4745574"/>
        </p:xfrm>
        <a:graphic>
          <a:graphicData uri="http://schemas.openxmlformats.org/drawingml/2006/table">
            <a:tbl>
              <a:tblPr/>
              <a:tblGrid>
                <a:gridCol w="1849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9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3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Arial" pitchFamily="34" charset="0"/>
                        </a:rPr>
                        <a:t>Tiªu chÝ</a:t>
                      </a:r>
                    </a:p>
                  </a:txBody>
                  <a:tcPr marT="45713" marB="1371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Arial" pitchFamily="34" charset="0"/>
                        </a:rPr>
                        <a:t>Ch©u </a:t>
                      </a: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AvantH" pitchFamily="34" charset="0"/>
                        </a:rPr>
                        <a:t>¸</a:t>
                      </a:r>
                    </a:p>
                  </a:txBody>
                  <a:tcPr marT="45713" marB="1371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Arial" pitchFamily="34" charset="0"/>
                        </a:rPr>
                        <a:t>Ch©u ¢u</a:t>
                      </a:r>
                    </a:p>
                  </a:txBody>
                  <a:tcPr marT="45713" marB="1371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5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Arial" pitchFamily="34" charset="0"/>
                        </a:rPr>
                        <a:t>DiÖn tÝch</a:t>
                      </a:r>
                    </a:p>
                  </a:txBody>
                  <a:tcPr marT="45713" marB="1371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3" marB="1371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3" marB="1371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7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Arial" pitchFamily="34" charset="0"/>
                        </a:rPr>
                        <a:t>KhÝ hËu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marT="45713" marB="1371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3" marB="1371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3" marB="1371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14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Arial" pitchFamily="34" charset="0"/>
                        </a:rPr>
                        <a:t>§Þa h×nh</a:t>
                      </a:r>
                    </a:p>
                  </a:txBody>
                  <a:tcPr marT="45713" marB="1371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3" marB="1371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3" marB="1371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5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Arial" pitchFamily="34" charset="0"/>
                        </a:rPr>
                        <a:t>Chñng téc</a:t>
                      </a:r>
                    </a:p>
                  </a:txBody>
                  <a:tcPr marT="45713" marB="1371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3" marB="1371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3" marB="1371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3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Arial" pitchFamily="34" charset="0"/>
                        </a:rPr>
                        <a:t>Ho¹t ®éng kinh tÕ</a:t>
                      </a:r>
                    </a:p>
                  </a:txBody>
                  <a:tcPr marT="45713" marB="1371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3" marB="1371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3" marB="1371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345" name="Text Box 46"/>
          <p:cNvSpPr txBox="1">
            <a:spLocks noChangeArrowheads="1"/>
          </p:cNvSpPr>
          <p:nvPr/>
        </p:nvSpPr>
        <p:spPr bwMode="auto">
          <a:xfrm>
            <a:off x="434975" y="1117600"/>
            <a:ext cx="7489825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bIns="1371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006600"/>
                </a:solidFill>
                <a:latin typeface="Arial" charset="0"/>
              </a:rPr>
              <a:t>2. Chọn các ý ghi vào ô trống cho phù hợp.</a:t>
            </a:r>
          </a:p>
        </p:txBody>
      </p:sp>
      <p:sp>
        <p:nvSpPr>
          <p:cNvPr id="13346" name="Text Box 47"/>
          <p:cNvSpPr txBox="1">
            <a:spLocks noChangeArrowheads="1"/>
          </p:cNvSpPr>
          <p:nvPr/>
        </p:nvSpPr>
        <p:spPr bwMode="auto">
          <a:xfrm>
            <a:off x="1968500" y="2222500"/>
            <a:ext cx="4127500" cy="862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bIns="1371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Arial" charset="0"/>
              </a:rPr>
              <a:t>b.  Rộng 44 triệu km</a:t>
            </a:r>
            <a:r>
              <a:rPr lang="en-US" sz="2200" baseline="30000">
                <a:latin typeface="Arial" charset="0"/>
              </a:rPr>
              <a:t>2</a:t>
            </a:r>
            <a:r>
              <a:rPr lang="en-US" sz="2200">
                <a:latin typeface="Arial" charset="0"/>
              </a:rPr>
              <a:t>, lớn nhất trong các châu lục.</a:t>
            </a:r>
          </a:p>
        </p:txBody>
      </p:sp>
      <p:sp>
        <p:nvSpPr>
          <p:cNvPr id="13347" name="Text Box 48"/>
          <p:cNvSpPr txBox="1">
            <a:spLocks noChangeArrowheads="1"/>
          </p:cNvSpPr>
          <p:nvPr/>
        </p:nvSpPr>
        <p:spPr bwMode="auto">
          <a:xfrm>
            <a:off x="6242050" y="2378075"/>
            <a:ext cx="35052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bIns="1371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Arial" charset="0"/>
              </a:rPr>
              <a:t>a.  Rộng 10 triệu km</a:t>
            </a:r>
            <a:r>
              <a:rPr lang="en-US" sz="2200" baseline="30000">
                <a:latin typeface="Arial" charset="0"/>
              </a:rPr>
              <a:t>2</a:t>
            </a:r>
            <a:r>
              <a:rPr lang="en-US" sz="2200">
                <a:latin typeface="Arial" charset="0"/>
              </a:rPr>
              <a:t>.</a:t>
            </a:r>
          </a:p>
        </p:txBody>
      </p:sp>
      <p:sp>
        <p:nvSpPr>
          <p:cNvPr id="316465" name="Text Box 49"/>
          <p:cNvSpPr txBox="1">
            <a:spLocks noChangeArrowheads="1"/>
          </p:cNvSpPr>
          <p:nvPr/>
        </p:nvSpPr>
        <p:spPr bwMode="auto">
          <a:xfrm>
            <a:off x="1981200" y="2971800"/>
            <a:ext cx="4114800" cy="862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bIns="1371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Arial" charset="0"/>
              </a:rPr>
              <a:t>c.  Có </a:t>
            </a:r>
            <a:r>
              <a:rPr lang="vi-VN" sz="2200">
                <a:latin typeface="Arial" charset="0"/>
              </a:rPr>
              <a:t>đ</a:t>
            </a:r>
            <a:r>
              <a:rPr lang="en-US" sz="2200">
                <a:latin typeface="Arial" charset="0"/>
              </a:rPr>
              <a:t>ủ các </a:t>
            </a:r>
            <a:r>
              <a:rPr lang="vi-VN" sz="2200">
                <a:latin typeface="Arial" charset="0"/>
              </a:rPr>
              <a:t>đ</a:t>
            </a:r>
            <a:r>
              <a:rPr lang="en-US" sz="2200">
                <a:latin typeface="Arial" charset="0"/>
              </a:rPr>
              <a:t>ới khí hậu từ nhiệt </a:t>
            </a:r>
            <a:r>
              <a:rPr lang="vi-VN" sz="2200">
                <a:latin typeface="Arial" charset="0"/>
              </a:rPr>
              <a:t>đ</a:t>
            </a:r>
            <a:r>
              <a:rPr lang="en-US" sz="2200">
                <a:latin typeface="Arial" charset="0"/>
              </a:rPr>
              <a:t>ới, ôn </a:t>
            </a:r>
            <a:r>
              <a:rPr lang="vi-VN" sz="2200">
                <a:latin typeface="Arial" charset="0"/>
              </a:rPr>
              <a:t>đ</a:t>
            </a:r>
            <a:r>
              <a:rPr lang="en-US" sz="2200">
                <a:latin typeface="Arial" charset="0"/>
              </a:rPr>
              <a:t>ới </a:t>
            </a:r>
            <a:r>
              <a:rPr lang="vi-VN" sz="2200">
                <a:latin typeface="Arial" charset="0"/>
              </a:rPr>
              <a:t>đ</a:t>
            </a:r>
            <a:r>
              <a:rPr lang="en-US" sz="2200">
                <a:latin typeface="Arial" charset="0"/>
              </a:rPr>
              <a:t>ến hàn </a:t>
            </a:r>
            <a:r>
              <a:rPr lang="vi-VN" sz="2200">
                <a:latin typeface="Arial" charset="0"/>
              </a:rPr>
              <a:t>đ</a:t>
            </a:r>
            <a:r>
              <a:rPr lang="en-US" sz="2200">
                <a:latin typeface="Arial" charset="0"/>
              </a:rPr>
              <a:t>ới.</a:t>
            </a:r>
          </a:p>
        </p:txBody>
      </p:sp>
      <p:sp>
        <p:nvSpPr>
          <p:cNvPr id="316466" name="Text Box 50"/>
          <p:cNvSpPr txBox="1">
            <a:spLocks noChangeArrowheads="1"/>
          </p:cNvSpPr>
          <p:nvPr/>
        </p:nvSpPr>
        <p:spPr bwMode="auto">
          <a:xfrm>
            <a:off x="6226175" y="2992438"/>
            <a:ext cx="3657600" cy="8620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bIns="1371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Arial" charset="0"/>
              </a:rPr>
              <a:t>d. Chủ yếu ở </a:t>
            </a:r>
            <a:r>
              <a:rPr lang="vi-VN" sz="2200">
                <a:latin typeface="Arial" charset="0"/>
              </a:rPr>
              <a:t>đ</a:t>
            </a:r>
            <a:r>
              <a:rPr lang="en-US" sz="2200">
                <a:latin typeface="Arial" charset="0"/>
              </a:rPr>
              <a:t>ới khí hậu ôn hoà.</a:t>
            </a:r>
          </a:p>
        </p:txBody>
      </p:sp>
      <p:sp>
        <p:nvSpPr>
          <p:cNvPr id="316467" name="Text Box 51"/>
          <p:cNvSpPr txBox="1">
            <a:spLocks noChangeArrowheads="1"/>
          </p:cNvSpPr>
          <p:nvPr/>
        </p:nvSpPr>
        <p:spPr bwMode="auto">
          <a:xfrm>
            <a:off x="1974850" y="3929063"/>
            <a:ext cx="4191000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bIns="1371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Arial" charset="0"/>
              </a:rPr>
              <a:t>e.  Núi và cao nguyên chiếm3/4 diện tích, có </a:t>
            </a:r>
            <a:r>
              <a:rPr lang="vi-VN" sz="2200">
                <a:latin typeface="Arial" charset="0"/>
              </a:rPr>
              <a:t>đ</a:t>
            </a:r>
            <a:r>
              <a:rPr lang="en-US" sz="2200">
                <a:latin typeface="Arial" charset="0"/>
              </a:rPr>
              <a:t>ỉnh Ê-v</a:t>
            </a:r>
            <a:r>
              <a:rPr lang="vi-VN" sz="2200">
                <a:latin typeface="Arial" charset="0"/>
              </a:rPr>
              <a:t>ơ</a:t>
            </a:r>
            <a:r>
              <a:rPr lang="en-US" sz="2200">
                <a:latin typeface="Arial" charset="0"/>
              </a:rPr>
              <a:t>-rét cao nhất thế giới. </a:t>
            </a:r>
          </a:p>
        </p:txBody>
      </p:sp>
      <p:sp>
        <p:nvSpPr>
          <p:cNvPr id="316468" name="Text Box 52"/>
          <p:cNvSpPr txBox="1">
            <a:spLocks noChangeArrowheads="1"/>
          </p:cNvSpPr>
          <p:nvPr/>
        </p:nvSpPr>
        <p:spPr bwMode="auto">
          <a:xfrm>
            <a:off x="6238875" y="4057650"/>
            <a:ext cx="3352800" cy="862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bIns="1371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Arial" charset="0"/>
              </a:rPr>
              <a:t>g.  Đồng bằng chiếm 2/3 diện tích.</a:t>
            </a:r>
          </a:p>
        </p:txBody>
      </p:sp>
    </p:spTree>
  </p:cSld>
  <p:clrMapOvr>
    <a:masterClrMapping/>
  </p:clrMapOvr>
  <p:transition spd="slow">
    <p:split orient="vert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64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64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64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164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164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164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6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6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6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6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65" grpId="0"/>
      <p:bldP spid="316466" grpId="0"/>
      <p:bldP spid="316467" grpId="0"/>
      <p:bldP spid="3164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4763" y="9525"/>
            <a:ext cx="4953001" cy="6802438"/>
            <a:chOff x="-9" y="-18"/>
            <a:chExt cx="3120" cy="4239"/>
          </a:xfrm>
        </p:grpSpPr>
        <p:pic>
          <p:nvPicPr>
            <p:cNvPr id="14346" name="Picture 5" descr="Untitled-1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9" y="-18"/>
              <a:ext cx="3120" cy="4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7" name="Text Box 6"/>
            <p:cNvSpPr txBox="1">
              <a:spLocks noChangeArrowheads="1"/>
            </p:cNvSpPr>
            <p:nvPr/>
          </p:nvSpPr>
          <p:spPr bwMode="auto">
            <a:xfrm>
              <a:off x="591" y="3936"/>
              <a:ext cx="1968" cy="285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bIns="13716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hlink"/>
                  </a:solidFill>
                  <a:latin typeface="Arial" charset="0"/>
                </a:rPr>
                <a:t>L</a:t>
              </a:r>
              <a:r>
                <a:rPr lang="vi-VN">
                  <a:solidFill>
                    <a:schemeClr val="hlink"/>
                  </a:solidFill>
                  <a:latin typeface="Arial" charset="0"/>
                </a:rPr>
                <a:t>ư</a:t>
              </a:r>
              <a:r>
                <a:rPr lang="en-US">
                  <a:solidFill>
                    <a:schemeClr val="hlink"/>
                  </a:solidFill>
                  <a:latin typeface="Arial" charset="0"/>
                </a:rPr>
                <a:t>ợc </a:t>
              </a:r>
              <a:r>
                <a:rPr lang="vi-VN">
                  <a:solidFill>
                    <a:schemeClr val="hlink"/>
                  </a:solidFill>
                  <a:latin typeface="Arial" charset="0"/>
                </a:rPr>
                <a:t>đ</a:t>
              </a:r>
              <a:r>
                <a:rPr lang="en-US">
                  <a:solidFill>
                    <a:schemeClr val="hlink"/>
                  </a:solidFill>
                  <a:latin typeface="Arial" charset="0"/>
                </a:rPr>
                <a:t>ồ tự nhiên châu Âu</a:t>
              </a:r>
              <a:r>
                <a:rPr lang="en-US"/>
                <a:t> 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960938" y="15875"/>
            <a:ext cx="4938712" cy="6778625"/>
            <a:chOff x="3120" y="480"/>
            <a:chExt cx="3111" cy="3741"/>
          </a:xfrm>
        </p:grpSpPr>
        <p:grpSp>
          <p:nvGrpSpPr>
            <p:cNvPr id="14341" name="Group 8"/>
            <p:cNvGrpSpPr>
              <a:grpSpLocks/>
            </p:cNvGrpSpPr>
            <p:nvPr/>
          </p:nvGrpSpPr>
          <p:grpSpPr bwMode="auto">
            <a:xfrm>
              <a:off x="3120" y="480"/>
              <a:ext cx="3111" cy="3741"/>
              <a:chOff x="3120" y="9"/>
              <a:chExt cx="3111" cy="4212"/>
            </a:xfrm>
          </p:grpSpPr>
          <p:pic>
            <p:nvPicPr>
              <p:cNvPr id="14344" name="Picture 9" descr="luoc do cac khu vuc chau a"/>
              <p:cNvPicPr>
                <a:picLocks noChangeAspect="1" noChangeArrowheads="1"/>
              </p:cNvPicPr>
              <p:nvPr/>
            </p:nvPicPr>
            <p:blipFill>
              <a:blip r:embed="rId4">
                <a:lum bright="-20000" contrast="54000"/>
              </a:blip>
              <a:srcRect l="4387" t="6461" r="4282" b="5960"/>
              <a:stretch>
                <a:fillRect/>
              </a:stretch>
            </p:blipFill>
            <p:spPr bwMode="auto">
              <a:xfrm>
                <a:off x="3120" y="9"/>
                <a:ext cx="3111" cy="39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45" name="Text Box 10"/>
              <p:cNvSpPr txBox="1">
                <a:spLocks noChangeArrowheads="1"/>
              </p:cNvSpPr>
              <p:nvPr/>
            </p:nvSpPr>
            <p:spPr bwMode="auto">
              <a:xfrm>
                <a:off x="3600" y="3936"/>
                <a:ext cx="1968" cy="285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bIns="13716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hlink"/>
                    </a:solidFill>
                    <a:latin typeface="Arial" charset="0"/>
                  </a:rPr>
                  <a:t>L</a:t>
                </a:r>
                <a:r>
                  <a:rPr lang="vi-VN">
                    <a:solidFill>
                      <a:schemeClr val="hlink"/>
                    </a:solidFill>
                    <a:latin typeface="Arial" charset="0"/>
                  </a:rPr>
                  <a:t>ư</a:t>
                </a:r>
                <a:r>
                  <a:rPr lang="en-US">
                    <a:solidFill>
                      <a:schemeClr val="hlink"/>
                    </a:solidFill>
                    <a:latin typeface="Arial" charset="0"/>
                  </a:rPr>
                  <a:t>ợc </a:t>
                </a:r>
                <a:r>
                  <a:rPr lang="vi-VN">
                    <a:solidFill>
                      <a:schemeClr val="hlink"/>
                    </a:solidFill>
                    <a:latin typeface="Arial" charset="0"/>
                  </a:rPr>
                  <a:t>đ</a:t>
                </a:r>
                <a:r>
                  <a:rPr lang="en-US">
                    <a:solidFill>
                      <a:schemeClr val="hlink"/>
                    </a:solidFill>
                    <a:latin typeface="Arial" charset="0"/>
                  </a:rPr>
                  <a:t>ồ tự nhiên châu Á</a:t>
                </a:r>
                <a:r>
                  <a:rPr lang="en-US"/>
                  <a:t> </a:t>
                </a:r>
              </a:p>
            </p:txBody>
          </p:sp>
        </p:grpSp>
        <p:sp>
          <p:nvSpPr>
            <p:cNvPr id="14342" name="Freeform 11"/>
            <p:cNvSpPr>
              <a:spLocks/>
            </p:cNvSpPr>
            <p:nvPr/>
          </p:nvSpPr>
          <p:spPr bwMode="auto">
            <a:xfrm>
              <a:off x="4984" y="2801"/>
              <a:ext cx="131" cy="183"/>
            </a:xfrm>
            <a:custGeom>
              <a:avLst/>
              <a:gdLst>
                <a:gd name="T0" fmla="*/ 0 w 131"/>
                <a:gd name="T1" fmla="*/ 0 h 183"/>
                <a:gd name="T2" fmla="*/ 35 w 131"/>
                <a:gd name="T3" fmla="*/ 79 h 183"/>
                <a:gd name="T4" fmla="*/ 87 w 131"/>
                <a:gd name="T5" fmla="*/ 105 h 183"/>
                <a:gd name="T6" fmla="*/ 131 w 131"/>
                <a:gd name="T7" fmla="*/ 183 h 1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1"/>
                <a:gd name="T13" fmla="*/ 0 h 183"/>
                <a:gd name="T14" fmla="*/ 131 w 131"/>
                <a:gd name="T15" fmla="*/ 183 h 1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1" h="183">
                  <a:moveTo>
                    <a:pt x="0" y="0"/>
                  </a:moveTo>
                  <a:cubicBezTo>
                    <a:pt x="26" y="27"/>
                    <a:pt x="16" y="56"/>
                    <a:pt x="35" y="79"/>
                  </a:cubicBezTo>
                  <a:cubicBezTo>
                    <a:pt x="47" y="93"/>
                    <a:pt x="71" y="99"/>
                    <a:pt x="87" y="105"/>
                  </a:cubicBezTo>
                  <a:cubicBezTo>
                    <a:pt x="103" y="151"/>
                    <a:pt x="99" y="155"/>
                    <a:pt x="131" y="18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bIns="137160" anchor="ctr"/>
            <a:lstStyle/>
            <a:p>
              <a:endParaRPr lang="en-US"/>
            </a:p>
          </p:txBody>
        </p:sp>
        <p:sp>
          <p:nvSpPr>
            <p:cNvPr id="14343" name="Text Box 12"/>
            <p:cNvSpPr txBox="1">
              <a:spLocks noChangeArrowheads="1"/>
            </p:cNvSpPr>
            <p:nvPr/>
          </p:nvSpPr>
          <p:spPr bwMode="auto">
            <a:xfrm>
              <a:off x="5019" y="2802"/>
              <a:ext cx="528" cy="2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bIns="13716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Dãy T. S</a:t>
              </a:r>
              <a:r>
                <a:rPr lang="vi-VN" sz="1000" b="1">
                  <a:latin typeface="Arial" charset="0"/>
                </a:rPr>
                <a:t>ơ</a:t>
              </a:r>
              <a:r>
                <a:rPr lang="en-US" sz="1000" b="1">
                  <a:latin typeface="Arial" charset="0"/>
                </a:rPr>
                <a:t>n</a:t>
              </a:r>
            </a:p>
          </p:txBody>
        </p:sp>
      </p:grpSp>
      <p:sp>
        <p:nvSpPr>
          <p:cNvPr id="323603" name="AutoShape 19"/>
          <p:cNvSpPr>
            <a:spLocks noChangeArrowheads="1"/>
          </p:cNvSpPr>
          <p:nvPr/>
        </p:nvSpPr>
        <p:spPr bwMode="auto">
          <a:xfrm>
            <a:off x="7086600" y="3429000"/>
            <a:ext cx="304800" cy="355600"/>
          </a:xfrm>
          <a:prstGeom prst="star5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bIns="137160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3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3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3236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236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236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236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360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603" grpId="0" animBg="1"/>
      <p:bldP spid="32360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reeform 7"/>
          <p:cNvSpPr>
            <a:spLocks/>
          </p:cNvSpPr>
          <p:nvPr/>
        </p:nvSpPr>
        <p:spPr bwMode="auto">
          <a:xfrm>
            <a:off x="6765925" y="3857625"/>
            <a:ext cx="865188" cy="2243138"/>
          </a:xfrm>
          <a:custGeom>
            <a:avLst/>
            <a:gdLst>
              <a:gd name="T0" fmla="*/ 2147483647 w 545"/>
              <a:gd name="T1" fmla="*/ 0 h 1413"/>
              <a:gd name="T2" fmla="*/ 2147483647 w 545"/>
              <a:gd name="T3" fmla="*/ 2147483647 h 1413"/>
              <a:gd name="T4" fmla="*/ 2147483647 w 545"/>
              <a:gd name="T5" fmla="*/ 2147483647 h 1413"/>
              <a:gd name="T6" fmla="*/ 2147483647 w 545"/>
              <a:gd name="T7" fmla="*/ 2147483647 h 1413"/>
              <a:gd name="T8" fmla="*/ 2147483647 w 545"/>
              <a:gd name="T9" fmla="*/ 2147483647 h 1413"/>
              <a:gd name="T10" fmla="*/ 2147483647 w 545"/>
              <a:gd name="T11" fmla="*/ 2147483647 h 1413"/>
              <a:gd name="T12" fmla="*/ 2147483647 w 545"/>
              <a:gd name="T13" fmla="*/ 2147483647 h 1413"/>
              <a:gd name="T14" fmla="*/ 2147483647 w 545"/>
              <a:gd name="T15" fmla="*/ 2147483647 h 1413"/>
              <a:gd name="T16" fmla="*/ 2147483647 w 545"/>
              <a:gd name="T17" fmla="*/ 2147483647 h 1413"/>
              <a:gd name="T18" fmla="*/ 2147483647 w 545"/>
              <a:gd name="T19" fmla="*/ 2147483647 h 1413"/>
              <a:gd name="T20" fmla="*/ 2147483647 w 545"/>
              <a:gd name="T21" fmla="*/ 2147483647 h 1413"/>
              <a:gd name="T22" fmla="*/ 2147483647 w 545"/>
              <a:gd name="T23" fmla="*/ 2147483647 h 1413"/>
              <a:gd name="T24" fmla="*/ 2147483647 w 545"/>
              <a:gd name="T25" fmla="*/ 2147483647 h 1413"/>
              <a:gd name="T26" fmla="*/ 2147483647 w 545"/>
              <a:gd name="T27" fmla="*/ 2147483647 h 1413"/>
              <a:gd name="T28" fmla="*/ 2147483647 w 545"/>
              <a:gd name="T29" fmla="*/ 2147483647 h 1413"/>
              <a:gd name="T30" fmla="*/ 2147483647 w 545"/>
              <a:gd name="T31" fmla="*/ 2147483647 h 1413"/>
              <a:gd name="T32" fmla="*/ 2147483647 w 545"/>
              <a:gd name="T33" fmla="*/ 2147483647 h 1413"/>
              <a:gd name="T34" fmla="*/ 2147483647 w 545"/>
              <a:gd name="T35" fmla="*/ 2147483647 h 1413"/>
              <a:gd name="T36" fmla="*/ 2147483647 w 545"/>
              <a:gd name="T37" fmla="*/ 2147483647 h 1413"/>
              <a:gd name="T38" fmla="*/ 2147483647 w 545"/>
              <a:gd name="T39" fmla="*/ 2147483647 h 1413"/>
              <a:gd name="T40" fmla="*/ 2147483647 w 545"/>
              <a:gd name="T41" fmla="*/ 2147483647 h 1413"/>
              <a:gd name="T42" fmla="*/ 2147483647 w 545"/>
              <a:gd name="T43" fmla="*/ 2147483647 h 1413"/>
              <a:gd name="T44" fmla="*/ 2147483647 w 545"/>
              <a:gd name="T45" fmla="*/ 2147483647 h 1413"/>
              <a:gd name="T46" fmla="*/ 2147483647 w 545"/>
              <a:gd name="T47" fmla="*/ 2147483647 h 1413"/>
              <a:gd name="T48" fmla="*/ 2147483647 w 545"/>
              <a:gd name="T49" fmla="*/ 2147483647 h 1413"/>
              <a:gd name="T50" fmla="*/ 2147483647 w 545"/>
              <a:gd name="T51" fmla="*/ 2147483647 h 141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45"/>
              <a:gd name="T79" fmla="*/ 0 h 1413"/>
              <a:gd name="T80" fmla="*/ 545 w 545"/>
              <a:gd name="T81" fmla="*/ 1413 h 141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45" h="1413">
                <a:moveTo>
                  <a:pt x="132" y="0"/>
                </a:moveTo>
                <a:cubicBezTo>
                  <a:pt x="159" y="107"/>
                  <a:pt x="139" y="146"/>
                  <a:pt x="84" y="228"/>
                </a:cubicBezTo>
                <a:cubicBezTo>
                  <a:pt x="66" y="254"/>
                  <a:pt x="56" y="277"/>
                  <a:pt x="24" y="288"/>
                </a:cubicBezTo>
                <a:cubicBezTo>
                  <a:pt x="4" y="368"/>
                  <a:pt x="0" y="454"/>
                  <a:pt x="24" y="534"/>
                </a:cubicBezTo>
                <a:cubicBezTo>
                  <a:pt x="33" y="564"/>
                  <a:pt x="36" y="553"/>
                  <a:pt x="54" y="576"/>
                </a:cubicBezTo>
                <a:cubicBezTo>
                  <a:pt x="84" y="614"/>
                  <a:pt x="110" y="656"/>
                  <a:pt x="144" y="690"/>
                </a:cubicBezTo>
                <a:cubicBezTo>
                  <a:pt x="164" y="749"/>
                  <a:pt x="206" y="794"/>
                  <a:pt x="246" y="840"/>
                </a:cubicBezTo>
                <a:cubicBezTo>
                  <a:pt x="260" y="856"/>
                  <a:pt x="264" y="876"/>
                  <a:pt x="276" y="894"/>
                </a:cubicBezTo>
                <a:cubicBezTo>
                  <a:pt x="274" y="952"/>
                  <a:pt x="270" y="1078"/>
                  <a:pt x="264" y="1146"/>
                </a:cubicBezTo>
                <a:cubicBezTo>
                  <a:pt x="260" y="1192"/>
                  <a:pt x="243" y="1234"/>
                  <a:pt x="234" y="1278"/>
                </a:cubicBezTo>
                <a:cubicBezTo>
                  <a:pt x="236" y="1316"/>
                  <a:pt x="233" y="1355"/>
                  <a:pt x="240" y="1392"/>
                </a:cubicBezTo>
                <a:cubicBezTo>
                  <a:pt x="244" y="1413"/>
                  <a:pt x="312" y="1382"/>
                  <a:pt x="324" y="1374"/>
                </a:cubicBezTo>
                <a:cubicBezTo>
                  <a:pt x="336" y="1339"/>
                  <a:pt x="382" y="1328"/>
                  <a:pt x="408" y="1302"/>
                </a:cubicBezTo>
                <a:cubicBezTo>
                  <a:pt x="424" y="1240"/>
                  <a:pt x="400" y="1300"/>
                  <a:pt x="432" y="1284"/>
                </a:cubicBezTo>
                <a:cubicBezTo>
                  <a:pt x="438" y="1281"/>
                  <a:pt x="434" y="1271"/>
                  <a:pt x="438" y="1266"/>
                </a:cubicBezTo>
                <a:cubicBezTo>
                  <a:pt x="453" y="1244"/>
                  <a:pt x="477" y="1234"/>
                  <a:pt x="492" y="1212"/>
                </a:cubicBezTo>
                <a:cubicBezTo>
                  <a:pt x="455" y="1138"/>
                  <a:pt x="442" y="1039"/>
                  <a:pt x="516" y="990"/>
                </a:cubicBezTo>
                <a:cubicBezTo>
                  <a:pt x="514" y="934"/>
                  <a:pt x="545" y="831"/>
                  <a:pt x="486" y="792"/>
                </a:cubicBezTo>
                <a:cubicBezTo>
                  <a:pt x="472" y="771"/>
                  <a:pt x="465" y="752"/>
                  <a:pt x="450" y="732"/>
                </a:cubicBezTo>
                <a:cubicBezTo>
                  <a:pt x="448" y="704"/>
                  <a:pt x="451" y="675"/>
                  <a:pt x="444" y="648"/>
                </a:cubicBezTo>
                <a:cubicBezTo>
                  <a:pt x="431" y="595"/>
                  <a:pt x="348" y="545"/>
                  <a:pt x="330" y="492"/>
                </a:cubicBezTo>
                <a:cubicBezTo>
                  <a:pt x="315" y="446"/>
                  <a:pt x="291" y="406"/>
                  <a:pt x="276" y="360"/>
                </a:cubicBezTo>
                <a:cubicBezTo>
                  <a:pt x="264" y="324"/>
                  <a:pt x="219" y="283"/>
                  <a:pt x="198" y="252"/>
                </a:cubicBezTo>
                <a:cubicBezTo>
                  <a:pt x="189" y="239"/>
                  <a:pt x="173" y="233"/>
                  <a:pt x="162" y="222"/>
                </a:cubicBezTo>
                <a:cubicBezTo>
                  <a:pt x="160" y="216"/>
                  <a:pt x="160" y="209"/>
                  <a:pt x="156" y="204"/>
                </a:cubicBezTo>
                <a:cubicBezTo>
                  <a:pt x="136" y="179"/>
                  <a:pt x="138" y="202"/>
                  <a:pt x="138" y="186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bIns="137160" anchor="ctr"/>
          <a:lstStyle/>
          <a:p>
            <a:endParaRPr lang="en-US"/>
          </a:p>
        </p:txBody>
      </p:sp>
      <p:sp>
        <p:nvSpPr>
          <p:cNvPr id="15363" name="Text Box 16"/>
          <p:cNvSpPr txBox="1">
            <a:spLocks noChangeArrowheads="1"/>
          </p:cNvSpPr>
          <p:nvPr/>
        </p:nvSpPr>
        <p:spPr bwMode="auto">
          <a:xfrm>
            <a:off x="4940300" y="3338513"/>
            <a:ext cx="184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137160">
            <a:spAutoFit/>
          </a:bodyPr>
          <a:lstStyle/>
          <a:p>
            <a:endParaRPr lang="en-US">
              <a:latin typeface="Arial" charset="0"/>
            </a:endParaRPr>
          </a:p>
        </p:txBody>
      </p:sp>
      <p:pic>
        <p:nvPicPr>
          <p:cNvPr id="15364" name="Picture 24" descr="untitled1"/>
          <p:cNvPicPr>
            <a:picLocks noChangeAspect="1" noChangeArrowheads="1"/>
          </p:cNvPicPr>
          <p:nvPr/>
        </p:nvPicPr>
        <p:blipFill>
          <a:blip r:embed="rId3"/>
          <a:srcRect b="10715"/>
          <a:stretch>
            <a:fillRect/>
          </a:stretch>
        </p:blipFill>
        <p:spPr bwMode="auto">
          <a:xfrm>
            <a:off x="2362200" y="142875"/>
            <a:ext cx="533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113" name="Picture 25" descr="eve9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142875"/>
            <a:ext cx="533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114" name="Picture 26" descr="4444"/>
          <p:cNvPicPr>
            <a:picLocks noChangeAspect="1" noChangeArrowheads="1"/>
          </p:cNvPicPr>
          <p:nvPr/>
        </p:nvPicPr>
        <p:blipFill>
          <a:blip r:embed="rId5"/>
          <a:srcRect b="36880"/>
          <a:stretch>
            <a:fillRect/>
          </a:stretch>
        </p:blipFill>
        <p:spPr bwMode="auto">
          <a:xfrm>
            <a:off x="2362200" y="133350"/>
            <a:ext cx="533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115" name="Picture 27" descr="Everet"/>
          <p:cNvPicPr>
            <a:picLocks noChangeAspect="1" noChangeArrowheads="1"/>
          </p:cNvPicPr>
          <p:nvPr/>
        </p:nvPicPr>
        <p:blipFill>
          <a:blip r:embed="rId6"/>
          <a:srcRect b="47211"/>
          <a:stretch>
            <a:fillRect/>
          </a:stretch>
        </p:blipFill>
        <p:spPr bwMode="auto">
          <a:xfrm>
            <a:off x="2362200" y="142875"/>
            <a:ext cx="533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1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1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7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7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56" name="Group 16"/>
          <p:cNvGraphicFramePr>
            <a:graphicFrameLocks noGrp="1"/>
          </p:cNvGraphicFramePr>
          <p:nvPr/>
        </p:nvGraphicFramePr>
        <p:xfrm>
          <a:off x="90488" y="1778000"/>
          <a:ext cx="9705975" cy="4745574"/>
        </p:xfrm>
        <a:graphic>
          <a:graphicData uri="http://schemas.openxmlformats.org/drawingml/2006/table">
            <a:tbl>
              <a:tblPr/>
              <a:tblGrid>
                <a:gridCol w="1849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9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3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Arial" pitchFamily="34" charset="0"/>
                        </a:rPr>
                        <a:t>Tiªu chÝ</a:t>
                      </a:r>
                    </a:p>
                  </a:txBody>
                  <a:tcPr marT="45713" marB="1371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Arial" pitchFamily="34" charset="0"/>
                        </a:rPr>
                        <a:t>Ch©u </a:t>
                      </a: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AvantH" pitchFamily="34" charset="0"/>
                        </a:rPr>
                        <a:t>¸</a:t>
                      </a:r>
                    </a:p>
                  </a:txBody>
                  <a:tcPr marT="45713" marB="1371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Arial" pitchFamily="34" charset="0"/>
                        </a:rPr>
                        <a:t>Ch©u ¢u</a:t>
                      </a:r>
                    </a:p>
                  </a:txBody>
                  <a:tcPr marT="45713" marB="1371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5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Arial" pitchFamily="34" charset="0"/>
                        </a:rPr>
                        <a:t>DiÖn tÝch</a:t>
                      </a:r>
                    </a:p>
                  </a:txBody>
                  <a:tcPr marT="45713" marB="1371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3" marB="1371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3" marB="1371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7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Arial" pitchFamily="34" charset="0"/>
                        </a:rPr>
                        <a:t>KhÝ hËu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marT="45713" marB="1371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3" marB="1371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3" marB="1371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14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Arial" pitchFamily="34" charset="0"/>
                        </a:rPr>
                        <a:t>§Þa h×nh</a:t>
                      </a:r>
                    </a:p>
                  </a:txBody>
                  <a:tcPr marT="45713" marB="1371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3" marB="1371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3" marB="1371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5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Arial" pitchFamily="34" charset="0"/>
                        </a:rPr>
                        <a:t>Chñng téc</a:t>
                      </a:r>
                    </a:p>
                  </a:txBody>
                  <a:tcPr marT="45713" marB="1371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3" marB="1371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3" marB="1371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3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Arial" pitchFamily="34" charset="0"/>
                        </a:rPr>
                        <a:t>Ho¹t ®éng kinh tÕ</a:t>
                      </a:r>
                    </a:p>
                  </a:txBody>
                  <a:tcPr marT="45713" marB="1371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3" marB="1371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3" marB="1371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417" name="Text Box 46"/>
          <p:cNvSpPr txBox="1">
            <a:spLocks noChangeArrowheads="1"/>
          </p:cNvSpPr>
          <p:nvPr/>
        </p:nvSpPr>
        <p:spPr bwMode="auto">
          <a:xfrm>
            <a:off x="444500" y="1143000"/>
            <a:ext cx="854710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bIns="1371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006600"/>
                </a:solidFill>
                <a:latin typeface="Arial" charset="0"/>
              </a:rPr>
              <a:t>2. Chọn các ý ghi vào ô trống cho phù hợp.</a:t>
            </a:r>
          </a:p>
        </p:txBody>
      </p:sp>
      <p:sp>
        <p:nvSpPr>
          <p:cNvPr id="16418" name="Text Box 47"/>
          <p:cNvSpPr txBox="1">
            <a:spLocks noChangeArrowheads="1"/>
          </p:cNvSpPr>
          <p:nvPr/>
        </p:nvSpPr>
        <p:spPr bwMode="auto">
          <a:xfrm>
            <a:off x="1962150" y="2263775"/>
            <a:ext cx="4162425" cy="862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bIns="1371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Arial" charset="0"/>
              </a:rPr>
              <a:t>b.  Rộng 44 triệu km</a:t>
            </a:r>
            <a:r>
              <a:rPr lang="en-US" sz="2200" baseline="30000">
                <a:latin typeface="Arial" charset="0"/>
              </a:rPr>
              <a:t>2</a:t>
            </a:r>
            <a:r>
              <a:rPr lang="en-US" sz="2200">
                <a:latin typeface="Arial" charset="0"/>
              </a:rPr>
              <a:t> , lớn nhất trong các châu lục.</a:t>
            </a:r>
          </a:p>
        </p:txBody>
      </p:sp>
      <p:sp>
        <p:nvSpPr>
          <p:cNvPr id="16419" name="Text Box 48"/>
          <p:cNvSpPr txBox="1">
            <a:spLocks noChangeArrowheads="1"/>
          </p:cNvSpPr>
          <p:nvPr/>
        </p:nvSpPr>
        <p:spPr bwMode="auto">
          <a:xfrm>
            <a:off x="6315075" y="2403475"/>
            <a:ext cx="35052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bIns="1371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Arial" charset="0"/>
              </a:rPr>
              <a:t>a.  Rộng 10 triệu km</a:t>
            </a:r>
            <a:r>
              <a:rPr lang="en-US" sz="2200" baseline="30000">
                <a:latin typeface="Arial" charset="0"/>
              </a:rPr>
              <a:t>2</a:t>
            </a:r>
            <a:r>
              <a:rPr lang="en-US" sz="2200">
                <a:latin typeface="Arial" charset="0"/>
              </a:rPr>
              <a:t>.</a:t>
            </a:r>
          </a:p>
        </p:txBody>
      </p:sp>
      <p:sp>
        <p:nvSpPr>
          <p:cNvPr id="16420" name="Text Box 49"/>
          <p:cNvSpPr txBox="1">
            <a:spLocks noChangeArrowheads="1"/>
          </p:cNvSpPr>
          <p:nvPr/>
        </p:nvSpPr>
        <p:spPr bwMode="auto">
          <a:xfrm>
            <a:off x="1968500" y="3016250"/>
            <a:ext cx="4114800" cy="862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bIns="1371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Arial" charset="0"/>
              </a:rPr>
              <a:t>c.  Có </a:t>
            </a:r>
            <a:r>
              <a:rPr lang="vi-VN" sz="2200">
                <a:latin typeface="Arial" charset="0"/>
              </a:rPr>
              <a:t>đ</a:t>
            </a:r>
            <a:r>
              <a:rPr lang="en-US" sz="2200">
                <a:latin typeface="Arial" charset="0"/>
              </a:rPr>
              <a:t>ủ các </a:t>
            </a:r>
            <a:r>
              <a:rPr lang="vi-VN" sz="2200">
                <a:latin typeface="Arial" charset="0"/>
              </a:rPr>
              <a:t>đ</a:t>
            </a:r>
            <a:r>
              <a:rPr lang="en-US" sz="2200">
                <a:latin typeface="Arial" charset="0"/>
              </a:rPr>
              <a:t>ới khí hậu từ nhiệt </a:t>
            </a:r>
            <a:r>
              <a:rPr lang="vi-VN" sz="2200">
                <a:latin typeface="Arial" charset="0"/>
              </a:rPr>
              <a:t>đ</a:t>
            </a:r>
            <a:r>
              <a:rPr lang="en-US" sz="2200">
                <a:latin typeface="Arial" charset="0"/>
              </a:rPr>
              <a:t>ới, ôn </a:t>
            </a:r>
            <a:r>
              <a:rPr lang="vi-VN" sz="2200">
                <a:latin typeface="Arial" charset="0"/>
              </a:rPr>
              <a:t>đ</a:t>
            </a:r>
            <a:r>
              <a:rPr lang="en-US" sz="2200">
                <a:latin typeface="Arial" charset="0"/>
              </a:rPr>
              <a:t>ới </a:t>
            </a:r>
            <a:r>
              <a:rPr lang="vi-VN" sz="2200">
                <a:latin typeface="Arial" charset="0"/>
              </a:rPr>
              <a:t>đ</a:t>
            </a:r>
            <a:r>
              <a:rPr lang="en-US" sz="2200">
                <a:latin typeface="Arial" charset="0"/>
              </a:rPr>
              <a:t>ến hàn </a:t>
            </a:r>
            <a:r>
              <a:rPr lang="vi-VN" sz="2200">
                <a:latin typeface="Arial" charset="0"/>
              </a:rPr>
              <a:t>đ</a:t>
            </a:r>
            <a:r>
              <a:rPr lang="en-US" sz="2200">
                <a:latin typeface="Arial" charset="0"/>
              </a:rPr>
              <a:t>ới.</a:t>
            </a:r>
          </a:p>
        </p:txBody>
      </p:sp>
      <p:sp>
        <p:nvSpPr>
          <p:cNvPr id="16421" name="Text Box 50"/>
          <p:cNvSpPr txBox="1">
            <a:spLocks noChangeArrowheads="1"/>
          </p:cNvSpPr>
          <p:nvPr/>
        </p:nvSpPr>
        <p:spPr bwMode="auto">
          <a:xfrm>
            <a:off x="6315075" y="3017838"/>
            <a:ext cx="3657600" cy="8620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bIns="1371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Arial" charset="0"/>
              </a:rPr>
              <a:t>d. Chủ yếu ở </a:t>
            </a:r>
            <a:r>
              <a:rPr lang="vi-VN" sz="2200">
                <a:latin typeface="Arial" charset="0"/>
              </a:rPr>
              <a:t>đ</a:t>
            </a:r>
            <a:r>
              <a:rPr lang="en-US" sz="2200">
                <a:latin typeface="Arial" charset="0"/>
              </a:rPr>
              <a:t>ới khí hậu ôn hoà.</a:t>
            </a:r>
          </a:p>
        </p:txBody>
      </p:sp>
      <p:sp>
        <p:nvSpPr>
          <p:cNvPr id="16422" name="Text Box 51"/>
          <p:cNvSpPr txBox="1">
            <a:spLocks noChangeArrowheads="1"/>
          </p:cNvSpPr>
          <p:nvPr/>
        </p:nvSpPr>
        <p:spPr bwMode="auto">
          <a:xfrm>
            <a:off x="1952625" y="3954463"/>
            <a:ext cx="4191000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bIns="1371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Arial" charset="0"/>
              </a:rPr>
              <a:t>e.  Núi và cao nguyên chiếm3/4 diện tích, có </a:t>
            </a:r>
            <a:r>
              <a:rPr lang="vi-VN" sz="2200">
                <a:latin typeface="Arial" charset="0"/>
              </a:rPr>
              <a:t>đ</a:t>
            </a:r>
            <a:r>
              <a:rPr lang="en-US" sz="2200">
                <a:latin typeface="Arial" charset="0"/>
              </a:rPr>
              <a:t>ỉnh Ê-v</a:t>
            </a:r>
            <a:r>
              <a:rPr lang="vi-VN" sz="2200">
                <a:latin typeface="Arial" charset="0"/>
              </a:rPr>
              <a:t>ơ</a:t>
            </a:r>
            <a:r>
              <a:rPr lang="en-US" sz="2200">
                <a:latin typeface="Arial" charset="0"/>
              </a:rPr>
              <a:t>-rét cao nhất thế giới. </a:t>
            </a:r>
          </a:p>
        </p:txBody>
      </p:sp>
      <p:sp>
        <p:nvSpPr>
          <p:cNvPr id="16423" name="Text Box 52"/>
          <p:cNvSpPr txBox="1">
            <a:spLocks noChangeArrowheads="1"/>
          </p:cNvSpPr>
          <p:nvPr/>
        </p:nvSpPr>
        <p:spPr bwMode="auto">
          <a:xfrm>
            <a:off x="6280150" y="4083050"/>
            <a:ext cx="3352800" cy="862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bIns="1371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Arial" charset="0"/>
              </a:rPr>
              <a:t>g.  Đồng bằng chiếm 2/3 diện tích.</a:t>
            </a:r>
          </a:p>
        </p:txBody>
      </p:sp>
      <p:sp>
        <p:nvSpPr>
          <p:cNvPr id="317493" name="Text Box 53"/>
          <p:cNvSpPr txBox="1">
            <a:spLocks noChangeArrowheads="1"/>
          </p:cNvSpPr>
          <p:nvPr/>
        </p:nvSpPr>
        <p:spPr bwMode="auto">
          <a:xfrm>
            <a:off x="1984375" y="5122863"/>
            <a:ext cx="38862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bIns="1371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Arial" charset="0"/>
              </a:rPr>
              <a:t>i. Đa số là ng</a:t>
            </a:r>
            <a:r>
              <a:rPr lang="vi-VN" sz="2200">
                <a:latin typeface="Arial" charset="0"/>
              </a:rPr>
              <a:t>ư</a:t>
            </a:r>
            <a:r>
              <a:rPr lang="en-US" sz="2200">
                <a:latin typeface="Arial" charset="0"/>
              </a:rPr>
              <a:t>ời da vàng.</a:t>
            </a:r>
          </a:p>
        </p:txBody>
      </p:sp>
      <p:sp>
        <p:nvSpPr>
          <p:cNvPr id="317494" name="Text Box 54"/>
          <p:cNvSpPr txBox="1">
            <a:spLocks noChangeArrowheads="1"/>
          </p:cNvSpPr>
          <p:nvPr/>
        </p:nvSpPr>
        <p:spPr bwMode="auto">
          <a:xfrm>
            <a:off x="1965325" y="5759450"/>
            <a:ext cx="40386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bIns="1371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Arial" charset="0"/>
              </a:rPr>
              <a:t>k. Làm nông nghiệp là chính.</a:t>
            </a:r>
          </a:p>
        </p:txBody>
      </p:sp>
      <p:sp>
        <p:nvSpPr>
          <p:cNvPr id="317495" name="Text Box 55"/>
          <p:cNvSpPr txBox="1">
            <a:spLocks noChangeArrowheads="1"/>
          </p:cNvSpPr>
          <p:nvPr/>
        </p:nvSpPr>
        <p:spPr bwMode="auto">
          <a:xfrm>
            <a:off x="6267450" y="5697538"/>
            <a:ext cx="3657600" cy="8620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bIns="1371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Arial" charset="0"/>
              </a:rPr>
              <a:t>l. Hoạt </a:t>
            </a:r>
            <a:r>
              <a:rPr lang="vi-VN" sz="2200">
                <a:latin typeface="Arial" charset="0"/>
              </a:rPr>
              <a:t>đ</a:t>
            </a:r>
            <a:r>
              <a:rPr lang="en-US" sz="2200">
                <a:latin typeface="Arial" charset="0"/>
              </a:rPr>
              <a:t>ộng công nghiệp phát triển.</a:t>
            </a:r>
          </a:p>
        </p:txBody>
      </p:sp>
      <p:sp>
        <p:nvSpPr>
          <p:cNvPr id="317497" name="Text Box 57"/>
          <p:cNvSpPr txBox="1">
            <a:spLocks noChangeArrowheads="1"/>
          </p:cNvSpPr>
          <p:nvPr/>
        </p:nvSpPr>
        <p:spPr bwMode="auto">
          <a:xfrm>
            <a:off x="6127750" y="5038725"/>
            <a:ext cx="40386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bIns="1371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Arial" charset="0"/>
              </a:rPr>
              <a:t>h. Chủ yếu là ng</a:t>
            </a:r>
            <a:r>
              <a:rPr lang="vi-VN" sz="2200">
                <a:latin typeface="Arial" charset="0"/>
              </a:rPr>
              <a:t>ư</a:t>
            </a:r>
            <a:r>
              <a:rPr lang="en-US" sz="2200">
                <a:latin typeface="Arial" charset="0"/>
              </a:rPr>
              <a:t>ời da trắng.</a:t>
            </a:r>
          </a:p>
        </p:txBody>
      </p:sp>
    </p:spTree>
  </p:cSld>
  <p:clrMapOvr>
    <a:masterClrMapping/>
  </p:clrMapOvr>
  <p:transition spd="slow">
    <p:split orient="vert"/>
    <p:sndAc>
      <p:stSnd>
        <p:snd r:embed="rId3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17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17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3" grpId="0"/>
      <p:bldP spid="317494" grpId="0"/>
      <p:bldP spid="317495" grpId="0"/>
      <p:bldP spid="31749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Google Shape;2303;p33"/>
          <p:cNvSpPr txBox="1">
            <a:spLocks noGrp="1"/>
          </p:cNvSpPr>
          <p:nvPr>
            <p:ph type="title"/>
          </p:nvPr>
        </p:nvSpPr>
        <p:spPr>
          <a:xfrm>
            <a:off x="772661" y="1227396"/>
            <a:ext cx="8360625" cy="427375"/>
          </a:xfrm>
          <a:prstGeom prst="rect">
            <a:avLst/>
          </a:prstGeom>
        </p:spPr>
        <p:txBody>
          <a:bodyPr spcFirstLastPara="1" vert="horz" wrap="square" lIns="99044" tIns="99044" rIns="99044" bIns="99044" rtlCol="0" anchor="ctr" anchorCtr="0">
            <a:noAutofit/>
          </a:bodyPr>
          <a:lstStyle/>
          <a:p>
            <a:pPr algn="ctr"/>
            <a:r>
              <a:rPr lang="en" dirty="0">
                <a:solidFill>
                  <a:srgbClr val="1E4F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dirty="0">
              <a:solidFill>
                <a:srgbClr val="1E4F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4" name="Google Shape;2304;p33"/>
          <p:cNvSpPr txBox="1">
            <a:spLocks noGrp="1"/>
          </p:cNvSpPr>
          <p:nvPr>
            <p:ph type="body" idx="1"/>
          </p:nvPr>
        </p:nvSpPr>
        <p:spPr>
          <a:xfrm>
            <a:off x="812285" y="2124998"/>
            <a:ext cx="8360625" cy="3291919"/>
          </a:xfrm>
          <a:prstGeom prst="rect">
            <a:avLst/>
          </a:prstGeom>
        </p:spPr>
        <p:txBody>
          <a:bodyPr spcFirstLastPara="1" vert="horz" wrap="square" lIns="99044" tIns="99044" rIns="99044" bIns="99044" rtlCol="0" anchor="t" anchorCtr="0">
            <a:noAutofit/>
          </a:bodyPr>
          <a:lstStyle/>
          <a:p>
            <a:pPr marL="171975" indent="0" fontAlgn="base">
              <a:buNone/>
            </a:pPr>
            <a:r>
              <a:rPr lang="en-US" sz="3033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033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và nêu vị trí, giới hạn của châu Á, châu Âu</a:t>
            </a:r>
            <a:r>
              <a:rPr lang="en-US" sz="3033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29175" indent="-457200" fontAlgn="base">
              <a:buFontTx/>
              <a:buChar char="-"/>
            </a:pPr>
            <a:endParaRPr lang="en-US" sz="3033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975" indent="0" fontAlgn="base">
              <a:buNone/>
            </a:pPr>
            <a:r>
              <a:rPr lang="en-US" sz="3033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33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033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3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33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3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33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3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033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3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33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3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033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3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033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3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33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3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033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sz="3033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33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3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033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3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endParaRPr lang="en-US" sz="3033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2390;p35">
            <a:extLst>
              <a:ext uri="{FF2B5EF4-FFF2-40B4-BE49-F238E27FC236}">
                <a16:creationId xmlns:a16="http://schemas.microsoft.com/office/drawing/2014/main" id="{8A0F57D8-973A-47F3-B954-1240E7B1D82F}"/>
              </a:ext>
            </a:extLst>
          </p:cNvPr>
          <p:cNvSpPr txBox="1">
            <a:spLocks/>
          </p:cNvSpPr>
          <p:nvPr/>
        </p:nvSpPr>
        <p:spPr>
          <a:xfrm>
            <a:off x="-153940" y="1579811"/>
            <a:ext cx="1932450" cy="168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30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 lang="en" sz="4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2662;p41">
            <a:extLst>
              <a:ext uri="{FF2B5EF4-FFF2-40B4-BE49-F238E27FC236}">
                <a16:creationId xmlns:a16="http://schemas.microsoft.com/office/drawing/2014/main" id="{2D45A8CD-FAE5-4642-9943-EDD72D5F171E}"/>
              </a:ext>
            </a:extLst>
          </p:cNvPr>
          <p:cNvSpPr txBox="1">
            <a:spLocks/>
          </p:cNvSpPr>
          <p:nvPr/>
        </p:nvSpPr>
        <p:spPr>
          <a:xfrm>
            <a:off x="0" y="2590800"/>
            <a:ext cx="1730625" cy="1535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30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 lang="en" sz="4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Google Shape;2303;p33"/>
          <p:cNvSpPr txBox="1">
            <a:spLocks noGrp="1"/>
          </p:cNvSpPr>
          <p:nvPr>
            <p:ph type="title"/>
          </p:nvPr>
        </p:nvSpPr>
        <p:spPr>
          <a:xfrm>
            <a:off x="772661" y="1227396"/>
            <a:ext cx="8360625" cy="2506404"/>
          </a:xfrm>
          <a:prstGeom prst="rect">
            <a:avLst/>
          </a:prstGeom>
        </p:spPr>
        <p:txBody>
          <a:bodyPr spcFirstLastPara="1" vert="horz" wrap="square" lIns="99044" tIns="99044" rIns="99044" bIns="99044" rtlCol="0" anchor="ctr" anchorCtr="0">
            <a:noAutofit/>
          </a:bodyPr>
          <a:lstStyle/>
          <a:p>
            <a:pPr algn="ctr"/>
            <a:r>
              <a:rPr lang="en-US" sz="6000" dirty="0" err="1">
                <a:solidFill>
                  <a:srgbClr val="1E4F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dirty="0">
                <a:solidFill>
                  <a:srgbClr val="1E4F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1E4F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dirty="0">
                <a:solidFill>
                  <a:srgbClr val="1E4F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sz="6000" dirty="0">
                <a:solidFill>
                  <a:srgbClr val="1E4F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 err="1">
                <a:solidFill>
                  <a:srgbClr val="1E4F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6000" dirty="0">
                <a:solidFill>
                  <a:srgbClr val="1E4F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1E4F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sz="6000" dirty="0">
              <a:solidFill>
                <a:srgbClr val="1E4F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2390;p35">
            <a:extLst>
              <a:ext uri="{FF2B5EF4-FFF2-40B4-BE49-F238E27FC236}">
                <a16:creationId xmlns:a16="http://schemas.microsoft.com/office/drawing/2014/main" id="{8A0F57D8-973A-47F3-B954-1240E7B1D82F}"/>
              </a:ext>
            </a:extLst>
          </p:cNvPr>
          <p:cNvSpPr txBox="1">
            <a:spLocks/>
          </p:cNvSpPr>
          <p:nvPr/>
        </p:nvSpPr>
        <p:spPr>
          <a:xfrm>
            <a:off x="-153940" y="1579811"/>
            <a:ext cx="1932450" cy="168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30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 lang="en" sz="4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2662;p41">
            <a:extLst>
              <a:ext uri="{FF2B5EF4-FFF2-40B4-BE49-F238E27FC236}">
                <a16:creationId xmlns:a16="http://schemas.microsoft.com/office/drawing/2014/main" id="{2D45A8CD-FAE5-4642-9943-EDD72D5F171E}"/>
              </a:ext>
            </a:extLst>
          </p:cNvPr>
          <p:cNvSpPr txBox="1">
            <a:spLocks/>
          </p:cNvSpPr>
          <p:nvPr/>
        </p:nvSpPr>
        <p:spPr>
          <a:xfrm>
            <a:off x="0" y="2590800"/>
            <a:ext cx="1730625" cy="1535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30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 lang="en" sz="4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578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59" descr="CAC CHAU LUC2"/>
          <p:cNvPicPr>
            <a:picLocks noChangeAspect="1" noChangeArrowheads="1"/>
          </p:cNvPicPr>
          <p:nvPr/>
        </p:nvPicPr>
        <p:blipFill>
          <a:blip r:embed="rId4">
            <a:lum bright="-20000" contrast="36000"/>
          </a:blip>
          <a:srcRect/>
          <a:stretch>
            <a:fillRect/>
          </a:stretch>
        </p:blipFill>
        <p:spPr bwMode="auto">
          <a:xfrm>
            <a:off x="2171700" y="685800"/>
            <a:ext cx="7734300" cy="653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WordArt 60"/>
          <p:cNvSpPr>
            <a:spLocks noChangeArrowheads="1" noChangeShapeType="1" noTextEdit="1"/>
          </p:cNvSpPr>
          <p:nvPr/>
        </p:nvSpPr>
        <p:spPr bwMode="auto">
          <a:xfrm>
            <a:off x="7205663" y="1852613"/>
            <a:ext cx="11430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CHÂU Á</a:t>
            </a:r>
          </a:p>
        </p:txBody>
      </p:sp>
      <p:sp>
        <p:nvSpPr>
          <p:cNvPr id="5125" name="WordArt 61"/>
          <p:cNvSpPr>
            <a:spLocks noChangeArrowheads="1" noChangeShapeType="1" noTextEdit="1"/>
          </p:cNvSpPr>
          <p:nvPr/>
        </p:nvSpPr>
        <p:spPr bwMode="auto">
          <a:xfrm>
            <a:off x="6138863" y="1624013"/>
            <a:ext cx="915987" cy="206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CHÂU ÂU</a:t>
            </a:r>
          </a:p>
        </p:txBody>
      </p:sp>
      <p:sp>
        <p:nvSpPr>
          <p:cNvPr id="5126" name="WordArt 62"/>
          <p:cNvSpPr>
            <a:spLocks noChangeArrowheads="1" noChangeShapeType="1" noTextEdit="1"/>
          </p:cNvSpPr>
          <p:nvPr/>
        </p:nvSpPr>
        <p:spPr bwMode="auto">
          <a:xfrm>
            <a:off x="3233738" y="1814513"/>
            <a:ext cx="1743075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hlink">
                    <a:alpha val="54117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 CHÂU</a:t>
            </a:r>
          </a:p>
          <a:p>
            <a:pPr algn="ctr"/>
            <a:endParaRPr lang="en-US" sz="3600" b="1" kern="10">
              <a:ln w="19050">
                <a:solidFill>
                  <a:schemeClr val="folHlink"/>
                </a:solidFill>
                <a:round/>
                <a:headEnd/>
                <a:tailEnd/>
              </a:ln>
              <a:solidFill>
                <a:schemeClr val="hlink">
                  <a:alpha val="54117"/>
                </a:scheme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  <a:p>
            <a:pPr algn="ctr"/>
            <a:endParaRPr lang="en-US" sz="3600" b="1" kern="10">
              <a:ln w="19050">
                <a:solidFill>
                  <a:schemeClr val="folHlink"/>
                </a:solidFill>
                <a:round/>
                <a:headEnd/>
                <a:tailEnd/>
              </a:ln>
              <a:solidFill>
                <a:schemeClr val="hlink">
                  <a:alpha val="54117"/>
                </a:scheme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  <a:p>
            <a:pPr algn="ctr"/>
            <a:endParaRPr lang="en-US" sz="3600" b="1" kern="10">
              <a:ln w="19050">
                <a:solidFill>
                  <a:schemeClr val="folHlink"/>
                </a:solidFill>
                <a:round/>
                <a:headEnd/>
                <a:tailEnd/>
              </a:ln>
              <a:solidFill>
                <a:schemeClr val="hlink">
                  <a:alpha val="54117"/>
                </a:scheme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en-US" sz="3600" b="1" kern="10">
                <a:ln w="1905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hlink">
                    <a:alpha val="54117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                           MỸ</a:t>
            </a:r>
          </a:p>
        </p:txBody>
      </p:sp>
      <p:sp>
        <p:nvSpPr>
          <p:cNvPr id="5127" name="WordArt 63"/>
          <p:cNvSpPr>
            <a:spLocks noChangeArrowheads="1" noChangeShapeType="1" noTextEdit="1"/>
          </p:cNvSpPr>
          <p:nvPr/>
        </p:nvSpPr>
        <p:spPr bwMode="auto">
          <a:xfrm>
            <a:off x="5986463" y="5962650"/>
            <a:ext cx="16764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chemeClr val="hlink">
                    <a:alpha val="54117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CHÂU NAM CỰC</a:t>
            </a:r>
          </a:p>
        </p:txBody>
      </p:sp>
      <p:sp>
        <p:nvSpPr>
          <p:cNvPr id="5128" name="WordArt 64"/>
          <p:cNvSpPr>
            <a:spLocks noChangeArrowheads="1" noChangeShapeType="1" noTextEdit="1"/>
          </p:cNvSpPr>
          <p:nvPr/>
        </p:nvSpPr>
        <p:spPr bwMode="auto">
          <a:xfrm>
            <a:off x="5910263" y="2767013"/>
            <a:ext cx="793750" cy="509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000080">
                    <a:alpha val="54117"/>
                  </a:srgb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 CHÂU</a:t>
            </a:r>
          </a:p>
          <a:p>
            <a:pPr algn="ctr"/>
            <a:r>
              <a:rPr lang="en-US" sz="3600" b="1" kern="10">
                <a:ln w="1905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000080">
                    <a:alpha val="54117"/>
                  </a:srgb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PHI</a:t>
            </a:r>
          </a:p>
        </p:txBody>
      </p:sp>
      <p:sp>
        <p:nvSpPr>
          <p:cNvPr id="5129" name="WordArt 65"/>
          <p:cNvSpPr>
            <a:spLocks noChangeArrowheads="1" noChangeShapeType="1" noTextEdit="1"/>
          </p:cNvSpPr>
          <p:nvPr/>
        </p:nvSpPr>
        <p:spPr bwMode="auto">
          <a:xfrm>
            <a:off x="8120063" y="4214813"/>
            <a:ext cx="1066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CHÂU</a:t>
            </a:r>
          </a:p>
          <a:p>
            <a:pPr algn="ctr"/>
            <a:r>
              <a:rPr lang="vi-VN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ĐẠI DƯƠNG</a:t>
            </a:r>
            <a:endParaRPr lang="en-US" sz="3600" b="1" kern="1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5130" name="WordArt 66" descr="THÁI&#10;&#10;          BÌNH&#10;&#10;               DƯƠNG&#10;"/>
          <p:cNvSpPr>
            <a:spLocks noChangeArrowheads="1" noChangeShapeType="1" noTextEdit="1"/>
          </p:cNvSpPr>
          <p:nvPr/>
        </p:nvSpPr>
        <p:spPr bwMode="auto">
          <a:xfrm>
            <a:off x="2300288" y="2190750"/>
            <a:ext cx="196215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THÁI</a:t>
            </a:r>
          </a:p>
          <a:p>
            <a:pPr algn="ctr"/>
            <a:endParaRPr lang="vi-VN" sz="3600" b="1" kern="1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endParaRPr lang="vi-VN" sz="3600" b="1" kern="1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endParaRPr lang="vi-VN" sz="3600" b="1" kern="1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vi-VN" sz="3600" b="1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           BÌNH</a:t>
            </a:r>
          </a:p>
          <a:p>
            <a:pPr algn="ctr"/>
            <a:endParaRPr lang="vi-VN" sz="3600" b="1" kern="1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endParaRPr lang="vi-VN" sz="3600" b="1" kern="1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endParaRPr lang="vi-VN" sz="3600" b="1" kern="1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vi-VN" sz="3600" b="1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                     DƯƠNG</a:t>
            </a:r>
            <a:endParaRPr lang="en-US" sz="3600" b="1" kern="1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131" name="WordArt 67" descr="ĐẠI&#10;&#10;&#10;&#10;               TÂY&#10;&#10;&#10;&#10;                       DƯƠNG&#10;"/>
          <p:cNvSpPr>
            <a:spLocks noChangeArrowheads="1" noChangeShapeType="1" noTextEdit="1"/>
          </p:cNvSpPr>
          <p:nvPr/>
        </p:nvSpPr>
        <p:spPr bwMode="auto">
          <a:xfrm>
            <a:off x="4052888" y="2409825"/>
            <a:ext cx="2166937" cy="1766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ĐẠI</a:t>
            </a:r>
          </a:p>
          <a:p>
            <a:pPr algn="ctr"/>
            <a:endParaRPr lang="vi-VN" sz="3600" b="1" kern="10" dirty="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endParaRPr lang="vi-VN" sz="3600" b="1" kern="10" dirty="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endParaRPr lang="vi-VN" sz="3600" b="1" kern="10" dirty="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vi-VN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           TÂY</a:t>
            </a:r>
          </a:p>
          <a:p>
            <a:pPr algn="ctr"/>
            <a:endParaRPr lang="vi-VN" sz="3600" b="1" kern="10" dirty="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endParaRPr lang="vi-VN" sz="3600" b="1" kern="10" dirty="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endParaRPr lang="vi-VN" sz="3600" b="1" kern="10" dirty="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vi-VN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                      DƯƠNG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132" name="WordArt 68"/>
          <p:cNvSpPr>
            <a:spLocks noChangeArrowheads="1" noChangeShapeType="1" noTextEdit="1"/>
          </p:cNvSpPr>
          <p:nvPr/>
        </p:nvSpPr>
        <p:spPr bwMode="auto">
          <a:xfrm>
            <a:off x="7181850" y="3762375"/>
            <a:ext cx="11430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ẤN</a:t>
            </a:r>
          </a:p>
          <a:p>
            <a:pPr algn="ctr"/>
            <a:r>
              <a:rPr lang="vi-VN" sz="3600" b="1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ĐỘ DƯƠNG</a:t>
            </a:r>
            <a:endParaRPr lang="en-US" sz="3600" b="1" kern="1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133" name="WordArt 69" descr="THÁI&#10;&#10;          BÌNH&#10;&#10;               DƯƠNG&#10;"/>
          <p:cNvSpPr>
            <a:spLocks noChangeArrowheads="1" noChangeShapeType="1" noTextEdit="1"/>
          </p:cNvSpPr>
          <p:nvPr/>
        </p:nvSpPr>
        <p:spPr bwMode="auto">
          <a:xfrm>
            <a:off x="8610600" y="1957388"/>
            <a:ext cx="838200" cy="1443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THÁI</a:t>
            </a:r>
          </a:p>
          <a:p>
            <a:pPr algn="ctr"/>
            <a:endParaRPr lang="vi-VN" sz="3600" b="1" kern="1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endParaRPr lang="vi-VN" sz="3600" b="1" kern="1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endParaRPr lang="vi-VN" sz="3600" b="1" kern="1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vi-VN" sz="3600" b="1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     BÌNH</a:t>
            </a:r>
          </a:p>
          <a:p>
            <a:pPr algn="ctr"/>
            <a:endParaRPr lang="vi-VN" sz="3600" b="1" kern="1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endParaRPr lang="vi-VN" sz="3600" b="1" kern="1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endParaRPr lang="vi-VN" sz="3600" b="1" kern="1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vi-VN" sz="3600" b="1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       DƯƠNG</a:t>
            </a:r>
            <a:endParaRPr lang="en-US" sz="3600" b="1" kern="1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134" name="WordArt 70"/>
          <p:cNvSpPr>
            <a:spLocks noChangeArrowheads="1" noChangeShapeType="1" noTextEdit="1"/>
          </p:cNvSpPr>
          <p:nvPr/>
        </p:nvSpPr>
        <p:spPr bwMode="auto">
          <a:xfrm>
            <a:off x="5834063" y="1014413"/>
            <a:ext cx="1600200" cy="15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BẮC BĂNG DƯƠNG</a:t>
            </a:r>
            <a:endParaRPr lang="en-US" sz="3600" b="1" kern="1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4557" name="Rectangle 109"/>
          <p:cNvSpPr>
            <a:spLocks noChangeArrowheads="1"/>
          </p:cNvSpPr>
          <p:nvPr/>
        </p:nvSpPr>
        <p:spPr bwMode="auto">
          <a:xfrm>
            <a:off x="2505075" y="3624263"/>
            <a:ext cx="2286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13716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Arial" charset="0"/>
              </a:rPr>
              <a:t>Đường xích đạo</a:t>
            </a:r>
          </a:p>
        </p:txBody>
      </p:sp>
      <p:sp>
        <p:nvSpPr>
          <p:cNvPr id="5139" name="Rectangle 123"/>
          <p:cNvSpPr>
            <a:spLocks noChangeArrowheads="1"/>
          </p:cNvSpPr>
          <p:nvPr/>
        </p:nvSpPr>
        <p:spPr bwMode="auto">
          <a:xfrm>
            <a:off x="3233738" y="6338888"/>
            <a:ext cx="4762500" cy="490537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 ĐỒ CÁC CHÂU LỤC VÀ ĐẠI DƯƠNG</a:t>
            </a:r>
          </a:p>
        </p:txBody>
      </p:sp>
      <p:grpSp>
        <p:nvGrpSpPr>
          <p:cNvPr id="3" name="Group 128"/>
          <p:cNvGrpSpPr>
            <a:grpSpLocks/>
          </p:cNvGrpSpPr>
          <p:nvPr/>
        </p:nvGrpSpPr>
        <p:grpSpPr bwMode="auto">
          <a:xfrm>
            <a:off x="228600" y="1905000"/>
            <a:ext cx="2133600" cy="2108200"/>
            <a:chOff x="144" y="1200"/>
            <a:chExt cx="1344" cy="1328"/>
          </a:xfrm>
        </p:grpSpPr>
        <p:sp>
          <p:nvSpPr>
            <p:cNvPr id="5150" name="AutoShape 126"/>
            <p:cNvSpPr>
              <a:spLocks noChangeArrowheads="1"/>
            </p:cNvSpPr>
            <p:nvPr/>
          </p:nvSpPr>
          <p:spPr bwMode="auto">
            <a:xfrm>
              <a:off x="144" y="1200"/>
              <a:ext cx="1344" cy="1296"/>
            </a:xfrm>
            <a:prstGeom prst="rightArrowCallout">
              <a:avLst>
                <a:gd name="adj1" fmla="val 25000"/>
                <a:gd name="adj2" fmla="val 25000"/>
                <a:gd name="adj3" fmla="val 17284"/>
                <a:gd name="adj4" fmla="val 6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bIns="137160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5151" name="Text Box 127"/>
            <p:cNvSpPr txBox="1">
              <a:spLocks noChangeArrowheads="1"/>
            </p:cNvSpPr>
            <p:nvPr/>
          </p:nvSpPr>
          <p:spPr bwMode="auto">
            <a:xfrm>
              <a:off x="192" y="1248"/>
              <a:ext cx="816" cy="12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bIns="13716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trí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châu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Á,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châu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Âu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</a:t>
              </a: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ợc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ồ.</a:t>
              </a:r>
            </a:p>
          </p:txBody>
        </p:sp>
      </p:grpSp>
      <p:sp>
        <p:nvSpPr>
          <p:cNvPr id="5141" name="Text Box 129"/>
          <p:cNvSpPr txBox="1">
            <a:spLocks noChangeArrowheads="1"/>
          </p:cNvSpPr>
          <p:nvPr/>
        </p:nvSpPr>
        <p:spPr bwMode="auto">
          <a:xfrm>
            <a:off x="127000" y="946150"/>
            <a:ext cx="3200400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bIns="1371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 b="1" u="sng">
                <a:solidFill>
                  <a:srgbClr val="000000"/>
                </a:solidFill>
                <a:latin typeface="Arial" charset="0"/>
              </a:rPr>
              <a:t>1. Quan sát l</a:t>
            </a:r>
            <a:r>
              <a:rPr lang="vi-VN" sz="2300" b="1" u="sng">
                <a:solidFill>
                  <a:srgbClr val="000000"/>
                </a:solidFill>
                <a:latin typeface="Arial" charset="0"/>
              </a:rPr>
              <a:t>ư</a:t>
            </a:r>
            <a:r>
              <a:rPr lang="en-US" sz="2300" b="1" u="sng">
                <a:solidFill>
                  <a:srgbClr val="000000"/>
                </a:solidFill>
                <a:latin typeface="Arial" charset="0"/>
              </a:rPr>
              <a:t>ợc </a:t>
            </a:r>
            <a:r>
              <a:rPr lang="vi-VN" sz="2300" b="1" u="sng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2300" b="1" u="sng">
                <a:solidFill>
                  <a:srgbClr val="000000"/>
                </a:solidFill>
                <a:latin typeface="Arial" charset="0"/>
              </a:rPr>
              <a:t>ồ.</a:t>
            </a:r>
          </a:p>
        </p:txBody>
      </p:sp>
      <p:grpSp>
        <p:nvGrpSpPr>
          <p:cNvPr id="4" name="Group 134"/>
          <p:cNvGrpSpPr>
            <a:grpSpLocks/>
          </p:cNvGrpSpPr>
          <p:nvPr/>
        </p:nvGrpSpPr>
        <p:grpSpPr bwMode="auto">
          <a:xfrm>
            <a:off x="2136775" y="482600"/>
            <a:ext cx="7705725" cy="3305175"/>
            <a:chOff x="1386" y="288"/>
            <a:chExt cx="4854" cy="2082"/>
          </a:xfrm>
        </p:grpSpPr>
        <p:grpSp>
          <p:nvGrpSpPr>
            <p:cNvPr id="5146" name="Group 116"/>
            <p:cNvGrpSpPr>
              <a:grpSpLocks/>
            </p:cNvGrpSpPr>
            <p:nvPr/>
          </p:nvGrpSpPr>
          <p:grpSpPr bwMode="auto">
            <a:xfrm>
              <a:off x="1386" y="288"/>
              <a:ext cx="4854" cy="2082"/>
              <a:chOff x="324" y="334"/>
              <a:chExt cx="5558" cy="2286"/>
            </a:xfrm>
          </p:grpSpPr>
          <p:pic>
            <p:nvPicPr>
              <p:cNvPr id="5148" name="Picture 106" descr="bAN CAU BAC"/>
              <p:cNvPicPr>
                <a:picLocks noChangeAspect="1" noChangeArrowheads="1"/>
              </p:cNvPicPr>
              <p:nvPr/>
            </p:nvPicPr>
            <p:blipFill>
              <a:blip r:embed="rId5">
                <a:lum bright="10000" contrast="40000"/>
              </a:blip>
              <a:srcRect/>
              <a:stretch>
                <a:fillRect/>
              </a:stretch>
            </p:blipFill>
            <p:spPr bwMode="auto">
              <a:xfrm>
                <a:off x="324" y="334"/>
                <a:ext cx="5558" cy="2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49" name="WordArt 115"/>
              <p:cNvSpPr>
                <a:spLocks noChangeArrowheads="1" noChangeShapeType="1" noTextEdit="1"/>
              </p:cNvSpPr>
              <p:nvPr/>
            </p:nvSpPr>
            <p:spPr bwMode="auto">
              <a:xfrm>
                <a:off x="3984" y="1392"/>
                <a:ext cx="720" cy="14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>
                    <a:ln w="19050">
                      <a:solidFill>
                        <a:srgbClr val="00FF00"/>
                      </a:solidFill>
                      <a:round/>
                      <a:headEnd/>
                      <a:tailEnd/>
                    </a:ln>
                    <a:solidFill>
                      <a:schemeClr val="hlink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  <a:latin typeface="Arial"/>
                    <a:cs typeface="Arial"/>
                  </a:rPr>
                  <a:t>CHÂU Á</a:t>
                </a:r>
              </a:p>
            </p:txBody>
          </p:sp>
        </p:grpSp>
        <p:sp>
          <p:nvSpPr>
            <p:cNvPr id="5147" name="WordArt 130"/>
            <p:cNvSpPr>
              <a:spLocks noChangeArrowheads="1" noChangeShapeType="1" noTextEdit="1"/>
            </p:cNvSpPr>
            <p:nvPr/>
          </p:nvSpPr>
          <p:spPr bwMode="auto">
            <a:xfrm>
              <a:off x="3883" y="1119"/>
              <a:ext cx="577" cy="1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9050">
                    <a:solidFill>
                      <a:srgbClr val="00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Arial"/>
                  <a:cs typeface="Arial"/>
                </a:rPr>
                <a:t>CHÂU ÂU</a:t>
              </a:r>
            </a:p>
          </p:txBody>
        </p:sp>
      </p:grpSp>
      <p:sp>
        <p:nvSpPr>
          <p:cNvPr id="104583" name="Line 135"/>
          <p:cNvSpPr>
            <a:spLocks noChangeShapeType="1"/>
          </p:cNvSpPr>
          <p:nvPr/>
        </p:nvSpPr>
        <p:spPr bwMode="auto">
          <a:xfrm flipV="1">
            <a:off x="2298700" y="3627438"/>
            <a:ext cx="7467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bIns="137160" anchor="ctr"/>
          <a:lstStyle/>
          <a:p>
            <a:endParaRPr lang="en-US"/>
          </a:p>
        </p:txBody>
      </p:sp>
      <p:sp>
        <p:nvSpPr>
          <p:cNvPr id="104586" name="AutoShape 138"/>
          <p:cNvSpPr>
            <a:spLocks noChangeArrowheads="1"/>
          </p:cNvSpPr>
          <p:nvPr/>
        </p:nvSpPr>
        <p:spPr bwMode="auto">
          <a:xfrm>
            <a:off x="3352800" y="1371600"/>
            <a:ext cx="2743200" cy="1371600"/>
          </a:xfrm>
          <a:prstGeom prst="cloudCallout">
            <a:avLst>
              <a:gd name="adj1" fmla="val -47972"/>
              <a:gd name="adj2" fmla="val 8541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28575">
            <a:solidFill>
              <a:schemeClr val="hlink"/>
            </a:solidFill>
            <a:round/>
            <a:headEnd/>
            <a:tailEnd/>
          </a:ln>
        </p:spPr>
        <p:txBody>
          <a:bodyPr bIns="137160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104587" name="WordArt 139"/>
          <p:cNvSpPr>
            <a:spLocks noChangeArrowheads="1" noChangeShapeType="1" noTextEdit="1"/>
          </p:cNvSpPr>
          <p:nvPr/>
        </p:nvSpPr>
        <p:spPr bwMode="auto">
          <a:xfrm>
            <a:off x="3962400" y="1905000"/>
            <a:ext cx="12954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47"/>
              </a:avLst>
            </a:prstTxWarp>
          </a:bodyPr>
          <a:lstStyle/>
          <a:p>
            <a:pPr algn="ctr"/>
            <a:r>
              <a:rPr lang="en-US" sz="2000" b="1" kern="10">
                <a:ln w="6350">
                  <a:solidFill>
                    <a:schemeClr val="hlink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Bán cầu bắc</a:t>
            </a:r>
          </a:p>
        </p:txBody>
      </p:sp>
    </p:spTree>
  </p:cSld>
  <p:clrMapOvr>
    <a:masterClrMapping/>
  </p:clrMapOvr>
  <p:transition spd="med">
    <p:split orient="vert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10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"/>
                                        <p:tgtEl>
                                          <p:spTgt spid="1045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"/>
                                        <p:tgtEl>
                                          <p:spTgt spid="1045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"/>
                                        <p:tgtEl>
                                          <p:spTgt spid="1045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104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104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57" grpId="0"/>
      <p:bldP spid="104583" grpId="0" animBg="1"/>
      <p:bldP spid="104586" grpId="0" animBg="1"/>
      <p:bldP spid="104586" grpId="1" animBg="1"/>
      <p:bldP spid="104587" grpId="0" animBg="1"/>
      <p:bldP spid="10458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14" descr="luoc do cac khu vuc chau a"/>
          <p:cNvPicPr>
            <a:picLocks noChangeAspect="1" noChangeArrowheads="1"/>
          </p:cNvPicPr>
          <p:nvPr/>
        </p:nvPicPr>
        <p:blipFill>
          <a:blip r:embed="rId4">
            <a:lum bright="-20000" contrast="54000"/>
          </a:blip>
          <a:srcRect l="4387" t="6461" r="4282" b="5960"/>
          <a:stretch>
            <a:fillRect/>
          </a:stretch>
        </p:blipFill>
        <p:spPr bwMode="auto">
          <a:xfrm>
            <a:off x="1243013" y="1143000"/>
            <a:ext cx="751998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638800" y="1247775"/>
            <a:ext cx="1752600" cy="3962400"/>
            <a:chOff x="4078" y="252"/>
            <a:chExt cx="816" cy="3636"/>
          </a:xfrm>
        </p:grpSpPr>
        <p:sp>
          <p:nvSpPr>
            <p:cNvPr id="6156" name="Line 16"/>
            <p:cNvSpPr>
              <a:spLocks noChangeShapeType="1"/>
            </p:cNvSpPr>
            <p:nvPr/>
          </p:nvSpPr>
          <p:spPr bwMode="auto">
            <a:xfrm>
              <a:off x="4512" y="252"/>
              <a:ext cx="0" cy="3636"/>
            </a:xfrm>
            <a:prstGeom prst="line">
              <a:avLst/>
            </a:prstGeom>
            <a:noFill/>
            <a:ln w="41275">
              <a:solidFill>
                <a:srgbClr val="0000FF"/>
              </a:solidFill>
              <a:round/>
              <a:headEnd type="triangle" w="lg" len="lg"/>
              <a:tailEnd type="triangle" w="lg" len="lg"/>
            </a:ln>
          </p:spPr>
          <p:txBody>
            <a:bodyPr bIns="137160" anchor="ctr"/>
            <a:lstStyle/>
            <a:p>
              <a:endParaRPr lang="en-US"/>
            </a:p>
          </p:txBody>
        </p:sp>
        <p:sp>
          <p:nvSpPr>
            <p:cNvPr id="6157" name="Rectangle 17"/>
            <p:cNvSpPr>
              <a:spLocks noChangeArrowheads="1"/>
            </p:cNvSpPr>
            <p:nvPr/>
          </p:nvSpPr>
          <p:spPr bwMode="auto">
            <a:xfrm>
              <a:off x="4078" y="1910"/>
              <a:ext cx="816" cy="336"/>
            </a:xfrm>
            <a:prstGeom prst="rect">
              <a:avLst/>
            </a:prstGeom>
            <a:solidFill>
              <a:srgbClr val="FFFFFF"/>
            </a:solidFill>
            <a:ln w="38100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bIns="137160" anchor="ctr"/>
            <a:lstStyle/>
            <a:p>
              <a:pPr algn="ctr"/>
              <a:r>
                <a:rPr lang="en-US" b="1">
                  <a:latin typeface="Arial" charset="0"/>
                </a:rPr>
                <a:t>8.500 Km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447800" y="2819400"/>
            <a:ext cx="7005638" cy="368300"/>
            <a:chOff x="2784" y="1968"/>
            <a:chExt cx="3456" cy="240"/>
          </a:xfrm>
        </p:grpSpPr>
        <p:sp>
          <p:nvSpPr>
            <p:cNvPr id="6154" name="Line 19"/>
            <p:cNvSpPr>
              <a:spLocks noChangeShapeType="1"/>
            </p:cNvSpPr>
            <p:nvPr/>
          </p:nvSpPr>
          <p:spPr bwMode="auto">
            <a:xfrm flipH="1">
              <a:off x="2784" y="2112"/>
              <a:ext cx="3456" cy="1"/>
            </a:xfrm>
            <a:prstGeom prst="line">
              <a:avLst/>
            </a:prstGeom>
            <a:noFill/>
            <a:ln w="41275">
              <a:solidFill>
                <a:srgbClr val="0000FF"/>
              </a:solidFill>
              <a:round/>
              <a:headEnd type="triangle" w="lg" len="lg"/>
              <a:tailEnd type="triangle" w="lg" len="lg"/>
            </a:ln>
          </p:spPr>
          <p:txBody>
            <a:bodyPr bIns="137160" anchor="ctr"/>
            <a:lstStyle/>
            <a:p>
              <a:endParaRPr lang="en-US"/>
            </a:p>
          </p:txBody>
        </p:sp>
        <p:sp>
          <p:nvSpPr>
            <p:cNvPr id="6155" name="Rectangle 20"/>
            <p:cNvSpPr>
              <a:spLocks noChangeArrowheads="1"/>
            </p:cNvSpPr>
            <p:nvPr/>
          </p:nvSpPr>
          <p:spPr bwMode="auto">
            <a:xfrm>
              <a:off x="4080" y="1968"/>
              <a:ext cx="816" cy="240"/>
            </a:xfrm>
            <a:prstGeom prst="rect">
              <a:avLst/>
            </a:prstGeom>
            <a:solidFill>
              <a:srgbClr val="FFFFFF"/>
            </a:solidFill>
            <a:ln w="38100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bIns="137160" anchor="ctr"/>
            <a:lstStyle/>
            <a:p>
              <a:pPr algn="ctr"/>
              <a:r>
                <a:rPr lang="en-US" b="1">
                  <a:latin typeface="Arial" charset="0"/>
                </a:rPr>
                <a:t>9.200 Km</a:t>
              </a:r>
            </a:p>
          </p:txBody>
        </p:sp>
      </p:grpSp>
      <p:sp>
        <p:nvSpPr>
          <p:cNvPr id="309279" name="Text Box 31"/>
          <p:cNvSpPr txBox="1">
            <a:spLocks noChangeArrowheads="1"/>
          </p:cNvSpPr>
          <p:nvPr/>
        </p:nvSpPr>
        <p:spPr bwMode="auto">
          <a:xfrm>
            <a:off x="381000" y="5638800"/>
            <a:ext cx="83820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bIns="1371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Arial" charset="0"/>
              </a:rPr>
              <a:t>  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split orient="vert"/>
    <p:sndAc>
      <p:stSnd>
        <p:snd r:embed="rId3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9" presetID="53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8" presetID="53" presetClass="exit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092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09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09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3b6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" y="1028700"/>
            <a:ext cx="9753600" cy="5734050"/>
          </a:xfrm>
          <a:prstGeom prst="rect">
            <a:avLst/>
          </a:prstGeom>
          <a:noFill/>
          <a:ln w="57150" cmpd="thinThick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7171" name="Picture 112" descr="CAC CHAU LUC2"/>
          <p:cNvPicPr>
            <a:picLocks noChangeAspect="1" noChangeArrowheads="1"/>
          </p:cNvPicPr>
          <p:nvPr/>
        </p:nvPicPr>
        <p:blipFill>
          <a:blip r:embed="rId4">
            <a:lum bright="-20000" contrast="36000"/>
          </a:blip>
          <a:srcRect/>
          <a:stretch>
            <a:fillRect/>
          </a:stretch>
        </p:blipFill>
        <p:spPr bwMode="auto">
          <a:xfrm>
            <a:off x="2138363" y="838200"/>
            <a:ext cx="7767637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1713" name="Freeform 113"/>
          <p:cNvSpPr>
            <a:spLocks/>
          </p:cNvSpPr>
          <p:nvPr/>
        </p:nvSpPr>
        <p:spPr bwMode="auto">
          <a:xfrm>
            <a:off x="5857875" y="1490663"/>
            <a:ext cx="1181100" cy="1066800"/>
          </a:xfrm>
          <a:custGeom>
            <a:avLst/>
            <a:gdLst>
              <a:gd name="T0" fmla="*/ 2147483647 w 954"/>
              <a:gd name="T1" fmla="*/ 2147483647 h 767"/>
              <a:gd name="T2" fmla="*/ 2147483647 w 954"/>
              <a:gd name="T3" fmla="*/ 2147483647 h 767"/>
              <a:gd name="T4" fmla="*/ 2147483647 w 954"/>
              <a:gd name="T5" fmla="*/ 2147483647 h 767"/>
              <a:gd name="T6" fmla="*/ 2147483647 w 954"/>
              <a:gd name="T7" fmla="*/ 2147483647 h 767"/>
              <a:gd name="T8" fmla="*/ 2147483647 w 954"/>
              <a:gd name="T9" fmla="*/ 0 h 767"/>
              <a:gd name="T10" fmla="*/ 2147483647 w 954"/>
              <a:gd name="T11" fmla="*/ 2147483647 h 767"/>
              <a:gd name="T12" fmla="*/ 2147483647 w 954"/>
              <a:gd name="T13" fmla="*/ 2147483647 h 767"/>
              <a:gd name="T14" fmla="*/ 2147483647 w 954"/>
              <a:gd name="T15" fmla="*/ 2147483647 h 767"/>
              <a:gd name="T16" fmla="*/ 2147483647 w 954"/>
              <a:gd name="T17" fmla="*/ 2147483647 h 767"/>
              <a:gd name="T18" fmla="*/ 2147483647 w 954"/>
              <a:gd name="T19" fmla="*/ 2147483647 h 767"/>
              <a:gd name="T20" fmla="*/ 2147483647 w 954"/>
              <a:gd name="T21" fmla="*/ 2147483647 h 767"/>
              <a:gd name="T22" fmla="*/ 2147483647 w 954"/>
              <a:gd name="T23" fmla="*/ 2147483647 h 767"/>
              <a:gd name="T24" fmla="*/ 2147483647 w 954"/>
              <a:gd name="T25" fmla="*/ 2147483647 h 767"/>
              <a:gd name="T26" fmla="*/ 2147483647 w 954"/>
              <a:gd name="T27" fmla="*/ 2147483647 h 767"/>
              <a:gd name="T28" fmla="*/ 2147483647 w 954"/>
              <a:gd name="T29" fmla="*/ 2147483647 h 767"/>
              <a:gd name="T30" fmla="*/ 2147483647 w 954"/>
              <a:gd name="T31" fmla="*/ 2147483647 h 767"/>
              <a:gd name="T32" fmla="*/ 2147483647 w 954"/>
              <a:gd name="T33" fmla="*/ 2147483647 h 767"/>
              <a:gd name="T34" fmla="*/ 2147483647 w 954"/>
              <a:gd name="T35" fmla="*/ 2147483647 h 767"/>
              <a:gd name="T36" fmla="*/ 2147483647 w 954"/>
              <a:gd name="T37" fmla="*/ 2147483647 h 767"/>
              <a:gd name="T38" fmla="*/ 2147483647 w 954"/>
              <a:gd name="T39" fmla="*/ 2147483647 h 767"/>
              <a:gd name="T40" fmla="*/ 2147483647 w 954"/>
              <a:gd name="T41" fmla="*/ 2147483647 h 767"/>
              <a:gd name="T42" fmla="*/ 2147483647 w 954"/>
              <a:gd name="T43" fmla="*/ 2147483647 h 767"/>
              <a:gd name="T44" fmla="*/ 2147483647 w 954"/>
              <a:gd name="T45" fmla="*/ 2147483647 h 767"/>
              <a:gd name="T46" fmla="*/ 2147483647 w 954"/>
              <a:gd name="T47" fmla="*/ 2147483647 h 767"/>
              <a:gd name="T48" fmla="*/ 2147483647 w 954"/>
              <a:gd name="T49" fmla="*/ 2147483647 h 767"/>
              <a:gd name="T50" fmla="*/ 2147483647 w 954"/>
              <a:gd name="T51" fmla="*/ 2147483647 h 767"/>
              <a:gd name="T52" fmla="*/ 2147483647 w 954"/>
              <a:gd name="T53" fmla="*/ 2147483647 h 767"/>
              <a:gd name="T54" fmla="*/ 2147483647 w 954"/>
              <a:gd name="T55" fmla="*/ 2147483647 h 767"/>
              <a:gd name="T56" fmla="*/ 2147483647 w 954"/>
              <a:gd name="T57" fmla="*/ 2147483647 h 767"/>
              <a:gd name="T58" fmla="*/ 2147483647 w 954"/>
              <a:gd name="T59" fmla="*/ 2147483647 h 767"/>
              <a:gd name="T60" fmla="*/ 2147483647 w 954"/>
              <a:gd name="T61" fmla="*/ 2147483647 h 767"/>
              <a:gd name="T62" fmla="*/ 2147483647 w 954"/>
              <a:gd name="T63" fmla="*/ 2147483647 h 767"/>
              <a:gd name="T64" fmla="*/ 2147483647 w 954"/>
              <a:gd name="T65" fmla="*/ 2147483647 h 767"/>
              <a:gd name="T66" fmla="*/ 2147483647 w 954"/>
              <a:gd name="T67" fmla="*/ 2147483647 h 767"/>
              <a:gd name="T68" fmla="*/ 2147483647 w 954"/>
              <a:gd name="T69" fmla="*/ 2147483647 h 767"/>
              <a:gd name="T70" fmla="*/ 2147483647 w 954"/>
              <a:gd name="T71" fmla="*/ 2147483647 h 767"/>
              <a:gd name="T72" fmla="*/ 2147483647 w 954"/>
              <a:gd name="T73" fmla="*/ 2147483647 h 767"/>
              <a:gd name="T74" fmla="*/ 2147483647 w 954"/>
              <a:gd name="T75" fmla="*/ 2147483647 h 767"/>
              <a:gd name="T76" fmla="*/ 2147483647 w 954"/>
              <a:gd name="T77" fmla="*/ 2147483647 h 767"/>
              <a:gd name="T78" fmla="*/ 2147483647 w 954"/>
              <a:gd name="T79" fmla="*/ 2147483647 h 767"/>
              <a:gd name="T80" fmla="*/ 2147483647 w 954"/>
              <a:gd name="T81" fmla="*/ 2147483647 h 767"/>
              <a:gd name="T82" fmla="*/ 2147483647 w 954"/>
              <a:gd name="T83" fmla="*/ 2147483647 h 767"/>
              <a:gd name="T84" fmla="*/ 2147483647 w 954"/>
              <a:gd name="T85" fmla="*/ 2147483647 h 767"/>
              <a:gd name="T86" fmla="*/ 2147483647 w 954"/>
              <a:gd name="T87" fmla="*/ 2147483647 h 767"/>
              <a:gd name="T88" fmla="*/ 2147483647 w 954"/>
              <a:gd name="T89" fmla="*/ 2147483647 h 767"/>
              <a:gd name="T90" fmla="*/ 2147483647 w 954"/>
              <a:gd name="T91" fmla="*/ 2147483647 h 767"/>
              <a:gd name="T92" fmla="*/ 2147483647 w 954"/>
              <a:gd name="T93" fmla="*/ 2147483647 h 767"/>
              <a:gd name="T94" fmla="*/ 2147483647 w 954"/>
              <a:gd name="T95" fmla="*/ 2147483647 h 767"/>
              <a:gd name="T96" fmla="*/ 2147483647 w 954"/>
              <a:gd name="T97" fmla="*/ 2147483647 h 767"/>
              <a:gd name="T98" fmla="*/ 2147483647 w 954"/>
              <a:gd name="T99" fmla="*/ 2147483647 h 767"/>
              <a:gd name="T100" fmla="*/ 2147483647 w 954"/>
              <a:gd name="T101" fmla="*/ 2147483647 h 76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954"/>
              <a:gd name="T154" fmla="*/ 0 h 767"/>
              <a:gd name="T155" fmla="*/ 954 w 954"/>
              <a:gd name="T156" fmla="*/ 767 h 76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954" h="767">
                <a:moveTo>
                  <a:pt x="213" y="258"/>
                </a:moveTo>
                <a:cubicBezTo>
                  <a:pt x="210" y="234"/>
                  <a:pt x="194" y="183"/>
                  <a:pt x="222" y="174"/>
                </a:cubicBezTo>
                <a:cubicBezTo>
                  <a:pt x="226" y="157"/>
                  <a:pt x="237" y="152"/>
                  <a:pt x="252" y="147"/>
                </a:cubicBezTo>
                <a:cubicBezTo>
                  <a:pt x="259" y="136"/>
                  <a:pt x="264" y="137"/>
                  <a:pt x="270" y="126"/>
                </a:cubicBezTo>
                <a:cubicBezTo>
                  <a:pt x="274" y="120"/>
                  <a:pt x="282" y="108"/>
                  <a:pt x="282" y="108"/>
                </a:cubicBezTo>
                <a:cubicBezTo>
                  <a:pt x="283" y="101"/>
                  <a:pt x="281" y="93"/>
                  <a:pt x="285" y="87"/>
                </a:cubicBezTo>
                <a:cubicBezTo>
                  <a:pt x="289" y="82"/>
                  <a:pt x="303" y="81"/>
                  <a:pt x="303" y="81"/>
                </a:cubicBezTo>
                <a:cubicBezTo>
                  <a:pt x="314" y="65"/>
                  <a:pt x="301" y="30"/>
                  <a:pt x="324" y="27"/>
                </a:cubicBezTo>
                <a:cubicBezTo>
                  <a:pt x="335" y="25"/>
                  <a:pt x="346" y="25"/>
                  <a:pt x="357" y="24"/>
                </a:cubicBezTo>
                <a:cubicBezTo>
                  <a:pt x="375" y="12"/>
                  <a:pt x="389" y="4"/>
                  <a:pt x="411" y="0"/>
                </a:cubicBezTo>
                <a:cubicBezTo>
                  <a:pt x="485" y="2"/>
                  <a:pt x="487" y="2"/>
                  <a:pt x="537" y="9"/>
                </a:cubicBezTo>
                <a:cubicBezTo>
                  <a:pt x="548" y="16"/>
                  <a:pt x="558" y="17"/>
                  <a:pt x="570" y="21"/>
                </a:cubicBezTo>
                <a:cubicBezTo>
                  <a:pt x="577" y="31"/>
                  <a:pt x="584" y="37"/>
                  <a:pt x="588" y="48"/>
                </a:cubicBezTo>
                <a:cubicBezTo>
                  <a:pt x="585" y="58"/>
                  <a:pt x="573" y="75"/>
                  <a:pt x="573" y="75"/>
                </a:cubicBezTo>
                <a:cubicBezTo>
                  <a:pt x="569" y="92"/>
                  <a:pt x="567" y="96"/>
                  <a:pt x="570" y="114"/>
                </a:cubicBezTo>
                <a:cubicBezTo>
                  <a:pt x="586" y="110"/>
                  <a:pt x="594" y="105"/>
                  <a:pt x="612" y="102"/>
                </a:cubicBezTo>
                <a:cubicBezTo>
                  <a:pt x="614" y="84"/>
                  <a:pt x="612" y="61"/>
                  <a:pt x="633" y="75"/>
                </a:cubicBezTo>
                <a:cubicBezTo>
                  <a:pt x="663" y="72"/>
                  <a:pt x="666" y="73"/>
                  <a:pt x="651" y="51"/>
                </a:cubicBezTo>
                <a:cubicBezTo>
                  <a:pt x="663" y="43"/>
                  <a:pt x="666" y="46"/>
                  <a:pt x="678" y="54"/>
                </a:cubicBezTo>
                <a:cubicBezTo>
                  <a:pt x="685" y="75"/>
                  <a:pt x="733" y="65"/>
                  <a:pt x="702" y="45"/>
                </a:cubicBezTo>
                <a:cubicBezTo>
                  <a:pt x="701" y="41"/>
                  <a:pt x="694" y="28"/>
                  <a:pt x="702" y="24"/>
                </a:cubicBezTo>
                <a:cubicBezTo>
                  <a:pt x="705" y="22"/>
                  <a:pt x="708" y="29"/>
                  <a:pt x="711" y="30"/>
                </a:cubicBezTo>
                <a:cubicBezTo>
                  <a:pt x="717" y="33"/>
                  <a:pt x="729" y="36"/>
                  <a:pt x="729" y="36"/>
                </a:cubicBezTo>
                <a:cubicBezTo>
                  <a:pt x="736" y="35"/>
                  <a:pt x="743" y="35"/>
                  <a:pt x="750" y="33"/>
                </a:cubicBezTo>
                <a:cubicBezTo>
                  <a:pt x="753" y="32"/>
                  <a:pt x="756" y="26"/>
                  <a:pt x="759" y="27"/>
                </a:cubicBezTo>
                <a:cubicBezTo>
                  <a:pt x="762" y="28"/>
                  <a:pt x="760" y="34"/>
                  <a:pt x="762" y="36"/>
                </a:cubicBezTo>
                <a:cubicBezTo>
                  <a:pt x="764" y="38"/>
                  <a:pt x="768" y="38"/>
                  <a:pt x="771" y="39"/>
                </a:cubicBezTo>
                <a:cubicBezTo>
                  <a:pt x="808" y="34"/>
                  <a:pt x="790" y="26"/>
                  <a:pt x="831" y="30"/>
                </a:cubicBezTo>
                <a:cubicBezTo>
                  <a:pt x="834" y="45"/>
                  <a:pt x="843" y="58"/>
                  <a:pt x="858" y="63"/>
                </a:cubicBezTo>
                <a:cubicBezTo>
                  <a:pt x="861" y="73"/>
                  <a:pt x="873" y="90"/>
                  <a:pt x="873" y="90"/>
                </a:cubicBezTo>
                <a:cubicBezTo>
                  <a:pt x="875" y="142"/>
                  <a:pt x="878" y="189"/>
                  <a:pt x="882" y="240"/>
                </a:cubicBezTo>
                <a:cubicBezTo>
                  <a:pt x="885" y="276"/>
                  <a:pt x="877" y="298"/>
                  <a:pt x="906" y="318"/>
                </a:cubicBezTo>
                <a:cubicBezTo>
                  <a:pt x="912" y="336"/>
                  <a:pt x="919" y="347"/>
                  <a:pt x="930" y="363"/>
                </a:cubicBezTo>
                <a:cubicBezTo>
                  <a:pt x="934" y="368"/>
                  <a:pt x="932" y="376"/>
                  <a:pt x="936" y="381"/>
                </a:cubicBezTo>
                <a:cubicBezTo>
                  <a:pt x="941" y="389"/>
                  <a:pt x="948" y="408"/>
                  <a:pt x="948" y="408"/>
                </a:cubicBezTo>
                <a:cubicBezTo>
                  <a:pt x="942" y="457"/>
                  <a:pt x="954" y="422"/>
                  <a:pt x="882" y="435"/>
                </a:cubicBezTo>
                <a:cubicBezTo>
                  <a:pt x="876" y="436"/>
                  <a:pt x="875" y="445"/>
                  <a:pt x="870" y="447"/>
                </a:cubicBezTo>
                <a:cubicBezTo>
                  <a:pt x="863" y="437"/>
                  <a:pt x="858" y="433"/>
                  <a:pt x="846" y="429"/>
                </a:cubicBezTo>
                <a:cubicBezTo>
                  <a:pt x="834" y="430"/>
                  <a:pt x="822" y="428"/>
                  <a:pt x="810" y="432"/>
                </a:cubicBezTo>
                <a:cubicBezTo>
                  <a:pt x="807" y="433"/>
                  <a:pt x="809" y="438"/>
                  <a:pt x="807" y="441"/>
                </a:cubicBezTo>
                <a:cubicBezTo>
                  <a:pt x="801" y="452"/>
                  <a:pt x="792" y="468"/>
                  <a:pt x="783" y="477"/>
                </a:cubicBezTo>
                <a:cubicBezTo>
                  <a:pt x="789" y="516"/>
                  <a:pt x="777" y="486"/>
                  <a:pt x="807" y="501"/>
                </a:cubicBezTo>
                <a:cubicBezTo>
                  <a:pt x="810" y="502"/>
                  <a:pt x="808" y="508"/>
                  <a:pt x="810" y="510"/>
                </a:cubicBezTo>
                <a:cubicBezTo>
                  <a:pt x="815" y="515"/>
                  <a:pt x="828" y="522"/>
                  <a:pt x="828" y="522"/>
                </a:cubicBezTo>
                <a:cubicBezTo>
                  <a:pt x="824" y="546"/>
                  <a:pt x="814" y="543"/>
                  <a:pt x="807" y="564"/>
                </a:cubicBezTo>
                <a:cubicBezTo>
                  <a:pt x="808" y="576"/>
                  <a:pt x="816" y="628"/>
                  <a:pt x="810" y="651"/>
                </a:cubicBezTo>
                <a:cubicBezTo>
                  <a:pt x="799" y="650"/>
                  <a:pt x="786" y="652"/>
                  <a:pt x="777" y="645"/>
                </a:cubicBezTo>
                <a:cubicBezTo>
                  <a:pt x="772" y="641"/>
                  <a:pt x="773" y="631"/>
                  <a:pt x="768" y="627"/>
                </a:cubicBezTo>
                <a:cubicBezTo>
                  <a:pt x="757" y="619"/>
                  <a:pt x="743" y="616"/>
                  <a:pt x="732" y="609"/>
                </a:cubicBezTo>
                <a:cubicBezTo>
                  <a:pt x="718" y="599"/>
                  <a:pt x="726" y="604"/>
                  <a:pt x="705" y="597"/>
                </a:cubicBezTo>
                <a:cubicBezTo>
                  <a:pt x="702" y="596"/>
                  <a:pt x="696" y="594"/>
                  <a:pt x="696" y="594"/>
                </a:cubicBezTo>
                <a:cubicBezTo>
                  <a:pt x="671" y="569"/>
                  <a:pt x="686" y="540"/>
                  <a:pt x="654" y="519"/>
                </a:cubicBezTo>
                <a:cubicBezTo>
                  <a:pt x="643" y="520"/>
                  <a:pt x="632" y="519"/>
                  <a:pt x="621" y="522"/>
                </a:cubicBezTo>
                <a:cubicBezTo>
                  <a:pt x="618" y="523"/>
                  <a:pt x="618" y="528"/>
                  <a:pt x="615" y="531"/>
                </a:cubicBezTo>
                <a:cubicBezTo>
                  <a:pt x="612" y="534"/>
                  <a:pt x="609" y="536"/>
                  <a:pt x="606" y="537"/>
                </a:cubicBezTo>
                <a:cubicBezTo>
                  <a:pt x="597" y="539"/>
                  <a:pt x="588" y="539"/>
                  <a:pt x="579" y="540"/>
                </a:cubicBezTo>
                <a:cubicBezTo>
                  <a:pt x="567" y="558"/>
                  <a:pt x="563" y="577"/>
                  <a:pt x="552" y="594"/>
                </a:cubicBezTo>
                <a:cubicBezTo>
                  <a:pt x="549" y="627"/>
                  <a:pt x="547" y="651"/>
                  <a:pt x="513" y="657"/>
                </a:cubicBezTo>
                <a:cubicBezTo>
                  <a:pt x="506" y="667"/>
                  <a:pt x="501" y="671"/>
                  <a:pt x="489" y="675"/>
                </a:cubicBezTo>
                <a:cubicBezTo>
                  <a:pt x="497" y="688"/>
                  <a:pt x="494" y="693"/>
                  <a:pt x="486" y="705"/>
                </a:cubicBezTo>
                <a:cubicBezTo>
                  <a:pt x="483" y="729"/>
                  <a:pt x="482" y="739"/>
                  <a:pt x="459" y="747"/>
                </a:cubicBezTo>
                <a:cubicBezTo>
                  <a:pt x="450" y="719"/>
                  <a:pt x="440" y="691"/>
                  <a:pt x="423" y="666"/>
                </a:cubicBezTo>
                <a:cubicBezTo>
                  <a:pt x="419" y="661"/>
                  <a:pt x="419" y="654"/>
                  <a:pt x="417" y="648"/>
                </a:cubicBezTo>
                <a:cubicBezTo>
                  <a:pt x="410" y="627"/>
                  <a:pt x="392" y="612"/>
                  <a:pt x="375" y="600"/>
                </a:cubicBezTo>
                <a:cubicBezTo>
                  <a:pt x="359" y="590"/>
                  <a:pt x="356" y="576"/>
                  <a:pt x="339" y="570"/>
                </a:cubicBezTo>
                <a:cubicBezTo>
                  <a:pt x="310" y="580"/>
                  <a:pt x="344" y="612"/>
                  <a:pt x="357" y="621"/>
                </a:cubicBezTo>
                <a:cubicBezTo>
                  <a:pt x="361" y="633"/>
                  <a:pt x="369" y="636"/>
                  <a:pt x="378" y="645"/>
                </a:cubicBezTo>
                <a:cubicBezTo>
                  <a:pt x="375" y="704"/>
                  <a:pt x="387" y="716"/>
                  <a:pt x="339" y="732"/>
                </a:cubicBezTo>
                <a:cubicBezTo>
                  <a:pt x="346" y="722"/>
                  <a:pt x="353" y="718"/>
                  <a:pt x="360" y="708"/>
                </a:cubicBezTo>
                <a:cubicBezTo>
                  <a:pt x="359" y="699"/>
                  <a:pt x="361" y="689"/>
                  <a:pt x="357" y="681"/>
                </a:cubicBezTo>
                <a:cubicBezTo>
                  <a:pt x="351" y="670"/>
                  <a:pt x="330" y="668"/>
                  <a:pt x="321" y="660"/>
                </a:cubicBezTo>
                <a:cubicBezTo>
                  <a:pt x="309" y="650"/>
                  <a:pt x="304" y="636"/>
                  <a:pt x="291" y="627"/>
                </a:cubicBezTo>
                <a:cubicBezTo>
                  <a:pt x="286" y="612"/>
                  <a:pt x="286" y="599"/>
                  <a:pt x="270" y="594"/>
                </a:cubicBezTo>
                <a:cubicBezTo>
                  <a:pt x="257" y="595"/>
                  <a:pt x="244" y="594"/>
                  <a:pt x="231" y="597"/>
                </a:cubicBezTo>
                <a:cubicBezTo>
                  <a:pt x="224" y="599"/>
                  <a:pt x="213" y="609"/>
                  <a:pt x="213" y="609"/>
                </a:cubicBezTo>
                <a:cubicBezTo>
                  <a:pt x="203" y="624"/>
                  <a:pt x="198" y="632"/>
                  <a:pt x="183" y="642"/>
                </a:cubicBezTo>
                <a:cubicBezTo>
                  <a:pt x="177" y="659"/>
                  <a:pt x="158" y="667"/>
                  <a:pt x="150" y="684"/>
                </a:cubicBezTo>
                <a:cubicBezTo>
                  <a:pt x="136" y="715"/>
                  <a:pt x="129" y="742"/>
                  <a:pt x="99" y="762"/>
                </a:cubicBezTo>
                <a:cubicBezTo>
                  <a:pt x="17" y="758"/>
                  <a:pt x="49" y="767"/>
                  <a:pt x="9" y="741"/>
                </a:cubicBezTo>
                <a:cubicBezTo>
                  <a:pt x="7" y="735"/>
                  <a:pt x="5" y="729"/>
                  <a:pt x="3" y="723"/>
                </a:cubicBezTo>
                <a:cubicBezTo>
                  <a:pt x="2" y="720"/>
                  <a:pt x="0" y="714"/>
                  <a:pt x="0" y="714"/>
                </a:cubicBezTo>
                <a:cubicBezTo>
                  <a:pt x="3" y="671"/>
                  <a:pt x="3" y="681"/>
                  <a:pt x="12" y="654"/>
                </a:cubicBezTo>
                <a:cubicBezTo>
                  <a:pt x="13" y="637"/>
                  <a:pt x="9" y="619"/>
                  <a:pt x="15" y="603"/>
                </a:cubicBezTo>
                <a:cubicBezTo>
                  <a:pt x="17" y="597"/>
                  <a:pt x="33" y="597"/>
                  <a:pt x="33" y="597"/>
                </a:cubicBezTo>
                <a:cubicBezTo>
                  <a:pt x="61" y="599"/>
                  <a:pt x="76" y="604"/>
                  <a:pt x="102" y="600"/>
                </a:cubicBezTo>
                <a:cubicBezTo>
                  <a:pt x="115" y="562"/>
                  <a:pt x="119" y="608"/>
                  <a:pt x="111" y="531"/>
                </a:cubicBezTo>
                <a:cubicBezTo>
                  <a:pt x="110" y="518"/>
                  <a:pt x="101" y="518"/>
                  <a:pt x="96" y="504"/>
                </a:cubicBezTo>
                <a:cubicBezTo>
                  <a:pt x="94" y="498"/>
                  <a:pt x="90" y="486"/>
                  <a:pt x="90" y="486"/>
                </a:cubicBezTo>
                <a:cubicBezTo>
                  <a:pt x="91" y="483"/>
                  <a:pt x="90" y="479"/>
                  <a:pt x="93" y="477"/>
                </a:cubicBezTo>
                <a:cubicBezTo>
                  <a:pt x="98" y="473"/>
                  <a:pt x="111" y="471"/>
                  <a:pt x="111" y="471"/>
                </a:cubicBezTo>
                <a:cubicBezTo>
                  <a:pt x="119" y="458"/>
                  <a:pt x="147" y="440"/>
                  <a:pt x="162" y="435"/>
                </a:cubicBezTo>
                <a:cubicBezTo>
                  <a:pt x="166" y="429"/>
                  <a:pt x="170" y="423"/>
                  <a:pt x="174" y="417"/>
                </a:cubicBezTo>
                <a:cubicBezTo>
                  <a:pt x="176" y="414"/>
                  <a:pt x="180" y="408"/>
                  <a:pt x="180" y="408"/>
                </a:cubicBezTo>
                <a:cubicBezTo>
                  <a:pt x="181" y="400"/>
                  <a:pt x="180" y="392"/>
                  <a:pt x="183" y="384"/>
                </a:cubicBezTo>
                <a:cubicBezTo>
                  <a:pt x="185" y="377"/>
                  <a:pt x="195" y="366"/>
                  <a:pt x="195" y="366"/>
                </a:cubicBezTo>
                <a:cubicBezTo>
                  <a:pt x="200" y="338"/>
                  <a:pt x="206" y="349"/>
                  <a:pt x="225" y="336"/>
                </a:cubicBezTo>
                <a:cubicBezTo>
                  <a:pt x="233" y="324"/>
                  <a:pt x="235" y="312"/>
                  <a:pt x="243" y="300"/>
                </a:cubicBezTo>
                <a:cubicBezTo>
                  <a:pt x="272" y="306"/>
                  <a:pt x="259" y="324"/>
                  <a:pt x="291" y="330"/>
                </a:cubicBezTo>
                <a:cubicBezTo>
                  <a:pt x="321" y="320"/>
                  <a:pt x="289" y="262"/>
                  <a:pt x="270" y="249"/>
                </a:cubicBezTo>
                <a:cubicBezTo>
                  <a:pt x="261" y="250"/>
                  <a:pt x="252" y="250"/>
                  <a:pt x="243" y="252"/>
                </a:cubicBezTo>
                <a:cubicBezTo>
                  <a:pt x="232" y="255"/>
                  <a:pt x="230" y="266"/>
                  <a:pt x="219" y="270"/>
                </a:cubicBezTo>
                <a:cubicBezTo>
                  <a:pt x="212" y="250"/>
                  <a:pt x="213" y="246"/>
                  <a:pt x="213" y="258"/>
                </a:cubicBezTo>
                <a:close/>
              </a:path>
            </a:pathLst>
          </a:cu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714" name="Freeform 114"/>
          <p:cNvSpPr>
            <a:spLocks/>
          </p:cNvSpPr>
          <p:nvPr/>
        </p:nvSpPr>
        <p:spPr bwMode="auto">
          <a:xfrm>
            <a:off x="5643563" y="1604963"/>
            <a:ext cx="171450" cy="104775"/>
          </a:xfrm>
          <a:custGeom>
            <a:avLst/>
            <a:gdLst>
              <a:gd name="T0" fmla="*/ 2147483647 w 108"/>
              <a:gd name="T1" fmla="*/ 2147483647 h 66"/>
              <a:gd name="T2" fmla="*/ 2147483647 w 108"/>
              <a:gd name="T3" fmla="*/ 2147483647 h 66"/>
              <a:gd name="T4" fmla="*/ 2147483647 w 108"/>
              <a:gd name="T5" fmla="*/ 2147483647 h 66"/>
              <a:gd name="T6" fmla="*/ 2147483647 w 108"/>
              <a:gd name="T7" fmla="*/ 2147483647 h 66"/>
              <a:gd name="T8" fmla="*/ 0 w 108"/>
              <a:gd name="T9" fmla="*/ 2147483647 h 66"/>
              <a:gd name="T10" fmla="*/ 2147483647 w 108"/>
              <a:gd name="T11" fmla="*/ 2147483647 h 66"/>
              <a:gd name="T12" fmla="*/ 2147483647 w 108"/>
              <a:gd name="T13" fmla="*/ 2147483647 h 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66"/>
              <a:gd name="T23" fmla="*/ 108 w 108"/>
              <a:gd name="T24" fmla="*/ 66 h 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66">
                <a:moveTo>
                  <a:pt x="108" y="26"/>
                </a:moveTo>
                <a:cubicBezTo>
                  <a:pt x="91" y="20"/>
                  <a:pt x="75" y="14"/>
                  <a:pt x="57" y="8"/>
                </a:cubicBezTo>
                <a:cubicBezTo>
                  <a:pt x="51" y="6"/>
                  <a:pt x="39" y="2"/>
                  <a:pt x="39" y="2"/>
                </a:cubicBezTo>
                <a:cubicBezTo>
                  <a:pt x="31" y="3"/>
                  <a:pt x="22" y="0"/>
                  <a:pt x="15" y="5"/>
                </a:cubicBezTo>
                <a:cubicBezTo>
                  <a:pt x="15" y="5"/>
                  <a:pt x="1" y="38"/>
                  <a:pt x="0" y="41"/>
                </a:cubicBezTo>
                <a:cubicBezTo>
                  <a:pt x="9" y="50"/>
                  <a:pt x="17" y="52"/>
                  <a:pt x="27" y="59"/>
                </a:cubicBezTo>
                <a:cubicBezTo>
                  <a:pt x="68" y="57"/>
                  <a:pt x="101" y="66"/>
                  <a:pt x="108" y="26"/>
                </a:cubicBezTo>
                <a:close/>
              </a:path>
            </a:pathLst>
          </a:cu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719" name="Freeform 119"/>
          <p:cNvSpPr>
            <a:spLocks/>
          </p:cNvSpPr>
          <p:nvPr/>
        </p:nvSpPr>
        <p:spPr bwMode="auto">
          <a:xfrm>
            <a:off x="5895975" y="1806575"/>
            <a:ext cx="142875" cy="273050"/>
          </a:xfrm>
          <a:custGeom>
            <a:avLst/>
            <a:gdLst>
              <a:gd name="T0" fmla="*/ 2147483647 w 90"/>
              <a:gd name="T1" fmla="*/ 0 h 172"/>
              <a:gd name="T2" fmla="*/ 2147483647 w 90"/>
              <a:gd name="T3" fmla="*/ 2147483647 h 172"/>
              <a:gd name="T4" fmla="*/ 2147483647 w 90"/>
              <a:gd name="T5" fmla="*/ 2147483647 h 172"/>
              <a:gd name="T6" fmla="*/ 2147483647 w 90"/>
              <a:gd name="T7" fmla="*/ 2147483647 h 172"/>
              <a:gd name="T8" fmla="*/ 2147483647 w 90"/>
              <a:gd name="T9" fmla="*/ 2147483647 h 172"/>
              <a:gd name="T10" fmla="*/ 2147483647 w 90"/>
              <a:gd name="T11" fmla="*/ 2147483647 h 172"/>
              <a:gd name="T12" fmla="*/ 2147483647 w 90"/>
              <a:gd name="T13" fmla="*/ 2147483647 h 172"/>
              <a:gd name="T14" fmla="*/ 2147483647 w 90"/>
              <a:gd name="T15" fmla="*/ 2147483647 h 172"/>
              <a:gd name="T16" fmla="*/ 2147483647 w 90"/>
              <a:gd name="T17" fmla="*/ 2147483647 h 172"/>
              <a:gd name="T18" fmla="*/ 2147483647 w 90"/>
              <a:gd name="T19" fmla="*/ 2147483647 h 172"/>
              <a:gd name="T20" fmla="*/ 2147483647 w 90"/>
              <a:gd name="T21" fmla="*/ 0 h 1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0"/>
              <a:gd name="T34" fmla="*/ 0 h 172"/>
              <a:gd name="T35" fmla="*/ 90 w 90"/>
              <a:gd name="T36" fmla="*/ 172 h 1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0" h="172">
                <a:moveTo>
                  <a:pt x="39" y="0"/>
                </a:moveTo>
                <a:cubicBezTo>
                  <a:pt x="32" y="1"/>
                  <a:pt x="24" y="0"/>
                  <a:pt x="18" y="3"/>
                </a:cubicBezTo>
                <a:cubicBezTo>
                  <a:pt x="11" y="6"/>
                  <a:pt x="14" y="17"/>
                  <a:pt x="12" y="24"/>
                </a:cubicBezTo>
                <a:cubicBezTo>
                  <a:pt x="10" y="30"/>
                  <a:pt x="6" y="42"/>
                  <a:pt x="6" y="42"/>
                </a:cubicBezTo>
                <a:cubicBezTo>
                  <a:pt x="7" y="54"/>
                  <a:pt x="5" y="67"/>
                  <a:pt x="9" y="78"/>
                </a:cubicBezTo>
                <a:cubicBezTo>
                  <a:pt x="10" y="82"/>
                  <a:pt x="20" y="77"/>
                  <a:pt x="21" y="81"/>
                </a:cubicBezTo>
                <a:cubicBezTo>
                  <a:pt x="38" y="172"/>
                  <a:pt x="0" y="143"/>
                  <a:pt x="33" y="165"/>
                </a:cubicBezTo>
                <a:cubicBezTo>
                  <a:pt x="90" y="160"/>
                  <a:pt x="55" y="164"/>
                  <a:pt x="81" y="138"/>
                </a:cubicBezTo>
                <a:cubicBezTo>
                  <a:pt x="86" y="122"/>
                  <a:pt x="86" y="127"/>
                  <a:pt x="81" y="102"/>
                </a:cubicBezTo>
                <a:cubicBezTo>
                  <a:pt x="77" y="83"/>
                  <a:pt x="68" y="65"/>
                  <a:pt x="60" y="48"/>
                </a:cubicBezTo>
                <a:cubicBezTo>
                  <a:pt x="51" y="30"/>
                  <a:pt x="54" y="15"/>
                  <a:pt x="39" y="0"/>
                </a:cubicBezTo>
                <a:close/>
              </a:path>
            </a:pathLst>
          </a:cu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720" name="Freeform 120"/>
          <p:cNvSpPr>
            <a:spLocks/>
          </p:cNvSpPr>
          <p:nvPr/>
        </p:nvSpPr>
        <p:spPr bwMode="auto">
          <a:xfrm>
            <a:off x="5832475" y="1925638"/>
            <a:ext cx="106363" cy="161925"/>
          </a:xfrm>
          <a:custGeom>
            <a:avLst/>
            <a:gdLst>
              <a:gd name="T0" fmla="*/ 2147483647 w 67"/>
              <a:gd name="T1" fmla="*/ 0 h 102"/>
              <a:gd name="T2" fmla="*/ 2147483647 w 67"/>
              <a:gd name="T3" fmla="*/ 2147483647 h 102"/>
              <a:gd name="T4" fmla="*/ 2147483647 w 67"/>
              <a:gd name="T5" fmla="*/ 2147483647 h 102"/>
              <a:gd name="T6" fmla="*/ 2147483647 w 67"/>
              <a:gd name="T7" fmla="*/ 2147483647 h 102"/>
              <a:gd name="T8" fmla="*/ 2147483647 w 67"/>
              <a:gd name="T9" fmla="*/ 2147483647 h 102"/>
              <a:gd name="T10" fmla="*/ 2147483647 w 67"/>
              <a:gd name="T11" fmla="*/ 2147483647 h 102"/>
              <a:gd name="T12" fmla="*/ 2147483647 w 67"/>
              <a:gd name="T13" fmla="*/ 2147483647 h 102"/>
              <a:gd name="T14" fmla="*/ 2147483647 w 67"/>
              <a:gd name="T15" fmla="*/ 2147483647 h 102"/>
              <a:gd name="T16" fmla="*/ 2147483647 w 67"/>
              <a:gd name="T17" fmla="*/ 2147483647 h 102"/>
              <a:gd name="T18" fmla="*/ 2147483647 w 67"/>
              <a:gd name="T19" fmla="*/ 0 h 1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7"/>
              <a:gd name="T31" fmla="*/ 0 h 102"/>
              <a:gd name="T32" fmla="*/ 67 w 67"/>
              <a:gd name="T33" fmla="*/ 102 h 1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7" h="102">
                <a:moveTo>
                  <a:pt x="55" y="0"/>
                </a:moveTo>
                <a:cubicBezTo>
                  <a:pt x="49" y="1"/>
                  <a:pt x="42" y="0"/>
                  <a:pt x="37" y="3"/>
                </a:cubicBezTo>
                <a:cubicBezTo>
                  <a:pt x="34" y="5"/>
                  <a:pt x="34" y="10"/>
                  <a:pt x="31" y="12"/>
                </a:cubicBezTo>
                <a:cubicBezTo>
                  <a:pt x="26" y="15"/>
                  <a:pt x="13" y="18"/>
                  <a:pt x="13" y="18"/>
                </a:cubicBezTo>
                <a:cubicBezTo>
                  <a:pt x="0" y="57"/>
                  <a:pt x="7" y="30"/>
                  <a:pt x="10" y="102"/>
                </a:cubicBezTo>
                <a:cubicBezTo>
                  <a:pt x="28" y="99"/>
                  <a:pt x="33" y="95"/>
                  <a:pt x="49" y="90"/>
                </a:cubicBezTo>
                <a:cubicBezTo>
                  <a:pt x="50" y="86"/>
                  <a:pt x="50" y="81"/>
                  <a:pt x="52" y="78"/>
                </a:cubicBezTo>
                <a:cubicBezTo>
                  <a:pt x="54" y="75"/>
                  <a:pt x="60" y="75"/>
                  <a:pt x="61" y="72"/>
                </a:cubicBezTo>
                <a:cubicBezTo>
                  <a:pt x="65" y="60"/>
                  <a:pt x="63" y="45"/>
                  <a:pt x="67" y="33"/>
                </a:cubicBezTo>
                <a:cubicBezTo>
                  <a:pt x="63" y="26"/>
                  <a:pt x="50" y="5"/>
                  <a:pt x="55" y="0"/>
                </a:cubicBezTo>
                <a:close/>
              </a:path>
            </a:pathLst>
          </a:cu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7" name="WordArt 121"/>
          <p:cNvSpPr>
            <a:spLocks noChangeArrowheads="1" noChangeShapeType="1" noTextEdit="1"/>
          </p:cNvSpPr>
          <p:nvPr/>
        </p:nvSpPr>
        <p:spPr bwMode="auto">
          <a:xfrm>
            <a:off x="7153275" y="3971925"/>
            <a:ext cx="114300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ẤN</a:t>
            </a:r>
          </a:p>
          <a:p>
            <a:pPr algn="ctr"/>
            <a:r>
              <a:rPr lang="vi-VN" sz="3600" b="1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ĐỘ DƯƠNG</a:t>
            </a:r>
            <a:endParaRPr lang="en-US" sz="3600" b="1" kern="1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178" name="WordArt 122" descr="ĐẠI&#10;&#10;&#10;&#10;               TÂY&#10;&#10;&#10;&#10;                       DƯƠNG&#10;"/>
          <p:cNvSpPr>
            <a:spLocks noChangeArrowheads="1" noChangeShapeType="1" noTextEdit="1"/>
          </p:cNvSpPr>
          <p:nvPr/>
        </p:nvSpPr>
        <p:spPr bwMode="auto">
          <a:xfrm>
            <a:off x="4587875" y="1955800"/>
            <a:ext cx="1162050" cy="1443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       ĐẠI</a:t>
            </a:r>
          </a:p>
          <a:p>
            <a:pPr algn="ctr"/>
            <a:endParaRPr lang="vi-VN" sz="3600" b="1" kern="1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endParaRPr lang="vi-VN" sz="3600" b="1" kern="1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endParaRPr lang="vi-VN" sz="3600" b="1" kern="1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vi-VN" sz="3600" b="1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       TÂY</a:t>
            </a:r>
          </a:p>
          <a:p>
            <a:pPr algn="ctr"/>
            <a:endParaRPr lang="vi-VN" sz="3600" b="1" kern="1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endParaRPr lang="vi-VN" sz="3600" b="1" kern="1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endParaRPr lang="vi-VN" sz="3600" b="1" kern="1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vi-VN" sz="3600" b="1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    DƯƠNG</a:t>
            </a:r>
            <a:endParaRPr lang="en-US" sz="3600" b="1" kern="1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179" name="WordArt 123" descr="THÁI&#10;&#10;          BÌNH&#10;&#10;               DƯƠNG&#10;"/>
          <p:cNvSpPr>
            <a:spLocks noChangeArrowheads="1" noChangeShapeType="1" noTextEdit="1"/>
          </p:cNvSpPr>
          <p:nvPr/>
        </p:nvSpPr>
        <p:spPr bwMode="auto">
          <a:xfrm>
            <a:off x="2157413" y="2333625"/>
            <a:ext cx="196215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THÁI</a:t>
            </a:r>
          </a:p>
          <a:p>
            <a:pPr algn="ctr"/>
            <a:endParaRPr lang="vi-VN" sz="3600" b="1" kern="1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endParaRPr lang="vi-VN" sz="3600" b="1" kern="1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endParaRPr lang="vi-VN" sz="3600" b="1" kern="1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vi-VN" sz="3600" b="1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           BÌNH</a:t>
            </a:r>
          </a:p>
          <a:p>
            <a:pPr algn="ctr"/>
            <a:endParaRPr lang="vi-VN" sz="3600" b="1" kern="1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endParaRPr lang="vi-VN" sz="3600" b="1" kern="1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endParaRPr lang="vi-VN" sz="3600" b="1" kern="1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vi-VN" sz="3600" b="1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                     DƯƠNG</a:t>
            </a:r>
            <a:endParaRPr lang="en-US" sz="3600" b="1" kern="1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180" name="WordArt 124" descr="THÁI&#10;&#10;          BÌNH&#10;&#10;               DƯƠNG&#10;"/>
          <p:cNvSpPr>
            <a:spLocks noChangeArrowheads="1" noChangeShapeType="1" noTextEdit="1"/>
          </p:cNvSpPr>
          <p:nvPr/>
        </p:nvSpPr>
        <p:spPr bwMode="auto">
          <a:xfrm>
            <a:off x="8180388" y="2193925"/>
            <a:ext cx="1447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THÁI</a:t>
            </a:r>
          </a:p>
          <a:p>
            <a:pPr algn="ctr"/>
            <a:endParaRPr lang="vi-VN" sz="3600" b="1" kern="1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endParaRPr lang="vi-VN" sz="3600" b="1" kern="1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endParaRPr lang="vi-VN" sz="3600" b="1" kern="1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vi-VN" sz="3600" b="1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           BÌNH</a:t>
            </a:r>
          </a:p>
          <a:p>
            <a:pPr algn="ctr"/>
            <a:endParaRPr lang="vi-VN" sz="3600" b="1" kern="1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endParaRPr lang="vi-VN" sz="3600" b="1" kern="1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endParaRPr lang="vi-VN" sz="3600" b="1" kern="1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vi-VN" sz="3600" b="1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                     DƯƠNG</a:t>
            </a:r>
            <a:endParaRPr lang="en-US" sz="3600" b="1" kern="1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181" name="WordArt 125"/>
          <p:cNvSpPr>
            <a:spLocks noChangeArrowheads="1" noChangeShapeType="1" noTextEdit="1"/>
          </p:cNvSpPr>
          <p:nvPr/>
        </p:nvSpPr>
        <p:spPr bwMode="auto">
          <a:xfrm>
            <a:off x="5957888" y="6034088"/>
            <a:ext cx="16764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FFFF">
                    <a:alpha val="54117"/>
                  </a:srgb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CHÂU NAM CỰC</a:t>
            </a:r>
          </a:p>
        </p:txBody>
      </p:sp>
      <p:sp>
        <p:nvSpPr>
          <p:cNvPr id="7182" name="Rectangle 126"/>
          <p:cNvSpPr>
            <a:spLocks noChangeArrowheads="1"/>
          </p:cNvSpPr>
          <p:nvPr/>
        </p:nvSpPr>
        <p:spPr bwMode="auto">
          <a:xfrm>
            <a:off x="4081463" y="6370638"/>
            <a:ext cx="3886200" cy="414337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1400" b="1" dirty="0">
                <a:solidFill>
                  <a:srgbClr val="0000CC"/>
                </a:solidFill>
                <a:latin typeface="Arial" charset="0"/>
              </a:rPr>
              <a:t>LƯỢC ĐỒ CÁC CHÂU LỤC VÀ ĐẠI DƯƠNG</a:t>
            </a:r>
          </a:p>
        </p:txBody>
      </p:sp>
      <p:sp>
        <p:nvSpPr>
          <p:cNvPr id="7183" name="WordArt 127"/>
          <p:cNvSpPr>
            <a:spLocks noChangeArrowheads="1" noChangeShapeType="1" noTextEdit="1"/>
          </p:cNvSpPr>
          <p:nvPr/>
        </p:nvSpPr>
        <p:spPr bwMode="auto">
          <a:xfrm>
            <a:off x="3148013" y="1814513"/>
            <a:ext cx="1743075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folHlink">
                    <a:alpha val="54117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 CHÂU</a:t>
            </a:r>
          </a:p>
          <a:p>
            <a:pPr algn="ctr"/>
            <a:endParaRPr lang="en-US" sz="3600" b="1" kern="1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chemeClr val="folHlink">
                  <a:alpha val="54117"/>
                </a:scheme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  <a:p>
            <a:pPr algn="ctr"/>
            <a:endParaRPr lang="en-US" sz="3600" b="1" kern="1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chemeClr val="folHlink">
                  <a:alpha val="54117"/>
                </a:scheme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  <a:p>
            <a:pPr algn="ctr"/>
            <a:endParaRPr lang="en-US" sz="3600" b="1" kern="1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chemeClr val="folHlink">
                  <a:alpha val="54117"/>
                </a:scheme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en-US" sz="3600" b="1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folHlink">
                    <a:alpha val="54117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                           MỸ</a:t>
            </a:r>
          </a:p>
        </p:txBody>
      </p:sp>
      <p:sp>
        <p:nvSpPr>
          <p:cNvPr id="7184" name="WordArt 128"/>
          <p:cNvSpPr>
            <a:spLocks noChangeArrowheads="1" noChangeShapeType="1" noTextEdit="1"/>
          </p:cNvSpPr>
          <p:nvPr/>
        </p:nvSpPr>
        <p:spPr bwMode="auto">
          <a:xfrm>
            <a:off x="8120063" y="4286250"/>
            <a:ext cx="1066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CHÂU</a:t>
            </a:r>
          </a:p>
          <a:p>
            <a:pPr algn="ctr"/>
            <a:r>
              <a:rPr lang="vi-VN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ĐẠI DƯƠNG</a:t>
            </a:r>
            <a:endParaRPr lang="en-US" sz="3600" b="1" kern="1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7185" name="WordArt 129"/>
          <p:cNvSpPr>
            <a:spLocks noChangeArrowheads="1" noChangeShapeType="1" noTextEdit="1"/>
          </p:cNvSpPr>
          <p:nvPr/>
        </p:nvSpPr>
        <p:spPr bwMode="auto">
          <a:xfrm>
            <a:off x="7177088" y="2152650"/>
            <a:ext cx="11430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CHÂU Á</a:t>
            </a:r>
          </a:p>
        </p:txBody>
      </p:sp>
      <p:sp>
        <p:nvSpPr>
          <p:cNvPr id="7186" name="WordArt 130"/>
          <p:cNvSpPr>
            <a:spLocks noChangeArrowheads="1" noChangeShapeType="1" noTextEdit="1"/>
          </p:cNvSpPr>
          <p:nvPr/>
        </p:nvSpPr>
        <p:spPr bwMode="auto">
          <a:xfrm>
            <a:off x="6110288" y="1905000"/>
            <a:ext cx="823912" cy="168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CHÂU ÂU</a:t>
            </a:r>
          </a:p>
        </p:txBody>
      </p:sp>
      <p:sp>
        <p:nvSpPr>
          <p:cNvPr id="7187" name="WordArt 131"/>
          <p:cNvSpPr>
            <a:spLocks noChangeArrowheads="1" noChangeShapeType="1" noTextEdit="1"/>
          </p:cNvSpPr>
          <p:nvPr/>
        </p:nvSpPr>
        <p:spPr bwMode="auto">
          <a:xfrm>
            <a:off x="5881688" y="2981325"/>
            <a:ext cx="793750" cy="509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FF00">
                    <a:alpha val="54117"/>
                  </a:srgb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 CHÂU</a:t>
            </a:r>
          </a:p>
          <a:p>
            <a:pPr algn="ctr"/>
            <a:r>
              <a:rPr lang="en-US" sz="3600" b="1" kern="10">
                <a:ln w="1905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FF00">
                    <a:alpha val="54117"/>
                  </a:srgb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PHI</a:t>
            </a:r>
          </a:p>
        </p:txBody>
      </p:sp>
      <p:sp>
        <p:nvSpPr>
          <p:cNvPr id="281737" name="Text Box 137"/>
          <p:cNvSpPr txBox="1">
            <a:spLocks noChangeArrowheads="1"/>
          </p:cNvSpPr>
          <p:nvPr/>
        </p:nvSpPr>
        <p:spPr bwMode="auto">
          <a:xfrm>
            <a:off x="241300" y="1828800"/>
            <a:ext cx="1981200" cy="4185761"/>
          </a:xfrm>
          <a:prstGeom prst="rect">
            <a:avLst/>
          </a:prstGeom>
          <a:noFill/>
          <a:ln w="38100" cmpd="dbl" algn="ctr">
            <a:solidFill>
              <a:schemeClr val="folHlink"/>
            </a:solidFill>
            <a:miter lim="800000"/>
            <a:headEnd/>
            <a:tailEnd/>
          </a:ln>
        </p:spPr>
        <p:txBody>
          <a:bodyPr bIns="13716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600" b="1" dirty="0">
                <a:latin typeface="Arial" charset="0"/>
              </a:rPr>
              <a:t> 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ại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ng;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 .</a:t>
            </a:r>
          </a:p>
        </p:txBody>
      </p:sp>
      <p:sp>
        <p:nvSpPr>
          <p:cNvPr id="7189" name="WordArt 138"/>
          <p:cNvSpPr>
            <a:spLocks noChangeArrowheads="1" noChangeShapeType="1" noTextEdit="1"/>
          </p:cNvSpPr>
          <p:nvPr/>
        </p:nvSpPr>
        <p:spPr bwMode="auto">
          <a:xfrm>
            <a:off x="5868988" y="1143000"/>
            <a:ext cx="1600200" cy="166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BẮC BĂNG DƯƠNG</a:t>
            </a:r>
            <a:endParaRPr lang="en-US" sz="3600" b="1" kern="1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190" name="AutoShape 153"/>
          <p:cNvSpPr>
            <a:spLocks noChangeArrowheads="1"/>
          </p:cNvSpPr>
          <p:nvPr/>
        </p:nvSpPr>
        <p:spPr bwMode="auto">
          <a:xfrm>
            <a:off x="7053263" y="2695575"/>
            <a:ext cx="1481137" cy="533400"/>
          </a:xfrm>
          <a:prstGeom prst="wedgeRoundRectCallout">
            <a:avLst>
              <a:gd name="adj1" fmla="val -98231"/>
              <a:gd name="adj2" fmla="val -73810"/>
              <a:gd name="adj3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bIns="137160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7191" name="Text Box 156"/>
          <p:cNvSpPr txBox="1">
            <a:spLocks noChangeArrowheads="1"/>
          </p:cNvSpPr>
          <p:nvPr/>
        </p:nvSpPr>
        <p:spPr bwMode="auto">
          <a:xfrm>
            <a:off x="7010400" y="2781300"/>
            <a:ext cx="1585913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bIns="1371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ĐỊA TRUNG HẢI</a:t>
            </a:r>
          </a:p>
        </p:txBody>
      </p:sp>
      <p:sp>
        <p:nvSpPr>
          <p:cNvPr id="281761" name="Line 161"/>
          <p:cNvSpPr>
            <a:spLocks noChangeShapeType="1"/>
          </p:cNvSpPr>
          <p:nvPr/>
        </p:nvSpPr>
        <p:spPr bwMode="auto">
          <a:xfrm flipV="1">
            <a:off x="2281238" y="3730625"/>
            <a:ext cx="7467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bIns="137160" anchor="ctr"/>
          <a:lstStyle/>
          <a:p>
            <a:endParaRPr lang="en-US"/>
          </a:p>
        </p:txBody>
      </p:sp>
      <p:sp>
        <p:nvSpPr>
          <p:cNvPr id="7193" name="Text Box 162"/>
          <p:cNvSpPr txBox="1">
            <a:spLocks noChangeArrowheads="1"/>
          </p:cNvSpPr>
          <p:nvPr/>
        </p:nvSpPr>
        <p:spPr bwMode="auto">
          <a:xfrm>
            <a:off x="127000" y="977900"/>
            <a:ext cx="3200400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bIns="1371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 b="1" u="sng">
                <a:solidFill>
                  <a:srgbClr val="000000"/>
                </a:solidFill>
                <a:latin typeface="Arial" charset="0"/>
              </a:rPr>
              <a:t>1. Quan sát l</a:t>
            </a:r>
            <a:r>
              <a:rPr lang="vi-VN" sz="2300" b="1" u="sng">
                <a:solidFill>
                  <a:srgbClr val="000000"/>
                </a:solidFill>
                <a:latin typeface="Arial" charset="0"/>
              </a:rPr>
              <a:t>ư</a:t>
            </a:r>
            <a:r>
              <a:rPr lang="en-US" sz="2300" b="1" u="sng">
                <a:solidFill>
                  <a:srgbClr val="000000"/>
                </a:solidFill>
                <a:latin typeface="Arial" charset="0"/>
              </a:rPr>
              <a:t>ợc </a:t>
            </a:r>
            <a:r>
              <a:rPr lang="vi-VN" sz="2300" b="1" u="sng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2300" b="1" u="sng">
                <a:solidFill>
                  <a:srgbClr val="000000"/>
                </a:solidFill>
                <a:latin typeface="Arial" charset="0"/>
              </a:rPr>
              <a:t>ồ.</a:t>
            </a:r>
          </a:p>
        </p:txBody>
      </p:sp>
    </p:spTree>
  </p:cSld>
  <p:clrMapOvr>
    <a:masterClrMapping/>
  </p:clrMapOvr>
  <p:transition spd="slow">
    <p:split orient="vert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8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281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28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281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281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817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817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817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920"/>
                            </p:stCondLst>
                            <p:childTnLst>
                              <p:par>
                                <p:cTn id="32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81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81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81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81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81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81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81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81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713" grpId="0" animBg="1"/>
      <p:bldP spid="281713" grpId="1" animBg="1"/>
      <p:bldP spid="281714" grpId="0" animBg="1"/>
      <p:bldP spid="281714" grpId="1" animBg="1"/>
      <p:bldP spid="281719" grpId="0" animBg="1"/>
      <p:bldP spid="281719" grpId="1" animBg="1"/>
      <p:bldP spid="281720" grpId="0" animBg="1"/>
      <p:bldP spid="281720" grpId="1" animBg="1"/>
      <p:bldP spid="281737" grpId="0" animBg="1"/>
      <p:bldP spid="2817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8801" name="Group 97"/>
          <p:cNvGraphicFramePr>
            <a:graphicFrameLocks noGrp="1"/>
          </p:cNvGraphicFramePr>
          <p:nvPr>
            <p:ph/>
          </p:nvPr>
        </p:nvGraphicFramePr>
        <p:xfrm>
          <a:off x="533400" y="2362200"/>
          <a:ext cx="8991600" cy="3082925"/>
        </p:xfrm>
        <a:graphic>
          <a:graphicData uri="http://schemas.openxmlformats.org/drawingml/2006/table">
            <a:tbl>
              <a:tblPr/>
              <a:tblGrid>
                <a:gridCol w="2268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5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7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0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</a:rPr>
                        <a:t>Tiªu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</a:rPr>
                        <a:t>chÝ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</a:p>
                  </a:txBody>
                  <a:tcPr marT="45728" marB="1371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</a:rPr>
                        <a:t>Ch©u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H" pitchFamily="34" charset="0"/>
                        </a:rPr>
                        <a:t>¸</a:t>
                      </a:r>
                    </a:p>
                  </a:txBody>
                  <a:tcPr marT="45728" marB="1371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</a:rPr>
                        <a:t>Ch©u ¢U</a:t>
                      </a:r>
                    </a:p>
                  </a:txBody>
                  <a:tcPr marT="45728" marB="1371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20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</a:rPr>
                        <a:t>VÞ trÝ , giíi h¹n </a:t>
                      </a:r>
                    </a:p>
                  </a:txBody>
                  <a:tcPr marT="45728" marB="1371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-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N»m</a:t>
                      </a: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 ë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phÝa</a:t>
                      </a: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b¸n</a:t>
                      </a: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cÇu</a:t>
                      </a: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 B¾c.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PhÝa</a:t>
                      </a: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 B¾c, §«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ng</a:t>
                      </a: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, Nam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gi¸p</a:t>
                      </a: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biÓn</a:t>
                      </a: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;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phÝa</a:t>
                      </a: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T©y</a:t>
                      </a: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gi¸p</a:t>
                      </a: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ch©u</a:t>
                      </a: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 Phi,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ch©u</a:t>
                      </a: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 ¢u.</a:t>
                      </a:r>
                    </a:p>
                  </a:txBody>
                  <a:tcPr marT="45728" marB="1371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-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N»m</a:t>
                      </a: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 ë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phÝa</a:t>
                      </a: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 B¾c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b¸n</a:t>
                      </a: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cÇu</a:t>
                      </a: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 .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PhÝa</a:t>
                      </a: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 B¾c,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T©y</a:t>
                      </a: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, Nam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gi¸p</a:t>
                      </a: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biÓn</a:t>
                      </a: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 vµ ®¹i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d­¬ng</a:t>
                      </a: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;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phÝa</a:t>
                      </a: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 §«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ng</a:t>
                      </a: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gi¸p</a:t>
                      </a: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 </a:t>
                      </a:r>
                      <a:r>
                        <a:rPr kumimoji="0" 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ch©u</a:t>
                      </a: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 ¸ 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marT="45728" marB="1371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210" name="Text Box 88"/>
          <p:cNvSpPr txBox="1">
            <a:spLocks noChangeArrowheads="1"/>
          </p:cNvSpPr>
          <p:nvPr/>
        </p:nvSpPr>
        <p:spPr bwMode="auto">
          <a:xfrm>
            <a:off x="127000" y="1168400"/>
            <a:ext cx="3200400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bIns="1371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 b="1" u="sng" dirty="0">
                <a:solidFill>
                  <a:srgbClr val="000000"/>
                </a:solidFill>
                <a:latin typeface="Arial" charset="0"/>
              </a:rPr>
              <a:t>1. Quan </a:t>
            </a:r>
            <a:r>
              <a:rPr lang="en-US" sz="2300" b="1" u="sng" dirty="0" err="1">
                <a:solidFill>
                  <a:srgbClr val="000000"/>
                </a:solidFill>
                <a:latin typeface="Arial" charset="0"/>
              </a:rPr>
              <a:t>sát</a:t>
            </a:r>
            <a:r>
              <a:rPr lang="en-US" sz="2300" b="1" u="sng" dirty="0">
                <a:solidFill>
                  <a:srgbClr val="000000"/>
                </a:solidFill>
                <a:latin typeface="Arial" charset="0"/>
              </a:rPr>
              <a:t> l</a:t>
            </a:r>
            <a:r>
              <a:rPr lang="vi-VN" sz="2300" b="1" u="sng" dirty="0">
                <a:solidFill>
                  <a:srgbClr val="000000"/>
                </a:solidFill>
                <a:latin typeface="Arial" charset="0"/>
              </a:rPr>
              <a:t>ư</a:t>
            </a:r>
            <a:r>
              <a:rPr lang="en-US" sz="2300" b="1" u="sng" dirty="0" err="1">
                <a:solidFill>
                  <a:srgbClr val="000000"/>
                </a:solidFill>
                <a:latin typeface="Arial" charset="0"/>
              </a:rPr>
              <a:t>ợc</a:t>
            </a:r>
            <a:r>
              <a:rPr lang="en-US" sz="2300" b="1" u="sng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vi-VN" sz="2300" b="1" u="sng" dirty="0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2300" b="1" u="sng" dirty="0">
                <a:solidFill>
                  <a:srgbClr val="000000"/>
                </a:solidFill>
                <a:latin typeface="Arial" charset="0"/>
              </a:rPr>
              <a:t>ồ.</a:t>
            </a:r>
          </a:p>
        </p:txBody>
      </p:sp>
    </p:spTree>
  </p:cSld>
  <p:clrMapOvr>
    <a:masterClrMapping/>
  </p:clrMapOvr>
  <p:transition spd="slow">
    <p:split orient="vert"/>
    <p:sndAc>
      <p:stSnd>
        <p:snd r:embed="rId2" name="voltage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0" descr="SJ0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829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293" name="Text Box 21"/>
          <p:cNvSpPr txBox="1">
            <a:spLocks noChangeArrowheads="1"/>
          </p:cNvSpPr>
          <p:nvPr/>
        </p:nvSpPr>
        <p:spPr bwMode="auto">
          <a:xfrm>
            <a:off x="-120650" y="23813"/>
            <a:ext cx="8763000" cy="1416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bIns="137160">
            <a:spAutoFit/>
          </a:bodyPr>
          <a:lstStyle/>
          <a:p>
            <a:r>
              <a:rPr lang="en-US" sz="2400" dirty="0">
                <a:latin typeface="Arial" charset="0"/>
              </a:rPr>
              <a:t>    </a:t>
            </a:r>
            <a:r>
              <a:rPr lang="en-US" sz="2000" dirty="0">
                <a:solidFill>
                  <a:schemeClr val="bg2"/>
                </a:solidFill>
                <a:latin typeface="Arial" charset="0"/>
              </a:rPr>
              <a:t>- </a:t>
            </a:r>
            <a:r>
              <a:rPr lang="en-US" sz="2000" dirty="0" err="1">
                <a:solidFill>
                  <a:schemeClr val="bg2"/>
                </a:solidFill>
                <a:latin typeface="Arial" charset="0"/>
              </a:rPr>
              <a:t>Chỉ</a:t>
            </a:r>
            <a:r>
              <a:rPr lang="en-US" sz="2000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Arial" charset="0"/>
              </a:rPr>
              <a:t>một</a:t>
            </a:r>
            <a:r>
              <a:rPr lang="en-US" sz="2000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Arial" charset="0"/>
              </a:rPr>
              <a:t>số</a:t>
            </a:r>
            <a:r>
              <a:rPr lang="en-US" sz="2000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Arial" charset="0"/>
              </a:rPr>
              <a:t>dãy</a:t>
            </a:r>
            <a:r>
              <a:rPr lang="en-US" sz="2000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Arial" charset="0"/>
              </a:rPr>
              <a:t>núi</a:t>
            </a:r>
            <a:r>
              <a:rPr lang="en-US" sz="2000" dirty="0">
                <a:solidFill>
                  <a:schemeClr val="bg2"/>
                </a:solidFill>
                <a:latin typeface="Arial" charset="0"/>
              </a:rPr>
              <a:t> :  </a:t>
            </a:r>
            <a:r>
              <a:rPr lang="en-US" sz="2000" b="1" dirty="0">
                <a:solidFill>
                  <a:schemeClr val="hlink"/>
                </a:solidFill>
                <a:latin typeface="Arial" charset="0"/>
              </a:rPr>
              <a:t>- Hi-ma-lay-a, Tr</a:t>
            </a:r>
            <a:r>
              <a:rPr lang="vi-VN" sz="2000" b="1" dirty="0">
                <a:solidFill>
                  <a:schemeClr val="hlink"/>
                </a:solidFill>
                <a:latin typeface="Arial" charset="0"/>
              </a:rPr>
              <a:t>ư</a:t>
            </a:r>
            <a:r>
              <a:rPr lang="en-US" sz="2000" b="1" dirty="0" err="1">
                <a:solidFill>
                  <a:schemeClr val="hlink"/>
                </a:solidFill>
                <a:latin typeface="Arial" charset="0"/>
              </a:rPr>
              <a:t>ờng</a:t>
            </a:r>
            <a:r>
              <a:rPr lang="en-US" sz="2000" b="1" dirty="0">
                <a:solidFill>
                  <a:schemeClr val="hlink"/>
                </a:solidFill>
                <a:latin typeface="Arial" charset="0"/>
              </a:rPr>
              <a:t> S</a:t>
            </a:r>
            <a:r>
              <a:rPr lang="vi-VN" sz="2000" b="1" dirty="0">
                <a:solidFill>
                  <a:schemeClr val="hlink"/>
                </a:solidFill>
                <a:latin typeface="Arial" charset="0"/>
              </a:rPr>
              <a:t>ơ</a:t>
            </a:r>
            <a:r>
              <a:rPr lang="en-US" sz="2000" b="1" dirty="0">
                <a:solidFill>
                  <a:schemeClr val="hlink"/>
                </a:solidFill>
                <a:latin typeface="Arial" charset="0"/>
              </a:rPr>
              <a:t>n.</a:t>
            </a:r>
          </a:p>
          <a:p>
            <a:r>
              <a:rPr lang="en-US" sz="2000" b="1" dirty="0">
                <a:solidFill>
                  <a:schemeClr val="hlink"/>
                </a:solidFill>
                <a:latin typeface="Arial" charset="0"/>
              </a:rPr>
              <a:t>                                         - U-ran, An-p</a:t>
            </a:r>
            <a:r>
              <a:rPr lang="vi-VN" sz="2000" b="1" dirty="0">
                <a:solidFill>
                  <a:schemeClr val="hlink"/>
                </a:solidFill>
                <a:latin typeface="Arial" charset="0"/>
              </a:rPr>
              <a:t>ơ</a:t>
            </a:r>
            <a:r>
              <a:rPr lang="en-US" sz="2000" b="1" dirty="0">
                <a:solidFill>
                  <a:schemeClr val="bg2"/>
                </a:solidFill>
                <a:latin typeface="Arial" charset="0"/>
              </a:rPr>
              <a:t>    </a:t>
            </a:r>
            <a:r>
              <a:rPr lang="en-US" sz="2000" dirty="0" err="1">
                <a:solidFill>
                  <a:schemeClr val="bg2"/>
                </a:solidFill>
                <a:latin typeface="Arial" charset="0"/>
              </a:rPr>
              <a:t>trên</a:t>
            </a:r>
            <a:r>
              <a:rPr lang="en-US" sz="2000" dirty="0">
                <a:solidFill>
                  <a:schemeClr val="bg2"/>
                </a:solidFill>
                <a:latin typeface="Arial" charset="0"/>
              </a:rPr>
              <a:t> l</a:t>
            </a:r>
            <a:r>
              <a:rPr lang="vi-VN" sz="2000" dirty="0">
                <a:solidFill>
                  <a:schemeClr val="bg2"/>
                </a:solidFill>
                <a:latin typeface="Arial" charset="0"/>
              </a:rPr>
              <a:t>ư</a:t>
            </a:r>
            <a:r>
              <a:rPr lang="en-US" sz="2000" dirty="0" err="1">
                <a:solidFill>
                  <a:schemeClr val="bg2"/>
                </a:solidFill>
                <a:latin typeface="Arial" charset="0"/>
              </a:rPr>
              <a:t>ợc</a:t>
            </a:r>
            <a:r>
              <a:rPr lang="en-US" sz="2000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vi-VN" sz="2000" dirty="0">
                <a:solidFill>
                  <a:schemeClr val="bg2"/>
                </a:solidFill>
                <a:latin typeface="Arial" charset="0"/>
              </a:rPr>
              <a:t>đ</a:t>
            </a:r>
            <a:r>
              <a:rPr lang="en-US" sz="2000" dirty="0">
                <a:solidFill>
                  <a:schemeClr val="bg2"/>
                </a:solidFill>
                <a:latin typeface="Arial" charset="0"/>
              </a:rPr>
              <a:t>ồ.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2"/>
                </a:solidFill>
                <a:latin typeface="Arial" charset="0"/>
              </a:rPr>
              <a:t>                     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5400" y="762000"/>
            <a:ext cx="4876800" cy="6113463"/>
            <a:chOff x="-9" y="-18"/>
            <a:chExt cx="3120" cy="4277"/>
          </a:xfrm>
        </p:grpSpPr>
        <p:pic>
          <p:nvPicPr>
            <p:cNvPr id="9228" name="Picture 23" descr="Untitled-1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9" y="-18"/>
              <a:ext cx="3120" cy="4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9" name="Text Box 24"/>
            <p:cNvSpPr txBox="1">
              <a:spLocks noChangeArrowheads="1"/>
            </p:cNvSpPr>
            <p:nvPr/>
          </p:nvSpPr>
          <p:spPr bwMode="auto">
            <a:xfrm>
              <a:off x="591" y="3936"/>
              <a:ext cx="1968" cy="323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bIns="13716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hlink"/>
                  </a:solidFill>
                  <a:latin typeface="Arial" charset="0"/>
                </a:rPr>
                <a:t>L</a:t>
              </a:r>
              <a:r>
                <a:rPr lang="vi-VN">
                  <a:solidFill>
                    <a:schemeClr val="hlink"/>
                  </a:solidFill>
                  <a:latin typeface="Arial" charset="0"/>
                </a:rPr>
                <a:t>ư</a:t>
              </a:r>
              <a:r>
                <a:rPr lang="en-US">
                  <a:solidFill>
                    <a:schemeClr val="hlink"/>
                  </a:solidFill>
                  <a:latin typeface="Arial" charset="0"/>
                </a:rPr>
                <a:t>ợc </a:t>
              </a:r>
              <a:r>
                <a:rPr lang="vi-VN">
                  <a:solidFill>
                    <a:schemeClr val="hlink"/>
                  </a:solidFill>
                  <a:latin typeface="Arial" charset="0"/>
                </a:rPr>
                <a:t>đ</a:t>
              </a:r>
              <a:r>
                <a:rPr lang="en-US">
                  <a:solidFill>
                    <a:schemeClr val="hlink"/>
                  </a:solidFill>
                  <a:latin typeface="Arial" charset="0"/>
                </a:rPr>
                <a:t>ồ tự nhiên châu Âu</a:t>
              </a:r>
              <a:r>
                <a:rPr lang="en-US"/>
                <a:t> </a:t>
              </a: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4851400" y="762000"/>
            <a:ext cx="5029200" cy="6116638"/>
            <a:chOff x="3120" y="480"/>
            <a:chExt cx="3111" cy="3773"/>
          </a:xfrm>
        </p:grpSpPr>
        <p:grpSp>
          <p:nvGrpSpPr>
            <p:cNvPr id="9223" name="Group 26"/>
            <p:cNvGrpSpPr>
              <a:grpSpLocks/>
            </p:cNvGrpSpPr>
            <p:nvPr/>
          </p:nvGrpSpPr>
          <p:grpSpPr bwMode="auto">
            <a:xfrm>
              <a:off x="3120" y="480"/>
              <a:ext cx="3111" cy="3773"/>
              <a:chOff x="3120" y="9"/>
              <a:chExt cx="3111" cy="4248"/>
            </a:xfrm>
          </p:grpSpPr>
          <p:pic>
            <p:nvPicPr>
              <p:cNvPr id="9226" name="Picture 27" descr="luoc do cac khu vuc chau a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-20000" contrast="54000"/>
              </a:blip>
              <a:srcRect l="4387" t="6461" r="4282" b="5960"/>
              <a:stretch>
                <a:fillRect/>
              </a:stretch>
            </p:blipFill>
            <p:spPr bwMode="auto">
              <a:xfrm>
                <a:off x="3120" y="9"/>
                <a:ext cx="3111" cy="39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227" name="Text Box 28"/>
              <p:cNvSpPr txBox="1">
                <a:spLocks noChangeArrowheads="1"/>
              </p:cNvSpPr>
              <p:nvPr/>
            </p:nvSpPr>
            <p:spPr bwMode="auto">
              <a:xfrm>
                <a:off x="3600" y="3936"/>
                <a:ext cx="1968" cy="321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bIns="13716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hlink"/>
                    </a:solidFill>
                    <a:latin typeface="Arial" charset="0"/>
                  </a:rPr>
                  <a:t>L</a:t>
                </a:r>
                <a:r>
                  <a:rPr lang="vi-VN">
                    <a:solidFill>
                      <a:schemeClr val="hlink"/>
                    </a:solidFill>
                    <a:latin typeface="Arial" charset="0"/>
                  </a:rPr>
                  <a:t>ư</a:t>
                </a:r>
                <a:r>
                  <a:rPr lang="en-US">
                    <a:solidFill>
                      <a:schemeClr val="hlink"/>
                    </a:solidFill>
                    <a:latin typeface="Arial" charset="0"/>
                  </a:rPr>
                  <a:t>ợc </a:t>
                </a:r>
                <a:r>
                  <a:rPr lang="vi-VN">
                    <a:solidFill>
                      <a:schemeClr val="hlink"/>
                    </a:solidFill>
                    <a:latin typeface="Arial" charset="0"/>
                  </a:rPr>
                  <a:t>đ</a:t>
                </a:r>
                <a:r>
                  <a:rPr lang="en-US">
                    <a:solidFill>
                      <a:schemeClr val="hlink"/>
                    </a:solidFill>
                    <a:latin typeface="Arial" charset="0"/>
                  </a:rPr>
                  <a:t>ồ tự nhiên châu Á</a:t>
                </a:r>
                <a:r>
                  <a:rPr lang="en-US"/>
                  <a:t> </a:t>
                </a:r>
              </a:p>
            </p:txBody>
          </p:sp>
        </p:grpSp>
        <p:sp>
          <p:nvSpPr>
            <p:cNvPr id="9224" name="Freeform 29"/>
            <p:cNvSpPr>
              <a:spLocks/>
            </p:cNvSpPr>
            <p:nvPr/>
          </p:nvSpPr>
          <p:spPr bwMode="auto">
            <a:xfrm>
              <a:off x="4984" y="2801"/>
              <a:ext cx="131" cy="183"/>
            </a:xfrm>
            <a:custGeom>
              <a:avLst/>
              <a:gdLst>
                <a:gd name="T0" fmla="*/ 0 w 131"/>
                <a:gd name="T1" fmla="*/ 0 h 183"/>
                <a:gd name="T2" fmla="*/ 35 w 131"/>
                <a:gd name="T3" fmla="*/ 79 h 183"/>
                <a:gd name="T4" fmla="*/ 87 w 131"/>
                <a:gd name="T5" fmla="*/ 105 h 183"/>
                <a:gd name="T6" fmla="*/ 131 w 131"/>
                <a:gd name="T7" fmla="*/ 183 h 1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1"/>
                <a:gd name="T13" fmla="*/ 0 h 183"/>
                <a:gd name="T14" fmla="*/ 131 w 131"/>
                <a:gd name="T15" fmla="*/ 183 h 1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1" h="183">
                  <a:moveTo>
                    <a:pt x="0" y="0"/>
                  </a:moveTo>
                  <a:cubicBezTo>
                    <a:pt x="26" y="27"/>
                    <a:pt x="16" y="56"/>
                    <a:pt x="35" y="79"/>
                  </a:cubicBezTo>
                  <a:cubicBezTo>
                    <a:pt x="47" y="93"/>
                    <a:pt x="71" y="99"/>
                    <a:pt x="87" y="105"/>
                  </a:cubicBezTo>
                  <a:cubicBezTo>
                    <a:pt x="103" y="151"/>
                    <a:pt x="99" y="155"/>
                    <a:pt x="131" y="18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bIns="137160" anchor="ctr"/>
            <a:lstStyle/>
            <a:p>
              <a:endParaRPr lang="en-US"/>
            </a:p>
          </p:txBody>
        </p:sp>
        <p:sp>
          <p:nvSpPr>
            <p:cNvPr id="9225" name="Text Box 30"/>
            <p:cNvSpPr txBox="1">
              <a:spLocks noChangeArrowheads="1"/>
            </p:cNvSpPr>
            <p:nvPr/>
          </p:nvSpPr>
          <p:spPr bwMode="auto">
            <a:xfrm>
              <a:off x="5019" y="2802"/>
              <a:ext cx="528" cy="20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bIns="13716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Dãy T. S</a:t>
              </a:r>
              <a:r>
                <a:rPr lang="vi-VN" sz="1000" b="1">
                  <a:latin typeface="Arial" charset="0"/>
                </a:rPr>
                <a:t>ơ</a:t>
              </a:r>
              <a:r>
                <a:rPr lang="en-US" sz="1000" b="1">
                  <a:latin typeface="Arial" charset="0"/>
                </a:rPr>
                <a:t>n</a:t>
              </a:r>
            </a:p>
          </p:txBody>
        </p:sp>
      </p:grpSp>
      <p:sp>
        <p:nvSpPr>
          <p:cNvPr id="310309" name="Oval 37"/>
          <p:cNvSpPr>
            <a:spLocks noChangeArrowheads="1"/>
          </p:cNvSpPr>
          <p:nvPr/>
        </p:nvSpPr>
        <p:spPr bwMode="auto">
          <a:xfrm>
            <a:off x="7178675" y="0"/>
            <a:ext cx="2727325" cy="990600"/>
          </a:xfrm>
          <a:prstGeom prst="ellipse">
            <a:avLst/>
          </a:prstGeom>
          <a:solidFill>
            <a:srgbClr val="FFCC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800" b="1">
                <a:solidFill>
                  <a:srgbClr val="0000FF"/>
                </a:solidFill>
                <a:latin typeface="Arial" charset="0"/>
              </a:rPr>
              <a:t>SGK- 104 + 110</a:t>
            </a:r>
          </a:p>
        </p:txBody>
      </p:sp>
    </p:spTree>
  </p:cSld>
  <p:clrMapOvr>
    <a:masterClrMapping/>
  </p:clrMapOvr>
  <p:transition spd="slow">
    <p:split orient="vert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0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0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0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0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0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3103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103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103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103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7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24" dur="5000"/>
                                        <p:tgtEl>
                                          <p:spTgt spid="3103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5000"/>
                                        <p:tgtEl>
                                          <p:spTgt spid="3103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5000"/>
                                        <p:tgtEl>
                                          <p:spTgt spid="3103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93" grpId="0"/>
      <p:bldP spid="310309" grpId="0" animBg="1"/>
      <p:bldP spid="310309" grpId="1" animBg="1"/>
      <p:bldP spid="310309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2380" name="Group 60"/>
          <p:cNvGraphicFramePr>
            <a:graphicFrameLocks noGrp="1"/>
          </p:cNvGraphicFramePr>
          <p:nvPr>
            <p:ph/>
          </p:nvPr>
        </p:nvGraphicFramePr>
        <p:xfrm>
          <a:off x="214313" y="1828800"/>
          <a:ext cx="9525000" cy="3946986"/>
        </p:xfrm>
        <a:graphic>
          <a:graphicData uri="http://schemas.openxmlformats.org/drawingml/2006/table">
            <a:tbl>
              <a:tblPr/>
              <a:tblGrid>
                <a:gridCol w="1814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9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0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37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Arial" pitchFamily="34" charset="0"/>
                        </a:rPr>
                        <a:t>Tiªu chÝ</a:t>
                      </a:r>
                    </a:p>
                  </a:txBody>
                  <a:tcPr marT="45713" marB="1371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Arial" pitchFamily="34" charset="0"/>
                        </a:rPr>
                        <a:t>Ch©u </a:t>
                      </a: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Arial NarrowH" pitchFamily="34" charset="0"/>
                        </a:rPr>
                        <a:t>¸</a:t>
                      </a:r>
                    </a:p>
                  </a:txBody>
                  <a:tcPr marT="45713" marB="1371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Arial" pitchFamily="34" charset="0"/>
                        </a:rPr>
                        <a:t>Ch©u ¢u</a:t>
                      </a:r>
                    </a:p>
                  </a:txBody>
                  <a:tcPr marT="45713" marB="1371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5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Arial" pitchFamily="34" charset="0"/>
                        </a:rPr>
                        <a:t>DiÖn tÝch</a:t>
                      </a:r>
                    </a:p>
                  </a:txBody>
                  <a:tcPr marT="45713" marB="1371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3" marB="1371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3" marB="1371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5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Arial" pitchFamily="34" charset="0"/>
                        </a:rPr>
                        <a:t>KhÝ hËu</a:t>
                      </a:r>
                    </a:p>
                  </a:txBody>
                  <a:tcPr marT="45713" marB="1371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3" marB="1371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3" marB="1371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5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Arial" pitchFamily="34" charset="0"/>
                        </a:rPr>
                        <a:t>§Þa h×nh</a:t>
                      </a:r>
                    </a:p>
                  </a:txBody>
                  <a:tcPr marT="45713" marB="1371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3" marB="1371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3" marB="1371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5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Arial" pitchFamily="34" charset="0"/>
                        </a:rPr>
                        <a:t>Chñng téc</a:t>
                      </a:r>
                    </a:p>
                  </a:txBody>
                  <a:tcPr marT="45713" marB="1371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3" marB="1371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3" marB="1371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4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Arial" pitchFamily="34" charset="0"/>
                        </a:rPr>
                        <a:t>Ho¹t ®éng kinh tÕ</a:t>
                      </a:r>
                    </a:p>
                  </a:txBody>
                  <a:tcPr marT="45713" marB="1371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3" marB="1371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3" marB="1371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12381" name="Text Box 61"/>
          <p:cNvSpPr txBox="1">
            <a:spLocks noChangeArrowheads="1"/>
          </p:cNvSpPr>
          <p:nvPr/>
        </p:nvSpPr>
        <p:spPr bwMode="auto">
          <a:xfrm>
            <a:off x="228600" y="5946775"/>
            <a:ext cx="9372600" cy="984250"/>
          </a:xfrm>
          <a:prstGeom prst="rect">
            <a:avLst/>
          </a:prstGeom>
          <a:solidFill>
            <a:srgbClr val="008000"/>
          </a:solidFill>
          <a:ln w="9525" algn="ctr">
            <a:noFill/>
            <a:miter lim="800000"/>
            <a:headEnd/>
            <a:tailEnd/>
          </a:ln>
        </p:spPr>
        <p:txBody>
          <a:bodyPr bIns="1371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>
                <a:solidFill>
                  <a:schemeClr val="bg1"/>
                </a:solidFill>
                <a:latin typeface="Arial" charset="0"/>
              </a:rPr>
              <a:t>L</a:t>
            </a:r>
            <a:r>
              <a:rPr lang="vi-VN" sz="2600">
                <a:solidFill>
                  <a:schemeClr val="bg1"/>
                </a:solidFill>
                <a:latin typeface="Arial" charset="0"/>
              </a:rPr>
              <a:t>ư</a:t>
            </a:r>
            <a:r>
              <a:rPr lang="en-US" sz="2600">
                <a:solidFill>
                  <a:schemeClr val="bg1"/>
                </a:solidFill>
                <a:latin typeface="Arial" charset="0"/>
              </a:rPr>
              <a:t>u ý : Hãy chọn các chữ cái tr</a:t>
            </a:r>
            <a:r>
              <a:rPr lang="vi-VN" sz="2600">
                <a:solidFill>
                  <a:schemeClr val="bg1"/>
                </a:solidFill>
                <a:latin typeface="Arial" charset="0"/>
              </a:rPr>
              <a:t>ư</a:t>
            </a:r>
            <a:r>
              <a:rPr lang="en-US" sz="2600">
                <a:solidFill>
                  <a:schemeClr val="bg1"/>
                </a:solidFill>
                <a:latin typeface="Arial" charset="0"/>
              </a:rPr>
              <a:t>ớc ý </a:t>
            </a:r>
            <a:r>
              <a:rPr lang="vi-VN" sz="2600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 sz="2600">
                <a:solidFill>
                  <a:schemeClr val="bg1"/>
                </a:solidFill>
                <a:latin typeface="Arial" charset="0"/>
              </a:rPr>
              <a:t>úng ghi vào ô trống cho phù hợp.</a:t>
            </a:r>
          </a:p>
        </p:txBody>
      </p:sp>
      <p:sp>
        <p:nvSpPr>
          <p:cNvPr id="312412" name="Text Box 92"/>
          <p:cNvSpPr txBox="1">
            <a:spLocks noChangeArrowheads="1"/>
          </p:cNvSpPr>
          <p:nvPr/>
        </p:nvSpPr>
        <p:spPr bwMode="auto">
          <a:xfrm>
            <a:off x="304800" y="1066800"/>
            <a:ext cx="5486400" cy="984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bIns="1371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006600"/>
                </a:solidFill>
                <a:latin typeface="Arial" charset="0"/>
              </a:rPr>
              <a:t>2. Chọn các ý ghi vào ô trống cho phù hợp.</a:t>
            </a:r>
          </a:p>
        </p:txBody>
      </p:sp>
      <p:sp>
        <p:nvSpPr>
          <p:cNvPr id="312413" name="Oval 93"/>
          <p:cNvSpPr>
            <a:spLocks noChangeArrowheads="1"/>
          </p:cNvSpPr>
          <p:nvPr/>
        </p:nvSpPr>
        <p:spPr bwMode="auto">
          <a:xfrm>
            <a:off x="7924800" y="838200"/>
            <a:ext cx="1736725" cy="990600"/>
          </a:xfrm>
          <a:prstGeom prst="ellipse">
            <a:avLst/>
          </a:prstGeom>
          <a:solidFill>
            <a:srgbClr val="FFCC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800" b="1">
                <a:solidFill>
                  <a:srgbClr val="0000FF"/>
                </a:solidFill>
                <a:latin typeface="Arial" charset="0"/>
              </a:rPr>
              <a:t>VBT- 34</a:t>
            </a:r>
          </a:p>
        </p:txBody>
      </p:sp>
      <p:sp>
        <p:nvSpPr>
          <p:cNvPr id="312414" name="Oval 94"/>
          <p:cNvSpPr>
            <a:spLocks noChangeArrowheads="1"/>
          </p:cNvSpPr>
          <p:nvPr/>
        </p:nvSpPr>
        <p:spPr bwMode="auto">
          <a:xfrm>
            <a:off x="7924800" y="838200"/>
            <a:ext cx="1736725" cy="990600"/>
          </a:xfrm>
          <a:prstGeom prst="ellipse">
            <a:avLst/>
          </a:prstGeom>
          <a:solidFill>
            <a:srgbClr val="FFCC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800" b="1">
                <a:solidFill>
                  <a:srgbClr val="0000FF"/>
                </a:solidFill>
                <a:latin typeface="Arial" charset="0"/>
              </a:rPr>
              <a:t>SGK- 115</a:t>
            </a:r>
          </a:p>
        </p:txBody>
      </p:sp>
    </p:spTree>
  </p:cSld>
  <p:clrMapOvr>
    <a:masterClrMapping/>
  </p:clrMapOvr>
  <p:transition spd="slow">
    <p:split orient="vert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2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2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312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124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124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124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18" dur="5000"/>
                                        <p:tgtEl>
                                          <p:spTgt spid="312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0"/>
                                        <p:tgtEl>
                                          <p:spTgt spid="3124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0"/>
                                        <p:tgtEl>
                                          <p:spTgt spid="3124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12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124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124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12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12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2000"/>
                                        <p:tgtEl>
                                          <p:spTgt spid="312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2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2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312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12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3124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12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7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51" dur="5000"/>
                                        <p:tgtEl>
                                          <p:spTgt spid="312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5000"/>
                                        <p:tgtEl>
                                          <p:spTgt spid="312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5000"/>
                                        <p:tgtEl>
                                          <p:spTgt spid="312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56" presetID="42" presetClass="exit" presetSubtype="0" fill="hold" grpId="1" nodeType="afterEffect">
                                  <p:stCondLst>
                                    <p:cond delay="1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12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12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12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81" grpId="0" animBg="1"/>
      <p:bldP spid="312381" grpId="1" animBg="1"/>
      <p:bldP spid="312412" grpId="0"/>
      <p:bldP spid="312413" grpId="0" animBg="1"/>
      <p:bldP spid="312413" grpId="1" animBg="1"/>
      <p:bldP spid="312413" grpId="2" animBg="1"/>
      <p:bldP spid="312414" grpId="0" animBg="1"/>
      <p:bldP spid="312414" grpId="1" animBg="1"/>
      <p:bldP spid="312414" grpId="2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13330</TotalTime>
  <Words>914</Words>
  <Application>Microsoft Office PowerPoint</Application>
  <PresentationFormat>Khổ A4 (210x297 mm)</PresentationFormat>
  <Paragraphs>192</Paragraphs>
  <Slides>15</Slides>
  <Notes>5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13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29" baseType="lpstr">
      <vt:lpstr>.VnArial</vt:lpstr>
      <vt:lpstr>.VnArial NarrowH</vt:lpstr>
      <vt:lpstr>.VnArialH</vt:lpstr>
      <vt:lpstr>.VnAvant</vt:lpstr>
      <vt:lpstr>.VnAvantH</vt:lpstr>
      <vt:lpstr>Arial</vt:lpstr>
      <vt:lpstr>Calibri</vt:lpstr>
      <vt:lpstr>Calibri Light</vt:lpstr>
      <vt:lpstr>Caveat Brush</vt:lpstr>
      <vt:lpstr>Muli</vt:lpstr>
      <vt:lpstr>Tahoma</vt:lpstr>
      <vt:lpstr>Times New Roman</vt:lpstr>
      <vt:lpstr>Wingdings</vt:lpstr>
      <vt:lpstr>Chủ đề Office</vt:lpstr>
      <vt:lpstr>Bản trình bày PowerPoint</vt:lpstr>
      <vt:lpstr>MỤC TIÊU</vt:lpstr>
      <vt:lpstr>LUYỆN TẬP,  THỰC HÀNH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ChauMy</dc:title>
  <dc:creator>dell</dc:creator>
  <cp:keywords>truongthu</cp:keywords>
  <cp:lastModifiedBy>Ha Nguyen</cp:lastModifiedBy>
  <cp:revision>644</cp:revision>
  <dcterms:created xsi:type="dcterms:W3CDTF">2008-03-14T03:19:34Z</dcterms:created>
  <dcterms:modified xsi:type="dcterms:W3CDTF">2023-02-24T03:21:33Z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ruongthu">
    <vt:lpwstr>0983435016</vt:lpwstr>
  </property>
</Properties>
</file>