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5" r:id="rId2"/>
    <p:sldId id="256" r:id="rId3"/>
    <p:sldId id="382" r:id="rId4"/>
    <p:sldId id="383" r:id="rId5"/>
    <p:sldId id="384" r:id="rId6"/>
    <p:sldId id="263" r:id="rId7"/>
    <p:sldId id="303" r:id="rId8"/>
    <p:sldId id="414" r:id="rId9"/>
    <p:sldId id="432" r:id="rId10"/>
    <p:sldId id="413" r:id="rId11"/>
    <p:sldId id="259" r:id="rId12"/>
    <p:sldId id="411" r:id="rId13"/>
    <p:sldId id="283" r:id="rId14"/>
    <p:sldId id="284" r:id="rId15"/>
    <p:sldId id="437" r:id="rId16"/>
    <p:sldId id="438" r:id="rId17"/>
    <p:sldId id="446" r:id="rId18"/>
    <p:sldId id="271" r:id="rId19"/>
    <p:sldId id="447" r:id="rId20"/>
    <p:sldId id="453" r:id="rId21"/>
    <p:sldId id="454" r:id="rId22"/>
    <p:sldId id="282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48235"/>
    <a:srgbClr val="E2F0D9"/>
    <a:srgbClr val="FFF1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8553F6D6-A13E-44DE-87A3-3EA070B07D0C}"/>
    <pc:docChg chg="addSld modSld sldOrd">
      <pc:chgData name="Ha Nguyen" userId="7e36c6dd258c56d1" providerId="LiveId" clId="{8553F6D6-A13E-44DE-87A3-3EA070B07D0C}" dt="2023-02-04T08:30:03.236" v="2"/>
      <pc:docMkLst>
        <pc:docMk/>
      </pc:docMkLst>
      <pc:sldChg chg="ord">
        <pc:chgData name="Ha Nguyen" userId="7e36c6dd258c56d1" providerId="LiveId" clId="{8553F6D6-A13E-44DE-87A3-3EA070B07D0C}" dt="2023-02-04T08:30:03.236" v="2"/>
        <pc:sldMkLst>
          <pc:docMk/>
          <pc:sldMk cId="2501551278" sldId="256"/>
        </pc:sldMkLst>
      </pc:sldChg>
      <pc:sldChg chg="add">
        <pc:chgData name="Ha Nguyen" userId="7e36c6dd258c56d1" providerId="LiveId" clId="{8553F6D6-A13E-44DE-87A3-3EA070B07D0C}" dt="2023-02-04T08:30:01.674" v="0"/>
        <pc:sldMkLst>
          <pc:docMk/>
          <pc:sldMk cId="140862303" sldId="335"/>
        </pc:sldMkLst>
      </pc:sldChg>
    </pc:docChg>
  </pc:docChgLst>
  <pc:docChgLst>
    <pc:chgData name="Ha Nguyen" userId="7e36c6dd258c56d1" providerId="LiveId" clId="{1B2FD07C-1556-42E2-89F2-44FDD5B74BD9}"/>
    <pc:docChg chg="undo custSel addSld delSld">
      <pc:chgData name="Ha Nguyen" userId="7e36c6dd258c56d1" providerId="LiveId" clId="{1B2FD07C-1556-42E2-89F2-44FDD5B74BD9}" dt="2023-02-06T03:16:13.956" v="27" actId="47"/>
      <pc:docMkLst>
        <pc:docMk/>
      </pc:docMkLst>
      <pc:sldChg chg="del">
        <pc:chgData name="Ha Nguyen" userId="7e36c6dd258c56d1" providerId="LiveId" clId="{1B2FD07C-1556-42E2-89F2-44FDD5B74BD9}" dt="2023-02-06T03:15:54.839" v="4" actId="47"/>
        <pc:sldMkLst>
          <pc:docMk/>
          <pc:sldMk cId="752548010" sldId="285"/>
        </pc:sldMkLst>
      </pc:sldChg>
      <pc:sldChg chg="del">
        <pc:chgData name="Ha Nguyen" userId="7e36c6dd258c56d1" providerId="LiveId" clId="{1B2FD07C-1556-42E2-89F2-44FDD5B74BD9}" dt="2023-02-06T03:16:03.926" v="12" actId="47"/>
        <pc:sldMkLst>
          <pc:docMk/>
          <pc:sldMk cId="1608411524" sldId="287"/>
        </pc:sldMkLst>
      </pc:sldChg>
      <pc:sldChg chg="del">
        <pc:chgData name="Ha Nguyen" userId="7e36c6dd258c56d1" providerId="LiveId" clId="{1B2FD07C-1556-42E2-89F2-44FDD5B74BD9}" dt="2023-02-06T03:16:09.449" v="19" actId="47"/>
        <pc:sldMkLst>
          <pc:docMk/>
          <pc:sldMk cId="2035710237" sldId="294"/>
        </pc:sldMkLst>
      </pc:sldChg>
      <pc:sldChg chg="del">
        <pc:chgData name="Ha Nguyen" userId="7e36c6dd258c56d1" providerId="LiveId" clId="{1B2FD07C-1556-42E2-89F2-44FDD5B74BD9}" dt="2023-02-06T03:16:09.705" v="20" actId="47"/>
        <pc:sldMkLst>
          <pc:docMk/>
          <pc:sldMk cId="91586419" sldId="299"/>
        </pc:sldMkLst>
      </pc:sldChg>
      <pc:sldChg chg="del">
        <pc:chgData name="Ha Nguyen" userId="7e36c6dd258c56d1" providerId="LiveId" clId="{1B2FD07C-1556-42E2-89F2-44FDD5B74BD9}" dt="2023-02-06T03:15:44.685" v="0" actId="47"/>
        <pc:sldMkLst>
          <pc:docMk/>
          <pc:sldMk cId="1715665646" sldId="366"/>
        </pc:sldMkLst>
      </pc:sldChg>
      <pc:sldChg chg="del">
        <pc:chgData name="Ha Nguyen" userId="7e36c6dd258c56d1" providerId="LiveId" clId="{1B2FD07C-1556-42E2-89F2-44FDD5B74BD9}" dt="2023-02-06T03:15:45.515" v="1" actId="47"/>
        <pc:sldMkLst>
          <pc:docMk/>
          <pc:sldMk cId="120247661" sldId="367"/>
        </pc:sldMkLst>
      </pc:sldChg>
      <pc:sldChg chg="del">
        <pc:chgData name="Ha Nguyen" userId="7e36c6dd258c56d1" providerId="LiveId" clId="{1B2FD07C-1556-42E2-89F2-44FDD5B74BD9}" dt="2023-02-06T03:15:46.801" v="2" actId="47"/>
        <pc:sldMkLst>
          <pc:docMk/>
          <pc:sldMk cId="3196363544" sldId="381"/>
        </pc:sldMkLst>
      </pc:sldChg>
      <pc:sldChg chg="del">
        <pc:chgData name="Ha Nguyen" userId="7e36c6dd258c56d1" providerId="LiveId" clId="{1B2FD07C-1556-42E2-89F2-44FDD5B74BD9}" dt="2023-02-06T03:15:49.577" v="3" actId="47"/>
        <pc:sldMkLst>
          <pc:docMk/>
          <pc:sldMk cId="2238857666" sldId="385"/>
        </pc:sldMkLst>
      </pc:sldChg>
      <pc:sldChg chg="del">
        <pc:chgData name="Ha Nguyen" userId="7e36c6dd258c56d1" providerId="LiveId" clId="{1B2FD07C-1556-42E2-89F2-44FDD5B74BD9}" dt="2023-02-06T03:15:58.393" v="5" actId="47"/>
        <pc:sldMkLst>
          <pc:docMk/>
          <pc:sldMk cId="2613916027" sldId="433"/>
        </pc:sldMkLst>
      </pc:sldChg>
      <pc:sldChg chg="del">
        <pc:chgData name="Ha Nguyen" userId="7e36c6dd258c56d1" providerId="LiveId" clId="{1B2FD07C-1556-42E2-89F2-44FDD5B74BD9}" dt="2023-02-06T03:15:59.616" v="7" actId="47"/>
        <pc:sldMkLst>
          <pc:docMk/>
          <pc:sldMk cId="2963222473" sldId="434"/>
        </pc:sldMkLst>
      </pc:sldChg>
      <pc:sldChg chg="del">
        <pc:chgData name="Ha Nguyen" userId="7e36c6dd258c56d1" providerId="LiveId" clId="{1B2FD07C-1556-42E2-89F2-44FDD5B74BD9}" dt="2023-02-06T03:15:59.882" v="8" actId="47"/>
        <pc:sldMkLst>
          <pc:docMk/>
          <pc:sldMk cId="1300394468" sldId="435"/>
        </pc:sldMkLst>
      </pc:sldChg>
      <pc:sldChg chg="del">
        <pc:chgData name="Ha Nguyen" userId="7e36c6dd258c56d1" providerId="LiveId" clId="{1B2FD07C-1556-42E2-89F2-44FDD5B74BD9}" dt="2023-02-06T03:16:01.732" v="11" actId="47"/>
        <pc:sldMkLst>
          <pc:docMk/>
          <pc:sldMk cId="885999276" sldId="436"/>
        </pc:sldMkLst>
      </pc:sldChg>
      <pc:sldChg chg="del">
        <pc:chgData name="Ha Nguyen" userId="7e36c6dd258c56d1" providerId="LiveId" clId="{1B2FD07C-1556-42E2-89F2-44FDD5B74BD9}" dt="2023-02-06T03:16:06.961" v="18" actId="47"/>
        <pc:sldMkLst>
          <pc:docMk/>
          <pc:sldMk cId="2077654318" sldId="441"/>
        </pc:sldMkLst>
      </pc:sldChg>
      <pc:sldChg chg="del">
        <pc:chgData name="Ha Nguyen" userId="7e36c6dd258c56d1" providerId="LiveId" clId="{1B2FD07C-1556-42E2-89F2-44FDD5B74BD9}" dt="2023-02-06T03:16:04.177" v="13" actId="47"/>
        <pc:sldMkLst>
          <pc:docMk/>
          <pc:sldMk cId="4225528756" sldId="442"/>
        </pc:sldMkLst>
      </pc:sldChg>
      <pc:sldChg chg="del">
        <pc:chgData name="Ha Nguyen" userId="7e36c6dd258c56d1" providerId="LiveId" clId="{1B2FD07C-1556-42E2-89F2-44FDD5B74BD9}" dt="2023-02-06T03:16:04.912" v="15" actId="47"/>
        <pc:sldMkLst>
          <pc:docMk/>
          <pc:sldMk cId="383919406" sldId="443"/>
        </pc:sldMkLst>
      </pc:sldChg>
      <pc:sldChg chg="del">
        <pc:chgData name="Ha Nguyen" userId="7e36c6dd258c56d1" providerId="LiveId" clId="{1B2FD07C-1556-42E2-89F2-44FDD5B74BD9}" dt="2023-02-06T03:16:05.397" v="16" actId="47"/>
        <pc:sldMkLst>
          <pc:docMk/>
          <pc:sldMk cId="2149908672" sldId="444"/>
        </pc:sldMkLst>
      </pc:sldChg>
      <pc:sldChg chg="del">
        <pc:chgData name="Ha Nguyen" userId="7e36c6dd258c56d1" providerId="LiveId" clId="{1B2FD07C-1556-42E2-89F2-44FDD5B74BD9}" dt="2023-02-06T03:16:05.788" v="17" actId="47"/>
        <pc:sldMkLst>
          <pc:docMk/>
          <pc:sldMk cId="4068651049" sldId="445"/>
        </pc:sldMkLst>
      </pc:sldChg>
      <pc:sldChg chg="del">
        <pc:chgData name="Ha Nguyen" userId="7e36c6dd258c56d1" providerId="LiveId" clId="{1B2FD07C-1556-42E2-89F2-44FDD5B74BD9}" dt="2023-02-06T03:16:09.889" v="21" actId="47"/>
        <pc:sldMkLst>
          <pc:docMk/>
          <pc:sldMk cId="2307580089" sldId="449"/>
        </pc:sldMkLst>
      </pc:sldChg>
      <pc:sldChg chg="del">
        <pc:chgData name="Ha Nguyen" userId="7e36c6dd258c56d1" providerId="LiveId" clId="{1B2FD07C-1556-42E2-89F2-44FDD5B74BD9}" dt="2023-02-06T03:16:10.076" v="22" actId="47"/>
        <pc:sldMkLst>
          <pc:docMk/>
          <pc:sldMk cId="2268018029" sldId="451"/>
        </pc:sldMkLst>
      </pc:sldChg>
      <pc:sldChg chg="del">
        <pc:chgData name="Ha Nguyen" userId="7e36c6dd258c56d1" providerId="LiveId" clId="{1B2FD07C-1556-42E2-89F2-44FDD5B74BD9}" dt="2023-02-06T03:16:10.279" v="23" actId="47"/>
        <pc:sldMkLst>
          <pc:docMk/>
          <pc:sldMk cId="2065637086" sldId="452"/>
        </pc:sldMkLst>
      </pc:sldChg>
      <pc:sldChg chg="add del">
        <pc:chgData name="Ha Nguyen" userId="7e36c6dd258c56d1" providerId="LiveId" clId="{1B2FD07C-1556-42E2-89F2-44FDD5B74BD9}" dt="2023-02-06T03:16:13.956" v="27" actId="47"/>
        <pc:sldMkLst>
          <pc:docMk/>
          <pc:sldMk cId="1242195892" sldId="453"/>
        </pc:sldMkLst>
      </pc:sldChg>
      <pc:sldChg chg="del">
        <pc:chgData name="Ha Nguyen" userId="7e36c6dd258c56d1" providerId="LiveId" clId="{1B2FD07C-1556-42E2-89F2-44FDD5B74BD9}" dt="2023-02-06T03:16:01.088" v="10" actId="47"/>
        <pc:sldMkLst>
          <pc:docMk/>
          <pc:sldMk cId="3619720673" sldId="455"/>
        </pc:sldMkLst>
      </pc:sldChg>
      <pc:sldChg chg="del">
        <pc:chgData name="Ha Nguyen" userId="7e36c6dd258c56d1" providerId="LiveId" clId="{1B2FD07C-1556-42E2-89F2-44FDD5B74BD9}" dt="2023-02-06T03:15:59.317" v="6" actId="47"/>
        <pc:sldMkLst>
          <pc:docMk/>
          <pc:sldMk cId="3580773185" sldId="456"/>
        </pc:sldMkLst>
      </pc:sldChg>
      <pc:sldChg chg="del">
        <pc:chgData name="Ha Nguyen" userId="7e36c6dd258c56d1" providerId="LiveId" clId="{1B2FD07C-1556-42E2-89F2-44FDD5B74BD9}" dt="2023-02-06T03:16:00.212" v="9" actId="47"/>
        <pc:sldMkLst>
          <pc:docMk/>
          <pc:sldMk cId="1544638057" sldId="457"/>
        </pc:sldMkLst>
      </pc:sldChg>
      <pc:sldChg chg="del">
        <pc:chgData name="Ha Nguyen" userId="7e36c6dd258c56d1" providerId="LiveId" clId="{1B2FD07C-1556-42E2-89F2-44FDD5B74BD9}" dt="2023-02-06T03:16:04.521" v="14" actId="47"/>
        <pc:sldMkLst>
          <pc:docMk/>
          <pc:sldMk cId="4042263712" sldId="458"/>
        </pc:sldMkLst>
      </pc:sldChg>
      <pc:sldChg chg="del">
        <pc:chgData name="Ha Nguyen" userId="7e36c6dd258c56d1" providerId="LiveId" clId="{1B2FD07C-1556-42E2-89F2-44FDD5B74BD9}" dt="2023-02-06T03:16:10.467" v="24" actId="47"/>
        <pc:sldMkLst>
          <pc:docMk/>
          <pc:sldMk cId="1361160488" sldId="459"/>
        </pc:sldMkLst>
      </pc:sldChg>
      <pc:sldChg chg="del">
        <pc:chgData name="Ha Nguyen" userId="7e36c6dd258c56d1" providerId="LiveId" clId="{1B2FD07C-1556-42E2-89F2-44FDD5B74BD9}" dt="2023-02-06T03:16:10.686" v="25" actId="47"/>
        <pc:sldMkLst>
          <pc:docMk/>
          <pc:sldMk cId="1370813748" sldId="4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9339-9DA0-4837-B8EC-1D723993DDF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5965A-69FD-4328-983F-3096CF674B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6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2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2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11.jp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7D814D5-1E87-4A47-A030-014066B2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6121E8-ECA5-4E8E-B276-3607FC77B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A0E83D-FE5E-4CA4-89CE-81B5A2C34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95DF811-E799-4A4C-860C-06CDFB1914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1E0D7BF-540B-4FD5-89EF-78E96ED5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6D52E30-1F6C-42FC-9A99-303C3D470444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81E0441-625C-4766-99A1-82A40221B3DB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9CDC4B8-1A71-4421-8094-EC76A108E588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ED02532-6B8A-4436-BD3B-A6BA406DC7DD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A0C91020-9A66-4520-9997-A8F38910CBA5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844EAD95-01C0-4C9D-9FE3-7FF1846E64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03BF01CD-6212-4FCB-BCB3-BD811C02EC5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6C45256-8602-4FDA-B1AA-9BB1F0E2ED78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62545C8C-5DA9-4C7A-9558-29EA6B8D55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3CEB29D1-7B89-4D49-9FC4-A20AC42A5BBE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 descr="图片包含 餐桌&#10;&#10;描述已自动生成">
            <a:extLst>
              <a:ext uri="{FF2B5EF4-FFF2-40B4-BE49-F238E27FC236}">
                <a16:creationId xmlns:a16="http://schemas.microsoft.com/office/drawing/2014/main" id="{53898FB1-6087-4E56-A6FF-725ADB076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489620-0725-482A-BC74-E0E25AEE5F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358B-D9B0-4C15-8D1A-20526B058E2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6AB-9B72-4499-9E43-09DE7081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AC2DE-EF12-4721-BA85-2335F3131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10" y="2127373"/>
            <a:ext cx="1542390" cy="14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89FC9-DA86-426C-9362-5FF6AE240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0646E7-296B-4C71-9F58-6E8F74AE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83B470-4A38-4413-A22F-74E9B9FCCA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999B37-AD50-44D7-990E-3E629E0000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C939B2A-0A5E-49CB-975B-FD19B9325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A0467F-BEFC-4078-9455-AB0ACEF6C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8A10E5B-C215-49BD-BB85-756FD04239A4}"/>
              </a:ext>
            </a:extLst>
          </p:cNvPr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EC54C79-5759-40A9-8F40-5D7BCFE9569C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988EC38-FB9A-4B35-892E-FC75846F5BC8}"/>
                </a:ext>
              </a:extLst>
            </p:cNvPr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>
            <a:extLst>
              <a:ext uri="{FF2B5EF4-FFF2-40B4-BE49-F238E27FC236}">
                <a16:creationId xmlns:a16="http://schemas.microsoft.com/office/drawing/2014/main" id="{BDF2F13F-CBDC-4E1A-AEA7-D9E9C00A4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0D70B58-1F01-4E1C-853E-4E148A4BFA28}"/>
              </a:ext>
            </a:extLst>
          </p:cNvPr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33FB12A-5B2B-4D62-AF01-A8A972F1EDC0}"/>
              </a:ext>
            </a:extLst>
          </p:cNvPr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1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BAA7A31-E41E-4246-93DB-95C5D10FDCD8}"/>
              </a:ext>
            </a:extLst>
          </p:cNvPr>
          <p:cNvSpPr/>
          <p:nvPr userDrawn="1"/>
        </p:nvSpPr>
        <p:spPr>
          <a:xfrm>
            <a:off x="4311966" y="734984"/>
            <a:ext cx="3568067" cy="521904"/>
          </a:xfrm>
          <a:custGeom>
            <a:avLst/>
            <a:gdLst>
              <a:gd name="connsiteX0" fmla="*/ 0 w 3568067"/>
              <a:gd name="connsiteY0" fmla="*/ 260952 h 521904"/>
              <a:gd name="connsiteX1" fmla="*/ 260952 w 3568067"/>
              <a:gd name="connsiteY1" fmla="*/ 0 h 521904"/>
              <a:gd name="connsiteX2" fmla="*/ 931108 w 3568067"/>
              <a:gd name="connsiteY2" fmla="*/ 0 h 521904"/>
              <a:gd name="connsiteX3" fmla="*/ 1448956 w 3568067"/>
              <a:gd name="connsiteY3" fmla="*/ 0 h 521904"/>
              <a:gd name="connsiteX4" fmla="*/ 1997265 w 3568067"/>
              <a:gd name="connsiteY4" fmla="*/ 0 h 521904"/>
              <a:gd name="connsiteX5" fmla="*/ 2545574 w 3568067"/>
              <a:gd name="connsiteY5" fmla="*/ 0 h 521904"/>
              <a:gd name="connsiteX6" fmla="*/ 3307115 w 3568067"/>
              <a:gd name="connsiteY6" fmla="*/ 0 h 521904"/>
              <a:gd name="connsiteX7" fmla="*/ 3568067 w 3568067"/>
              <a:gd name="connsiteY7" fmla="*/ 260952 h 521904"/>
              <a:gd name="connsiteX8" fmla="*/ 3568067 w 3568067"/>
              <a:gd name="connsiteY8" fmla="*/ 260952 h 521904"/>
              <a:gd name="connsiteX9" fmla="*/ 3307115 w 3568067"/>
              <a:gd name="connsiteY9" fmla="*/ 521904 h 521904"/>
              <a:gd name="connsiteX10" fmla="*/ 2697882 w 3568067"/>
              <a:gd name="connsiteY10" fmla="*/ 521904 h 521904"/>
              <a:gd name="connsiteX11" fmla="*/ 2088650 w 3568067"/>
              <a:gd name="connsiteY11" fmla="*/ 521904 h 521904"/>
              <a:gd name="connsiteX12" fmla="*/ 1540340 w 3568067"/>
              <a:gd name="connsiteY12" fmla="*/ 521904 h 521904"/>
              <a:gd name="connsiteX13" fmla="*/ 900646 w 3568067"/>
              <a:gd name="connsiteY13" fmla="*/ 521904 h 521904"/>
              <a:gd name="connsiteX14" fmla="*/ 260952 w 3568067"/>
              <a:gd name="connsiteY14" fmla="*/ 521904 h 521904"/>
              <a:gd name="connsiteX15" fmla="*/ 0 w 3568067"/>
              <a:gd name="connsiteY15" fmla="*/ 260952 h 52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68067" h="521904" fill="none" extrusionOk="0">
                <a:moveTo>
                  <a:pt x="0" y="260952"/>
                </a:moveTo>
                <a:cubicBezTo>
                  <a:pt x="-6075" y="112640"/>
                  <a:pt x="82880" y="-2410"/>
                  <a:pt x="260952" y="0"/>
                </a:cubicBezTo>
                <a:cubicBezTo>
                  <a:pt x="423951" y="19937"/>
                  <a:pt x="740921" y="-29091"/>
                  <a:pt x="931108" y="0"/>
                </a:cubicBezTo>
                <a:cubicBezTo>
                  <a:pt x="1121295" y="29091"/>
                  <a:pt x="1320110" y="6443"/>
                  <a:pt x="1448956" y="0"/>
                </a:cubicBezTo>
                <a:cubicBezTo>
                  <a:pt x="1577802" y="-6443"/>
                  <a:pt x="1821272" y="-12545"/>
                  <a:pt x="1997265" y="0"/>
                </a:cubicBezTo>
                <a:cubicBezTo>
                  <a:pt x="2173258" y="12545"/>
                  <a:pt x="2422061" y="-9443"/>
                  <a:pt x="2545574" y="0"/>
                </a:cubicBezTo>
                <a:cubicBezTo>
                  <a:pt x="2669087" y="9443"/>
                  <a:pt x="3147129" y="-3836"/>
                  <a:pt x="3307115" y="0"/>
                </a:cubicBezTo>
                <a:cubicBezTo>
                  <a:pt x="3452008" y="7342"/>
                  <a:pt x="3574011" y="114833"/>
                  <a:pt x="3568067" y="260952"/>
                </a:cubicBezTo>
                <a:lnTo>
                  <a:pt x="3568067" y="260952"/>
                </a:lnTo>
                <a:cubicBezTo>
                  <a:pt x="3567048" y="377579"/>
                  <a:pt x="3472107" y="526256"/>
                  <a:pt x="3307115" y="521904"/>
                </a:cubicBezTo>
                <a:cubicBezTo>
                  <a:pt x="3049514" y="504422"/>
                  <a:pt x="2966314" y="539530"/>
                  <a:pt x="2697882" y="521904"/>
                </a:cubicBezTo>
                <a:cubicBezTo>
                  <a:pt x="2429450" y="504278"/>
                  <a:pt x="2279770" y="504871"/>
                  <a:pt x="2088650" y="521904"/>
                </a:cubicBezTo>
                <a:cubicBezTo>
                  <a:pt x="1897530" y="538937"/>
                  <a:pt x="1744547" y="500149"/>
                  <a:pt x="1540340" y="521904"/>
                </a:cubicBezTo>
                <a:cubicBezTo>
                  <a:pt x="1336133" y="543660"/>
                  <a:pt x="1030107" y="511166"/>
                  <a:pt x="900646" y="521904"/>
                </a:cubicBezTo>
                <a:cubicBezTo>
                  <a:pt x="771185" y="532642"/>
                  <a:pt x="483846" y="545584"/>
                  <a:pt x="260952" y="521904"/>
                </a:cubicBezTo>
                <a:cubicBezTo>
                  <a:pt x="105938" y="555868"/>
                  <a:pt x="-2347" y="397682"/>
                  <a:pt x="0" y="260952"/>
                </a:cubicBezTo>
                <a:close/>
              </a:path>
              <a:path w="3568067" h="521904" stroke="0" extrusionOk="0">
                <a:moveTo>
                  <a:pt x="0" y="260952"/>
                </a:moveTo>
                <a:cubicBezTo>
                  <a:pt x="-7772" y="112038"/>
                  <a:pt x="92683" y="9064"/>
                  <a:pt x="260952" y="0"/>
                </a:cubicBezTo>
                <a:cubicBezTo>
                  <a:pt x="399922" y="30948"/>
                  <a:pt x="716178" y="-21469"/>
                  <a:pt x="931108" y="0"/>
                </a:cubicBezTo>
                <a:cubicBezTo>
                  <a:pt x="1146038" y="21469"/>
                  <a:pt x="1322185" y="28674"/>
                  <a:pt x="1509879" y="0"/>
                </a:cubicBezTo>
                <a:cubicBezTo>
                  <a:pt x="1697573" y="-28674"/>
                  <a:pt x="1946250" y="-20243"/>
                  <a:pt x="2058188" y="0"/>
                </a:cubicBezTo>
                <a:cubicBezTo>
                  <a:pt x="2170126" y="20243"/>
                  <a:pt x="2520885" y="25027"/>
                  <a:pt x="2697882" y="0"/>
                </a:cubicBezTo>
                <a:cubicBezTo>
                  <a:pt x="2874879" y="-25027"/>
                  <a:pt x="3116184" y="13127"/>
                  <a:pt x="3307115" y="0"/>
                </a:cubicBezTo>
                <a:cubicBezTo>
                  <a:pt x="3468959" y="-28843"/>
                  <a:pt x="3542191" y="139571"/>
                  <a:pt x="3568067" y="260952"/>
                </a:cubicBezTo>
                <a:lnTo>
                  <a:pt x="3568067" y="260952"/>
                </a:lnTo>
                <a:cubicBezTo>
                  <a:pt x="3601606" y="411050"/>
                  <a:pt x="3440772" y="539213"/>
                  <a:pt x="3307115" y="521904"/>
                </a:cubicBezTo>
                <a:cubicBezTo>
                  <a:pt x="3037091" y="542843"/>
                  <a:pt x="2899295" y="528121"/>
                  <a:pt x="2697882" y="521904"/>
                </a:cubicBezTo>
                <a:cubicBezTo>
                  <a:pt x="2496469" y="515687"/>
                  <a:pt x="2331442" y="532079"/>
                  <a:pt x="2088650" y="521904"/>
                </a:cubicBezTo>
                <a:cubicBezTo>
                  <a:pt x="1845858" y="511729"/>
                  <a:pt x="1679907" y="506634"/>
                  <a:pt x="1448956" y="521904"/>
                </a:cubicBezTo>
                <a:cubicBezTo>
                  <a:pt x="1218005" y="537174"/>
                  <a:pt x="1069706" y="532722"/>
                  <a:pt x="931108" y="521904"/>
                </a:cubicBezTo>
                <a:cubicBezTo>
                  <a:pt x="792510" y="511086"/>
                  <a:pt x="497934" y="554890"/>
                  <a:pt x="260952" y="521904"/>
                </a:cubicBezTo>
                <a:cubicBezTo>
                  <a:pt x="119179" y="510865"/>
                  <a:pt x="-3956" y="405722"/>
                  <a:pt x="0" y="260952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32FC6E5-ABE8-492B-9E82-E0FCB4A1A297}"/>
              </a:ext>
            </a:extLst>
          </p:cNvPr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6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4" grpId="0" animBg="1"/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E4C52600-A7D0-418E-9EFA-90D66DB55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886D0DD-FBAB-4DE9-B137-91CA0502B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42A354C-ED6C-478A-9B43-549F07249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859DBD2-D896-4132-BA28-FA41A572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241F62-0004-4829-9FD7-152D48150C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3BCC8040-4AEA-4255-AC88-7401B23B4E65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E44AAAC7-0090-4C82-B2D4-CFF336713945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C1849D08-F7BB-4318-AF13-11263EC55F4C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169790A-C66F-4EF1-B849-462E3FC144F0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0DA3185-E6EE-4872-8BDF-402CE7561EED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B7EB20F4-C31B-4F56-86B6-15C6487AB8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C7F8B388-9124-415A-92F9-3C4BEB843F1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3503E239-B89A-48ED-8F2B-B89C275288A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169B10AF-7369-48E0-9EF5-A8DE103951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77EAC248-248C-4F11-9055-6E20B085489D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>
            <a:extLst>
              <a:ext uri="{FF2B5EF4-FFF2-40B4-BE49-F238E27FC236}">
                <a16:creationId xmlns:a16="http://schemas.microsoft.com/office/drawing/2014/main" id="{B8488331-959F-4771-A272-735403117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DBA85F-57C1-43BD-BD1F-D35B9419E4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0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B033B-792F-4806-8F0E-0BC70E783F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552" y="244923"/>
            <a:ext cx="2405576" cy="30859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63" y="4749304"/>
            <a:ext cx="2063667" cy="18484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02343" y="292997"/>
            <a:ext cx="2097635" cy="13348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934A8BF-16C5-45FA-BEC9-503551B19C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8335"/>
            <a:ext cx="1739900" cy="93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91733" flipH="1">
            <a:off x="8523848" y="165358"/>
            <a:ext cx="1398147" cy="13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98F26B-207D-44E4-B073-C3F6BFBBD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4592AA-F417-4BE5-B526-EDDEE77C63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551B5-9066-4047-A79D-57FCC03E1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A497-D6EF-4A78-B986-2E06425E89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0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358B-D9B0-4C15-8D1A-20526B058E2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6AB-9B72-4499-9E43-09DE7081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2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em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em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/>
        </p:blipFill>
        <p:spPr>
          <a:xfrm rot="1736611">
            <a:off x="-1328615" y="4301277"/>
            <a:ext cx="6096000" cy="4844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3748181" y="1300891"/>
            <a:ext cx="5410082" cy="4332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9123713" y="549654"/>
            <a:ext cx="1203159" cy="2879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/>
        </p:blipFill>
        <p:spPr>
          <a:xfrm>
            <a:off x="9703467" y="3429000"/>
            <a:ext cx="2488533" cy="3505198"/>
          </a:xfrm>
          <a:prstGeom prst="rect">
            <a:avLst/>
          </a:prstGeom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C3A14ED-4592-479E-A710-A2D7DE54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9414" y="-132722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7545" y="3205760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LÍ</a:t>
            </a:r>
            <a:endParaRPr lang="en-US" sz="3200" dirty="0">
              <a:solidFill>
                <a:srgbClr val="00206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2F9A1E-9EF8-6F3B-A0E5-C99F160E97FD}"/>
              </a:ext>
            </a:extLst>
          </p:cNvPr>
          <p:cNvSpPr txBox="1"/>
          <p:nvPr/>
        </p:nvSpPr>
        <p:spPr>
          <a:xfrm>
            <a:off x="1455174" y="4303760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91F68B5-398D-E746-1C43-27D80E23DA32}"/>
              </a:ext>
            </a:extLst>
          </p:cNvPr>
          <p:cNvSpPr txBox="1"/>
          <p:nvPr/>
        </p:nvSpPr>
        <p:spPr>
          <a:xfrm>
            <a:off x="2700472" y="505401"/>
            <a:ext cx="7157884" cy="90886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> </a:t>
            </a: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PHÒNG GIÁO DỤC VÀ ĐÀO TẠO QUẬN LONG BIÊN</a:t>
            </a:r>
            <a:endParaRPr lang="vi-VN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TRƯỜNG TIỂU HỌC PHÚC LỢI</a:t>
            </a:r>
            <a:endParaRPr lang="vi-VN" b="0" dirty="0">
              <a:effectLst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70F10C7-513F-0975-8D1D-68E5F5C1916F}"/>
              </a:ext>
            </a:extLst>
          </p:cNvPr>
          <p:cNvSpPr txBox="1"/>
          <p:nvPr/>
        </p:nvSpPr>
        <p:spPr>
          <a:xfrm>
            <a:off x="2874280" y="6370372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NĂM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HỌC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2022 - 2023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230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>
            <a:extLst>
              <a:ext uri="{FF2B5EF4-FFF2-40B4-BE49-F238E27FC236}">
                <a16:creationId xmlns:a16="http://schemas.microsoft.com/office/drawing/2014/main" id="{F44878FC-14ED-4FA9-B288-36DE9537935B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5603" name="Picture 3" descr="ban do 3">
            <a:extLst>
              <a:ext uri="{FF2B5EF4-FFF2-40B4-BE49-F238E27FC236}">
                <a16:creationId xmlns:a16="http://schemas.microsoft.com/office/drawing/2014/main" id="{A97523B0-D6B2-4041-984E-6256C3EFC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31750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56CD56F3-438B-468F-BF90-E5E48AC72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5" y="2381166"/>
            <a:ext cx="2455385" cy="1532151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nước Trung Quốc</a:t>
            </a:r>
            <a:endParaRPr lang="en-US" altLang="en-US" sz="24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5605" name="Freeform 5">
            <a:extLst>
              <a:ext uri="{FF2B5EF4-FFF2-40B4-BE49-F238E27FC236}">
                <a16:creationId xmlns:a16="http://schemas.microsoft.com/office/drawing/2014/main" id="{D7635ACC-892A-453A-9566-B2BBF2D9D568}"/>
              </a:ext>
            </a:extLst>
          </p:cNvPr>
          <p:cNvSpPr>
            <a:spLocks/>
          </p:cNvSpPr>
          <p:nvPr/>
        </p:nvSpPr>
        <p:spPr bwMode="auto">
          <a:xfrm>
            <a:off x="7291388" y="4310063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8438" name="AutoShape 6">
            <a:extLst>
              <a:ext uri="{FF2B5EF4-FFF2-40B4-BE49-F238E27FC236}">
                <a16:creationId xmlns:a16="http://schemas.microsoft.com/office/drawing/2014/main" id="{3C0F1FC7-FA80-4BD1-9C15-801EAB5E3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113" y="5010151"/>
            <a:ext cx="101600" cy="106363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id="{03F1F2D9-4743-4E06-AF2A-46CC545AF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6" y="4537076"/>
            <a:ext cx="131763" cy="130175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Freeform 8">
            <a:extLst>
              <a:ext uri="{FF2B5EF4-FFF2-40B4-BE49-F238E27FC236}">
                <a16:creationId xmlns:a16="http://schemas.microsoft.com/office/drawing/2014/main" id="{2C859ADE-EA6E-4539-B7AD-59A4D78D1410}"/>
              </a:ext>
            </a:extLst>
          </p:cNvPr>
          <p:cNvSpPr>
            <a:spLocks/>
          </p:cNvSpPr>
          <p:nvPr/>
        </p:nvSpPr>
        <p:spPr bwMode="auto">
          <a:xfrm>
            <a:off x="5529263" y="1722439"/>
            <a:ext cx="3186112" cy="2655887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5609" name="Group 9">
            <a:extLst>
              <a:ext uri="{FF2B5EF4-FFF2-40B4-BE49-F238E27FC236}">
                <a16:creationId xmlns:a16="http://schemas.microsoft.com/office/drawing/2014/main" id="{8280EAF1-1B02-4538-98A6-E438C07F91FC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4868864"/>
            <a:ext cx="407988" cy="300037"/>
            <a:chOff x="3708" y="3090"/>
            <a:chExt cx="257" cy="189"/>
          </a:xfrm>
        </p:grpSpPr>
        <p:sp>
          <p:nvSpPr>
            <p:cNvPr id="25615" name="Freeform 10">
              <a:extLst>
                <a:ext uri="{FF2B5EF4-FFF2-40B4-BE49-F238E27FC236}">
                  <a16:creationId xmlns:a16="http://schemas.microsoft.com/office/drawing/2014/main" id="{1A9FC6D5-30E4-477B-B21F-89A1BC714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5616" name="Freeform 11">
              <a:extLst>
                <a:ext uri="{FF2B5EF4-FFF2-40B4-BE49-F238E27FC236}">
                  <a16:creationId xmlns:a16="http://schemas.microsoft.com/office/drawing/2014/main" id="{7E33059C-F612-4F42-87D8-AA05777B2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5617" name="Freeform 12">
              <a:extLst>
                <a:ext uri="{FF2B5EF4-FFF2-40B4-BE49-F238E27FC236}">
                  <a16:creationId xmlns:a16="http://schemas.microsoft.com/office/drawing/2014/main" id="{649D26AC-8B8F-4AFA-86C8-A65E202E1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25610" name="WordArt 13">
            <a:extLst>
              <a:ext uri="{FF2B5EF4-FFF2-40B4-BE49-F238E27FC236}">
                <a16:creationId xmlns:a16="http://schemas.microsoft.com/office/drawing/2014/main" id="{CB783E36-1890-4255-9C72-5699D01010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1" y="4419600"/>
            <a:ext cx="309563" cy="128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25611" name="WordArt 14">
            <a:extLst>
              <a:ext uri="{FF2B5EF4-FFF2-40B4-BE49-F238E27FC236}">
                <a16:creationId xmlns:a16="http://schemas.microsoft.com/office/drawing/2014/main" id="{BED1F76A-1DC5-4773-B639-7E54801458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10413" y="4900613"/>
            <a:ext cx="766762" cy="11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sp>
        <p:nvSpPr>
          <p:cNvPr id="18447" name="WordArt 15">
            <a:extLst>
              <a:ext uri="{FF2B5EF4-FFF2-40B4-BE49-F238E27FC236}">
                <a16:creationId xmlns:a16="http://schemas.microsoft.com/office/drawing/2014/main" id="{AF71F4DC-CFA0-4781-96FD-D54CDDFCA4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29488" y="2819400"/>
            <a:ext cx="685800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KINH</a:t>
            </a:r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id="{C9F73599-BDAE-48D3-B76B-DF6AAF65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1" y="2781300"/>
            <a:ext cx="111125" cy="12065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4" name="WordArt 17">
            <a:extLst>
              <a:ext uri="{FF2B5EF4-FFF2-40B4-BE49-F238E27FC236}">
                <a16:creationId xmlns:a16="http://schemas.microsoft.com/office/drawing/2014/main" id="{07AAE4CA-CCC4-4BC8-B812-B260D9280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77001" y="3338513"/>
            <a:ext cx="1571625" cy="176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</p:spTree>
    <p:extLst>
      <p:ext uri="{BB962C8B-B14F-4D97-AF65-F5344CB8AC3E}">
        <p14:creationId xmlns:p14="http://schemas.microsoft.com/office/powerpoint/2010/main" val="1575679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>
            <a:extLst>
              <a:ext uri="{FF2B5EF4-FFF2-40B4-BE49-F238E27FC236}">
                <a16:creationId xmlns:a16="http://schemas.microsoft.com/office/drawing/2014/main" id="{78CA753B-F527-476B-B3D8-13FB8EEE98E4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3555" name="Picture 3" descr="ban do 3">
            <a:extLst>
              <a:ext uri="{FF2B5EF4-FFF2-40B4-BE49-F238E27FC236}">
                <a16:creationId xmlns:a16="http://schemas.microsoft.com/office/drawing/2014/main" id="{962F6ABB-4286-4ED6-926E-AB670262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5244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1D57E566-4680-44C0-A485-821177550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845" y="2505964"/>
            <a:ext cx="3298672" cy="1772152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nước Cam-pu-chia</a:t>
            </a:r>
            <a:endParaRPr lang="en-US" altLang="en-US" sz="28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3557" name="Freeform 5">
            <a:extLst>
              <a:ext uri="{FF2B5EF4-FFF2-40B4-BE49-F238E27FC236}">
                <a16:creationId xmlns:a16="http://schemas.microsoft.com/office/drawing/2014/main" id="{7161E412-2131-4DC2-8BC9-8CD434E392D8}"/>
              </a:ext>
            </a:extLst>
          </p:cNvPr>
          <p:cNvSpPr>
            <a:spLocks/>
          </p:cNvSpPr>
          <p:nvPr/>
        </p:nvSpPr>
        <p:spPr bwMode="auto">
          <a:xfrm>
            <a:off x="8535987" y="4335463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 dirty="0"/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id="{89448E04-8B2E-4E6D-8855-48FC9AE8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50" y="5060951"/>
            <a:ext cx="101600" cy="106363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9E628828-4EDB-4C49-B440-5E8DAFE4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426" y="4592639"/>
            <a:ext cx="93663" cy="98425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60" name="Freeform 8">
            <a:extLst>
              <a:ext uri="{FF2B5EF4-FFF2-40B4-BE49-F238E27FC236}">
                <a16:creationId xmlns:a16="http://schemas.microsoft.com/office/drawing/2014/main" id="{B12CB917-CC70-4EA5-8573-D934B0E1C831}"/>
              </a:ext>
            </a:extLst>
          </p:cNvPr>
          <p:cNvSpPr>
            <a:spLocks/>
          </p:cNvSpPr>
          <p:nvPr/>
        </p:nvSpPr>
        <p:spPr bwMode="auto">
          <a:xfrm>
            <a:off x="6715126" y="1774429"/>
            <a:ext cx="3186113" cy="2655888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DC37C87-A7EE-42A5-9387-DE64069CF058}"/>
              </a:ext>
            </a:extLst>
          </p:cNvPr>
          <p:cNvGrpSpPr>
            <a:grpSpLocks/>
          </p:cNvGrpSpPr>
          <p:nvPr/>
        </p:nvGrpSpPr>
        <p:grpSpPr bwMode="auto">
          <a:xfrm>
            <a:off x="7410450" y="4905375"/>
            <a:ext cx="407988" cy="300038"/>
            <a:chOff x="3708" y="3090"/>
            <a:chExt cx="257" cy="189"/>
          </a:xfrm>
        </p:grpSpPr>
        <p:sp>
          <p:nvSpPr>
            <p:cNvPr id="23569" name="Freeform 10">
              <a:extLst>
                <a:ext uri="{FF2B5EF4-FFF2-40B4-BE49-F238E27FC236}">
                  <a16:creationId xmlns:a16="http://schemas.microsoft.com/office/drawing/2014/main" id="{C9D196F4-B664-40B1-8450-2A79F25EB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3570" name="Freeform 11">
              <a:extLst>
                <a:ext uri="{FF2B5EF4-FFF2-40B4-BE49-F238E27FC236}">
                  <a16:creationId xmlns:a16="http://schemas.microsoft.com/office/drawing/2014/main" id="{F6C6BB2D-6010-4AD7-A857-8B4D98885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3571" name="Freeform 12">
              <a:extLst>
                <a:ext uri="{FF2B5EF4-FFF2-40B4-BE49-F238E27FC236}">
                  <a16:creationId xmlns:a16="http://schemas.microsoft.com/office/drawing/2014/main" id="{D77C49CC-FCF1-443F-9D6D-E1D154EA5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23562" name="WordArt 13">
            <a:extLst>
              <a:ext uri="{FF2B5EF4-FFF2-40B4-BE49-F238E27FC236}">
                <a16:creationId xmlns:a16="http://schemas.microsoft.com/office/drawing/2014/main" id="{1A466165-5DB3-413D-8A13-F21C2A7176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32176" y="4408290"/>
            <a:ext cx="341313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6158" name="WordArt 14">
            <a:extLst>
              <a:ext uri="{FF2B5EF4-FFF2-40B4-BE49-F238E27FC236}">
                <a16:creationId xmlns:a16="http://schemas.microsoft.com/office/drawing/2014/main" id="{49634891-9514-4391-80CD-41C847798D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34387" y="4910138"/>
            <a:ext cx="828675" cy="133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pic>
        <p:nvPicPr>
          <p:cNvPr id="6159" name="Picture 15" descr="campuchia">
            <a:extLst>
              <a:ext uri="{FF2B5EF4-FFF2-40B4-BE49-F238E27FC236}">
                <a16:creationId xmlns:a16="http://schemas.microsoft.com/office/drawing/2014/main" id="{5ADCC2EB-37E8-4FCE-9161-C37C284E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27" y="20002"/>
            <a:ext cx="90678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WordArt 16">
            <a:extLst>
              <a:ext uri="{FF2B5EF4-FFF2-40B4-BE49-F238E27FC236}">
                <a16:creationId xmlns:a16="http://schemas.microsoft.com/office/drawing/2014/main" id="{08D9BCF5-249B-4207-A902-5E6CFEFEA4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74557" y="4106666"/>
            <a:ext cx="2819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CAM-PU-CHIA</a:t>
            </a:r>
          </a:p>
        </p:txBody>
      </p:sp>
      <p:sp>
        <p:nvSpPr>
          <p:cNvPr id="6161" name="AutoShape 17">
            <a:extLst>
              <a:ext uri="{FF2B5EF4-FFF2-40B4-BE49-F238E27FC236}">
                <a16:creationId xmlns:a16="http://schemas.microsoft.com/office/drawing/2014/main" id="{CA777F4F-A52C-4607-B828-218EAF03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662" y="4497885"/>
            <a:ext cx="381000" cy="44450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2" name="Freeform 18">
            <a:extLst>
              <a:ext uri="{FF2B5EF4-FFF2-40B4-BE49-F238E27FC236}">
                <a16:creationId xmlns:a16="http://schemas.microsoft.com/office/drawing/2014/main" id="{E183EEF7-A6FB-4B4D-8499-8AE04D300CCA}"/>
              </a:ext>
            </a:extLst>
          </p:cNvPr>
          <p:cNvSpPr>
            <a:spLocks/>
          </p:cNvSpPr>
          <p:nvPr/>
        </p:nvSpPr>
        <p:spPr bwMode="auto">
          <a:xfrm>
            <a:off x="7327105" y="3863500"/>
            <a:ext cx="1595437" cy="1219200"/>
          </a:xfrm>
          <a:custGeom>
            <a:avLst/>
            <a:gdLst>
              <a:gd name="T0" fmla="*/ 2147483646 w 1005"/>
              <a:gd name="T1" fmla="*/ 2147483646 h 768"/>
              <a:gd name="T2" fmla="*/ 2147483646 w 1005"/>
              <a:gd name="T3" fmla="*/ 2147483646 h 768"/>
              <a:gd name="T4" fmla="*/ 2147483646 w 1005"/>
              <a:gd name="T5" fmla="*/ 2147483646 h 768"/>
              <a:gd name="T6" fmla="*/ 2147483646 w 1005"/>
              <a:gd name="T7" fmla="*/ 2147483646 h 768"/>
              <a:gd name="T8" fmla="*/ 2147483646 w 1005"/>
              <a:gd name="T9" fmla="*/ 2147483646 h 768"/>
              <a:gd name="T10" fmla="*/ 2147483646 w 1005"/>
              <a:gd name="T11" fmla="*/ 2147483646 h 768"/>
              <a:gd name="T12" fmla="*/ 2147483646 w 1005"/>
              <a:gd name="T13" fmla="*/ 0 h 768"/>
              <a:gd name="T14" fmla="*/ 2147483646 w 1005"/>
              <a:gd name="T15" fmla="*/ 2147483646 h 768"/>
              <a:gd name="T16" fmla="*/ 2147483646 w 1005"/>
              <a:gd name="T17" fmla="*/ 2147483646 h 768"/>
              <a:gd name="T18" fmla="*/ 2147483646 w 1005"/>
              <a:gd name="T19" fmla="*/ 2147483646 h 768"/>
              <a:gd name="T20" fmla="*/ 2147483646 w 1005"/>
              <a:gd name="T21" fmla="*/ 2147483646 h 768"/>
              <a:gd name="T22" fmla="*/ 2147483646 w 1005"/>
              <a:gd name="T23" fmla="*/ 0 h 768"/>
              <a:gd name="T24" fmla="*/ 2147483646 w 1005"/>
              <a:gd name="T25" fmla="*/ 0 h 768"/>
              <a:gd name="T26" fmla="*/ 2147483646 w 1005"/>
              <a:gd name="T27" fmla="*/ 2147483646 h 768"/>
              <a:gd name="T28" fmla="*/ 2147483646 w 1005"/>
              <a:gd name="T29" fmla="*/ 2147483646 h 768"/>
              <a:gd name="T30" fmla="*/ 2147483646 w 1005"/>
              <a:gd name="T31" fmla="*/ 2147483646 h 768"/>
              <a:gd name="T32" fmla="*/ 2147483646 w 1005"/>
              <a:gd name="T33" fmla="*/ 2147483646 h 768"/>
              <a:gd name="T34" fmla="*/ 2147483646 w 1005"/>
              <a:gd name="T35" fmla="*/ 2147483646 h 768"/>
              <a:gd name="T36" fmla="*/ 2147483646 w 1005"/>
              <a:gd name="T37" fmla="*/ 2147483646 h 768"/>
              <a:gd name="T38" fmla="*/ 2147483646 w 1005"/>
              <a:gd name="T39" fmla="*/ 2147483646 h 768"/>
              <a:gd name="T40" fmla="*/ 2147483646 w 1005"/>
              <a:gd name="T41" fmla="*/ 2147483646 h 768"/>
              <a:gd name="T42" fmla="*/ 2147483646 w 1005"/>
              <a:gd name="T43" fmla="*/ 2147483646 h 768"/>
              <a:gd name="T44" fmla="*/ 2147483646 w 1005"/>
              <a:gd name="T45" fmla="*/ 2147483646 h 768"/>
              <a:gd name="T46" fmla="*/ 2147483646 w 1005"/>
              <a:gd name="T47" fmla="*/ 2147483646 h 768"/>
              <a:gd name="T48" fmla="*/ 2147483646 w 1005"/>
              <a:gd name="T49" fmla="*/ 2147483646 h 768"/>
              <a:gd name="T50" fmla="*/ 2147483646 w 1005"/>
              <a:gd name="T51" fmla="*/ 2147483646 h 768"/>
              <a:gd name="T52" fmla="*/ 2147483646 w 1005"/>
              <a:gd name="T53" fmla="*/ 2147483646 h 768"/>
              <a:gd name="T54" fmla="*/ 2147483646 w 1005"/>
              <a:gd name="T55" fmla="*/ 2147483646 h 768"/>
              <a:gd name="T56" fmla="*/ 2147483646 w 1005"/>
              <a:gd name="T57" fmla="*/ 2147483646 h 768"/>
              <a:gd name="T58" fmla="*/ 2147483646 w 1005"/>
              <a:gd name="T59" fmla="*/ 2147483646 h 768"/>
              <a:gd name="T60" fmla="*/ 2147483646 w 1005"/>
              <a:gd name="T61" fmla="*/ 2147483646 h 768"/>
              <a:gd name="T62" fmla="*/ 2147483646 w 1005"/>
              <a:gd name="T63" fmla="*/ 2147483646 h 768"/>
              <a:gd name="T64" fmla="*/ 2147483646 w 1005"/>
              <a:gd name="T65" fmla="*/ 2147483646 h 768"/>
              <a:gd name="T66" fmla="*/ 2147483646 w 1005"/>
              <a:gd name="T67" fmla="*/ 2147483646 h 768"/>
              <a:gd name="T68" fmla="*/ 2147483646 w 1005"/>
              <a:gd name="T69" fmla="*/ 2147483646 h 768"/>
              <a:gd name="T70" fmla="*/ 2147483646 w 1005"/>
              <a:gd name="T71" fmla="*/ 2147483646 h 768"/>
              <a:gd name="T72" fmla="*/ 2147483646 w 1005"/>
              <a:gd name="T73" fmla="*/ 2147483646 h 768"/>
              <a:gd name="T74" fmla="*/ 2147483646 w 1005"/>
              <a:gd name="T75" fmla="*/ 2147483646 h 768"/>
              <a:gd name="T76" fmla="*/ 2147483646 w 1005"/>
              <a:gd name="T77" fmla="*/ 2147483646 h 768"/>
              <a:gd name="T78" fmla="*/ 2147483646 w 1005"/>
              <a:gd name="T79" fmla="*/ 2147483646 h 768"/>
              <a:gd name="T80" fmla="*/ 2147483646 w 1005"/>
              <a:gd name="T81" fmla="*/ 2147483646 h 768"/>
              <a:gd name="T82" fmla="*/ 2147483646 w 1005"/>
              <a:gd name="T83" fmla="*/ 2147483646 h 768"/>
              <a:gd name="T84" fmla="*/ 2147483646 w 1005"/>
              <a:gd name="T85" fmla="*/ 2147483646 h 768"/>
              <a:gd name="T86" fmla="*/ 0 w 1005"/>
              <a:gd name="T87" fmla="*/ 2147483646 h 7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05"/>
              <a:gd name="T133" fmla="*/ 0 h 768"/>
              <a:gd name="T134" fmla="*/ 1005 w 1005"/>
              <a:gd name="T135" fmla="*/ 768 h 76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05" h="768">
                <a:moveTo>
                  <a:pt x="3" y="150"/>
                </a:moveTo>
                <a:lnTo>
                  <a:pt x="48" y="105"/>
                </a:lnTo>
                <a:lnTo>
                  <a:pt x="129" y="63"/>
                </a:lnTo>
                <a:lnTo>
                  <a:pt x="210" y="57"/>
                </a:lnTo>
                <a:lnTo>
                  <a:pt x="294" y="63"/>
                </a:lnTo>
                <a:lnTo>
                  <a:pt x="390" y="42"/>
                </a:lnTo>
                <a:lnTo>
                  <a:pt x="495" y="0"/>
                </a:lnTo>
                <a:lnTo>
                  <a:pt x="555" y="21"/>
                </a:lnTo>
                <a:lnTo>
                  <a:pt x="597" y="63"/>
                </a:lnTo>
                <a:lnTo>
                  <a:pt x="666" y="33"/>
                </a:lnTo>
                <a:lnTo>
                  <a:pt x="750" y="15"/>
                </a:lnTo>
                <a:lnTo>
                  <a:pt x="807" y="0"/>
                </a:lnTo>
                <a:lnTo>
                  <a:pt x="870" y="0"/>
                </a:lnTo>
                <a:lnTo>
                  <a:pt x="927" y="21"/>
                </a:lnTo>
                <a:lnTo>
                  <a:pt x="975" y="51"/>
                </a:lnTo>
                <a:lnTo>
                  <a:pt x="996" y="108"/>
                </a:lnTo>
                <a:lnTo>
                  <a:pt x="1002" y="180"/>
                </a:lnTo>
                <a:lnTo>
                  <a:pt x="1005" y="240"/>
                </a:lnTo>
                <a:lnTo>
                  <a:pt x="957" y="357"/>
                </a:lnTo>
                <a:lnTo>
                  <a:pt x="903" y="384"/>
                </a:lnTo>
                <a:lnTo>
                  <a:pt x="843" y="408"/>
                </a:lnTo>
                <a:lnTo>
                  <a:pt x="827" y="456"/>
                </a:lnTo>
                <a:lnTo>
                  <a:pt x="795" y="520"/>
                </a:lnTo>
                <a:lnTo>
                  <a:pt x="747" y="576"/>
                </a:lnTo>
                <a:lnTo>
                  <a:pt x="687" y="594"/>
                </a:lnTo>
                <a:lnTo>
                  <a:pt x="621" y="618"/>
                </a:lnTo>
                <a:lnTo>
                  <a:pt x="558" y="669"/>
                </a:lnTo>
                <a:lnTo>
                  <a:pt x="507" y="735"/>
                </a:lnTo>
                <a:lnTo>
                  <a:pt x="477" y="768"/>
                </a:lnTo>
                <a:lnTo>
                  <a:pt x="426" y="741"/>
                </a:lnTo>
                <a:lnTo>
                  <a:pt x="357" y="717"/>
                </a:lnTo>
                <a:lnTo>
                  <a:pt x="300" y="726"/>
                </a:lnTo>
                <a:lnTo>
                  <a:pt x="294" y="651"/>
                </a:lnTo>
                <a:lnTo>
                  <a:pt x="225" y="648"/>
                </a:lnTo>
                <a:lnTo>
                  <a:pt x="171" y="639"/>
                </a:lnTo>
                <a:lnTo>
                  <a:pt x="141" y="582"/>
                </a:lnTo>
                <a:lnTo>
                  <a:pt x="105" y="543"/>
                </a:lnTo>
                <a:lnTo>
                  <a:pt x="81" y="516"/>
                </a:lnTo>
                <a:lnTo>
                  <a:pt x="90" y="480"/>
                </a:lnTo>
                <a:lnTo>
                  <a:pt x="45" y="444"/>
                </a:lnTo>
                <a:lnTo>
                  <a:pt x="12" y="390"/>
                </a:lnTo>
                <a:lnTo>
                  <a:pt x="27" y="315"/>
                </a:lnTo>
                <a:lnTo>
                  <a:pt x="33" y="216"/>
                </a:lnTo>
                <a:lnTo>
                  <a:pt x="0" y="144"/>
                </a:lnTo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6163" name="WordArt 19">
            <a:extLst>
              <a:ext uri="{FF2B5EF4-FFF2-40B4-BE49-F238E27FC236}">
                <a16:creationId xmlns:a16="http://schemas.microsoft.com/office/drawing/2014/main" id="{7484AEA8-943E-45A3-BFA2-D13A5B8F1D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4213" y="4724104"/>
            <a:ext cx="2667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PHNÔM PÊNH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>
            <a:extLst>
              <a:ext uri="{FF2B5EF4-FFF2-40B4-BE49-F238E27FC236}">
                <a16:creationId xmlns:a16="http://schemas.microsoft.com/office/drawing/2014/main" id="{0A60BFDD-0D22-40D0-9E7C-1B2DCC5EB3E3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4579" name="Picture 3" descr="ban do 3">
            <a:extLst>
              <a:ext uri="{FF2B5EF4-FFF2-40B4-BE49-F238E27FC236}">
                <a16:creationId xmlns:a16="http://schemas.microsoft.com/office/drawing/2014/main" id="{04CD7897-2E59-4AF6-8700-602774C2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91280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7BA67721-EF4D-4484-9913-E5D2E0AD2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6" y="2090341"/>
            <a:ext cx="2625008" cy="2252155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Lào</a:t>
            </a:r>
            <a:endParaRPr lang="en-US" altLang="en-US" sz="36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12293" name="Freeform 5">
            <a:extLst>
              <a:ext uri="{FF2B5EF4-FFF2-40B4-BE49-F238E27FC236}">
                <a16:creationId xmlns:a16="http://schemas.microsoft.com/office/drawing/2014/main" id="{1864714A-DF11-453D-9686-5EBE1BF0FD65}"/>
              </a:ext>
            </a:extLst>
          </p:cNvPr>
          <p:cNvSpPr>
            <a:spLocks/>
          </p:cNvSpPr>
          <p:nvPr/>
        </p:nvSpPr>
        <p:spPr bwMode="auto">
          <a:xfrm>
            <a:off x="8640764" y="4378325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2294" name="AutoShape 6">
            <a:extLst>
              <a:ext uri="{FF2B5EF4-FFF2-40B4-BE49-F238E27FC236}">
                <a16:creationId xmlns:a16="http://schemas.microsoft.com/office/drawing/2014/main" id="{FE9B1972-D97E-4371-A8BF-D88AD6347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175" y="5070476"/>
            <a:ext cx="101600" cy="106363"/>
          </a:xfrm>
          <a:prstGeom prst="star5">
            <a:avLst/>
          </a:prstGeom>
          <a:solidFill>
            <a:srgbClr val="FF0000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95" name="AutoShape 7">
            <a:extLst>
              <a:ext uri="{FF2B5EF4-FFF2-40B4-BE49-F238E27FC236}">
                <a16:creationId xmlns:a16="http://schemas.microsoft.com/office/drawing/2014/main" id="{302E5FB6-7E6C-4B7B-A5C6-E1E5B594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6" y="4598989"/>
            <a:ext cx="93663" cy="98425"/>
          </a:xfrm>
          <a:prstGeom prst="star5">
            <a:avLst/>
          </a:prstGeom>
          <a:solidFill>
            <a:srgbClr val="FF0000"/>
          </a:solidFill>
          <a:ln w="63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4" name="Freeform 8">
            <a:extLst>
              <a:ext uri="{FF2B5EF4-FFF2-40B4-BE49-F238E27FC236}">
                <a16:creationId xmlns:a16="http://schemas.microsoft.com/office/drawing/2014/main" id="{B9ED5501-4BB7-4B3F-8863-E6CB26650936}"/>
              </a:ext>
            </a:extLst>
          </p:cNvPr>
          <p:cNvSpPr>
            <a:spLocks/>
          </p:cNvSpPr>
          <p:nvPr/>
        </p:nvSpPr>
        <p:spPr bwMode="auto">
          <a:xfrm>
            <a:off x="6834188" y="1819276"/>
            <a:ext cx="3186113" cy="2655887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4585" name="Group 9">
            <a:extLst>
              <a:ext uri="{FF2B5EF4-FFF2-40B4-BE49-F238E27FC236}">
                <a16:creationId xmlns:a16="http://schemas.microsoft.com/office/drawing/2014/main" id="{AD269C56-7C9B-43F8-8CE8-58D1399C0095}"/>
              </a:ext>
            </a:extLst>
          </p:cNvPr>
          <p:cNvGrpSpPr>
            <a:grpSpLocks/>
          </p:cNvGrpSpPr>
          <p:nvPr/>
        </p:nvGrpSpPr>
        <p:grpSpPr bwMode="auto">
          <a:xfrm>
            <a:off x="7486650" y="4922839"/>
            <a:ext cx="407988" cy="300037"/>
            <a:chOff x="3708" y="3090"/>
            <a:chExt cx="257" cy="189"/>
          </a:xfrm>
        </p:grpSpPr>
        <p:sp>
          <p:nvSpPr>
            <p:cNvPr id="24595" name="Freeform 10">
              <a:extLst>
                <a:ext uri="{FF2B5EF4-FFF2-40B4-BE49-F238E27FC236}">
                  <a16:creationId xmlns:a16="http://schemas.microsoft.com/office/drawing/2014/main" id="{26D53FAD-9953-424F-B6C6-CDE859A42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4596" name="Freeform 11">
              <a:extLst>
                <a:ext uri="{FF2B5EF4-FFF2-40B4-BE49-F238E27FC236}">
                  <a16:creationId xmlns:a16="http://schemas.microsoft.com/office/drawing/2014/main" id="{5745FB0A-A389-456E-8431-A87A5E8F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4597" name="Freeform 12">
              <a:extLst>
                <a:ext uri="{FF2B5EF4-FFF2-40B4-BE49-F238E27FC236}">
                  <a16:creationId xmlns:a16="http://schemas.microsoft.com/office/drawing/2014/main" id="{A081A03E-AC29-4C10-83B9-D0252794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12301" name="WordArt 13">
            <a:extLst>
              <a:ext uri="{FF2B5EF4-FFF2-40B4-BE49-F238E27FC236}">
                <a16:creationId xmlns:a16="http://schemas.microsoft.com/office/drawing/2014/main" id="{82AA7E02-5701-4812-B30F-77C8613152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42286" y="4592639"/>
            <a:ext cx="722313" cy="138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VIÊNG CHĂN</a:t>
            </a:r>
          </a:p>
        </p:txBody>
      </p:sp>
      <p:sp>
        <p:nvSpPr>
          <p:cNvPr id="24587" name="WordArt 14">
            <a:extLst>
              <a:ext uri="{FF2B5EF4-FFF2-40B4-BE49-F238E27FC236}">
                <a16:creationId xmlns:a16="http://schemas.microsoft.com/office/drawing/2014/main" id="{356B80DE-5638-452D-A0C5-9BA4A11170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88496" y="5081907"/>
            <a:ext cx="762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PHNÔM PÊNH</a:t>
            </a:r>
          </a:p>
        </p:txBody>
      </p:sp>
      <p:sp>
        <p:nvSpPr>
          <p:cNvPr id="24588" name="WordArt 15">
            <a:extLst>
              <a:ext uri="{FF2B5EF4-FFF2-40B4-BE49-F238E27FC236}">
                <a16:creationId xmlns:a16="http://schemas.microsoft.com/office/drawing/2014/main" id="{3EE82CB1-E128-4813-8EB5-ED72241564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63965" y="2833372"/>
            <a:ext cx="685800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KINH</a:t>
            </a:r>
          </a:p>
        </p:txBody>
      </p:sp>
      <p:sp>
        <p:nvSpPr>
          <p:cNvPr id="12304" name="AutoShape 16">
            <a:extLst>
              <a:ext uri="{FF2B5EF4-FFF2-40B4-BE49-F238E27FC236}">
                <a16:creationId xmlns:a16="http://schemas.microsoft.com/office/drawing/2014/main" id="{F04A410A-4538-466D-99A9-E0BA2607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2832101"/>
            <a:ext cx="101600" cy="106363"/>
          </a:xfrm>
          <a:prstGeom prst="star5">
            <a:avLst/>
          </a:prstGeom>
          <a:solidFill>
            <a:srgbClr val="FF0000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305" name="Picture 17" descr="lao copy">
            <a:extLst>
              <a:ext uri="{FF2B5EF4-FFF2-40B4-BE49-F238E27FC236}">
                <a16:creationId xmlns:a16="http://schemas.microsoft.com/office/drawing/2014/main" id="{D134F144-8456-4AB2-88D9-99206DD86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9" y="5477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6" name="Freeform 18">
            <a:extLst>
              <a:ext uri="{FF2B5EF4-FFF2-40B4-BE49-F238E27FC236}">
                <a16:creationId xmlns:a16="http://schemas.microsoft.com/office/drawing/2014/main" id="{576B781A-39AF-4977-A9A1-7A48B2984821}"/>
              </a:ext>
            </a:extLst>
          </p:cNvPr>
          <p:cNvSpPr>
            <a:spLocks/>
          </p:cNvSpPr>
          <p:nvPr/>
        </p:nvSpPr>
        <p:spPr bwMode="auto">
          <a:xfrm>
            <a:off x="6641307" y="1579086"/>
            <a:ext cx="2452687" cy="2471738"/>
          </a:xfrm>
          <a:custGeom>
            <a:avLst/>
            <a:gdLst>
              <a:gd name="T0" fmla="*/ 2147483646 w 1545"/>
              <a:gd name="T1" fmla="*/ 2147483646 h 1557"/>
              <a:gd name="T2" fmla="*/ 2147483646 w 1545"/>
              <a:gd name="T3" fmla="*/ 2147483646 h 1557"/>
              <a:gd name="T4" fmla="*/ 2147483646 w 1545"/>
              <a:gd name="T5" fmla="*/ 2147483646 h 1557"/>
              <a:gd name="T6" fmla="*/ 2147483646 w 1545"/>
              <a:gd name="T7" fmla="*/ 2147483646 h 1557"/>
              <a:gd name="T8" fmla="*/ 2147483646 w 1545"/>
              <a:gd name="T9" fmla="*/ 2147483646 h 1557"/>
              <a:gd name="T10" fmla="*/ 2147483646 w 1545"/>
              <a:gd name="T11" fmla="*/ 2147483646 h 1557"/>
              <a:gd name="T12" fmla="*/ 2147483646 w 1545"/>
              <a:gd name="T13" fmla="*/ 2147483646 h 1557"/>
              <a:gd name="T14" fmla="*/ 2147483646 w 1545"/>
              <a:gd name="T15" fmla="*/ 2147483646 h 1557"/>
              <a:gd name="T16" fmla="*/ 2147483646 w 1545"/>
              <a:gd name="T17" fmla="*/ 0 h 1557"/>
              <a:gd name="T18" fmla="*/ 2147483646 w 1545"/>
              <a:gd name="T19" fmla="*/ 2147483646 h 1557"/>
              <a:gd name="T20" fmla="*/ 2147483646 w 1545"/>
              <a:gd name="T21" fmla="*/ 2147483646 h 1557"/>
              <a:gd name="T22" fmla="*/ 2147483646 w 1545"/>
              <a:gd name="T23" fmla="*/ 2147483646 h 1557"/>
              <a:gd name="T24" fmla="*/ 2147483646 w 1545"/>
              <a:gd name="T25" fmla="*/ 2147483646 h 1557"/>
              <a:gd name="T26" fmla="*/ 2147483646 w 1545"/>
              <a:gd name="T27" fmla="*/ 2147483646 h 1557"/>
              <a:gd name="T28" fmla="*/ 2147483646 w 1545"/>
              <a:gd name="T29" fmla="*/ 2147483646 h 1557"/>
              <a:gd name="T30" fmla="*/ 2147483646 w 1545"/>
              <a:gd name="T31" fmla="*/ 2147483646 h 1557"/>
              <a:gd name="T32" fmla="*/ 2147483646 w 1545"/>
              <a:gd name="T33" fmla="*/ 2147483646 h 1557"/>
              <a:gd name="T34" fmla="*/ 2147483646 w 1545"/>
              <a:gd name="T35" fmla="*/ 2147483646 h 1557"/>
              <a:gd name="T36" fmla="*/ 2147483646 w 1545"/>
              <a:gd name="T37" fmla="*/ 2147483646 h 1557"/>
              <a:gd name="T38" fmla="*/ 2147483646 w 1545"/>
              <a:gd name="T39" fmla="*/ 2147483646 h 1557"/>
              <a:gd name="T40" fmla="*/ 2147483646 w 1545"/>
              <a:gd name="T41" fmla="*/ 2147483646 h 1557"/>
              <a:gd name="T42" fmla="*/ 2147483646 w 1545"/>
              <a:gd name="T43" fmla="*/ 2147483646 h 1557"/>
              <a:gd name="T44" fmla="*/ 2147483646 w 1545"/>
              <a:gd name="T45" fmla="*/ 2147483646 h 1557"/>
              <a:gd name="T46" fmla="*/ 2147483646 w 1545"/>
              <a:gd name="T47" fmla="*/ 2147483646 h 1557"/>
              <a:gd name="T48" fmla="*/ 2147483646 w 1545"/>
              <a:gd name="T49" fmla="*/ 2147483646 h 1557"/>
              <a:gd name="T50" fmla="*/ 2147483646 w 1545"/>
              <a:gd name="T51" fmla="*/ 2147483646 h 1557"/>
              <a:gd name="T52" fmla="*/ 2147483646 w 1545"/>
              <a:gd name="T53" fmla="*/ 2147483646 h 1557"/>
              <a:gd name="T54" fmla="*/ 2147483646 w 1545"/>
              <a:gd name="T55" fmla="*/ 2147483646 h 1557"/>
              <a:gd name="T56" fmla="*/ 2147483646 w 1545"/>
              <a:gd name="T57" fmla="*/ 2147483646 h 1557"/>
              <a:gd name="T58" fmla="*/ 2147483646 w 1545"/>
              <a:gd name="T59" fmla="*/ 2147483646 h 1557"/>
              <a:gd name="T60" fmla="*/ 2147483646 w 1545"/>
              <a:gd name="T61" fmla="*/ 2147483646 h 1557"/>
              <a:gd name="T62" fmla="*/ 2147483646 w 1545"/>
              <a:gd name="T63" fmla="*/ 2147483646 h 1557"/>
              <a:gd name="T64" fmla="*/ 2147483646 w 1545"/>
              <a:gd name="T65" fmla="*/ 2147483646 h 1557"/>
              <a:gd name="T66" fmla="*/ 2147483646 w 1545"/>
              <a:gd name="T67" fmla="*/ 2147483646 h 1557"/>
              <a:gd name="T68" fmla="*/ 2147483646 w 1545"/>
              <a:gd name="T69" fmla="*/ 2147483646 h 1557"/>
              <a:gd name="T70" fmla="*/ 2147483646 w 1545"/>
              <a:gd name="T71" fmla="*/ 2147483646 h 1557"/>
              <a:gd name="T72" fmla="*/ 2147483646 w 1545"/>
              <a:gd name="T73" fmla="*/ 2147483646 h 1557"/>
              <a:gd name="T74" fmla="*/ 2147483646 w 1545"/>
              <a:gd name="T75" fmla="*/ 2147483646 h 1557"/>
              <a:gd name="T76" fmla="*/ 2147483646 w 1545"/>
              <a:gd name="T77" fmla="*/ 2147483646 h 1557"/>
              <a:gd name="T78" fmla="*/ 2147483646 w 1545"/>
              <a:gd name="T79" fmla="*/ 2147483646 h 1557"/>
              <a:gd name="T80" fmla="*/ 2147483646 w 1545"/>
              <a:gd name="T81" fmla="*/ 2147483646 h 155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545"/>
              <a:gd name="T124" fmla="*/ 0 h 1557"/>
              <a:gd name="T125" fmla="*/ 1545 w 1545"/>
              <a:gd name="T126" fmla="*/ 1557 h 155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545" h="1557">
                <a:moveTo>
                  <a:pt x="24" y="525"/>
                </a:moveTo>
                <a:lnTo>
                  <a:pt x="18" y="468"/>
                </a:lnTo>
                <a:lnTo>
                  <a:pt x="12" y="414"/>
                </a:lnTo>
                <a:lnTo>
                  <a:pt x="18" y="366"/>
                </a:lnTo>
                <a:lnTo>
                  <a:pt x="3" y="366"/>
                </a:lnTo>
                <a:lnTo>
                  <a:pt x="6" y="327"/>
                </a:lnTo>
                <a:lnTo>
                  <a:pt x="15" y="276"/>
                </a:lnTo>
                <a:lnTo>
                  <a:pt x="45" y="225"/>
                </a:lnTo>
                <a:lnTo>
                  <a:pt x="105" y="228"/>
                </a:lnTo>
                <a:lnTo>
                  <a:pt x="153" y="222"/>
                </a:lnTo>
                <a:lnTo>
                  <a:pt x="177" y="246"/>
                </a:lnTo>
                <a:lnTo>
                  <a:pt x="216" y="237"/>
                </a:lnTo>
                <a:lnTo>
                  <a:pt x="240" y="213"/>
                </a:lnTo>
                <a:lnTo>
                  <a:pt x="273" y="168"/>
                </a:lnTo>
                <a:lnTo>
                  <a:pt x="285" y="111"/>
                </a:lnTo>
                <a:lnTo>
                  <a:pt x="249" y="36"/>
                </a:lnTo>
                <a:lnTo>
                  <a:pt x="294" y="0"/>
                </a:lnTo>
                <a:lnTo>
                  <a:pt x="333" y="0"/>
                </a:lnTo>
                <a:lnTo>
                  <a:pt x="381" y="69"/>
                </a:lnTo>
                <a:lnTo>
                  <a:pt x="444" y="99"/>
                </a:lnTo>
                <a:lnTo>
                  <a:pt x="501" y="132"/>
                </a:lnTo>
                <a:lnTo>
                  <a:pt x="507" y="180"/>
                </a:lnTo>
                <a:lnTo>
                  <a:pt x="519" y="231"/>
                </a:lnTo>
                <a:lnTo>
                  <a:pt x="570" y="243"/>
                </a:lnTo>
                <a:lnTo>
                  <a:pt x="570" y="300"/>
                </a:lnTo>
                <a:lnTo>
                  <a:pt x="633" y="306"/>
                </a:lnTo>
                <a:lnTo>
                  <a:pt x="699" y="303"/>
                </a:lnTo>
                <a:lnTo>
                  <a:pt x="771" y="318"/>
                </a:lnTo>
                <a:lnTo>
                  <a:pt x="837" y="360"/>
                </a:lnTo>
                <a:lnTo>
                  <a:pt x="867" y="414"/>
                </a:lnTo>
                <a:lnTo>
                  <a:pt x="861" y="441"/>
                </a:lnTo>
                <a:lnTo>
                  <a:pt x="774" y="441"/>
                </a:lnTo>
                <a:lnTo>
                  <a:pt x="747" y="474"/>
                </a:lnTo>
                <a:lnTo>
                  <a:pt x="783" y="531"/>
                </a:lnTo>
                <a:lnTo>
                  <a:pt x="834" y="549"/>
                </a:lnTo>
                <a:lnTo>
                  <a:pt x="900" y="588"/>
                </a:lnTo>
                <a:lnTo>
                  <a:pt x="948" y="594"/>
                </a:lnTo>
                <a:lnTo>
                  <a:pt x="1002" y="675"/>
                </a:lnTo>
                <a:lnTo>
                  <a:pt x="1110" y="789"/>
                </a:lnTo>
                <a:lnTo>
                  <a:pt x="1218" y="879"/>
                </a:lnTo>
                <a:lnTo>
                  <a:pt x="1305" y="993"/>
                </a:lnTo>
                <a:lnTo>
                  <a:pt x="1377" y="1068"/>
                </a:lnTo>
                <a:lnTo>
                  <a:pt x="1464" y="1170"/>
                </a:lnTo>
                <a:lnTo>
                  <a:pt x="1542" y="1269"/>
                </a:lnTo>
                <a:lnTo>
                  <a:pt x="1545" y="1320"/>
                </a:lnTo>
                <a:lnTo>
                  <a:pt x="1530" y="1371"/>
                </a:lnTo>
                <a:lnTo>
                  <a:pt x="1527" y="1440"/>
                </a:lnTo>
                <a:lnTo>
                  <a:pt x="1518" y="1497"/>
                </a:lnTo>
                <a:lnTo>
                  <a:pt x="1494" y="1524"/>
                </a:lnTo>
                <a:lnTo>
                  <a:pt x="1440" y="1506"/>
                </a:lnTo>
                <a:lnTo>
                  <a:pt x="1374" y="1503"/>
                </a:lnTo>
                <a:lnTo>
                  <a:pt x="1320" y="1524"/>
                </a:lnTo>
                <a:lnTo>
                  <a:pt x="1257" y="1545"/>
                </a:lnTo>
                <a:lnTo>
                  <a:pt x="1212" y="1557"/>
                </a:lnTo>
                <a:lnTo>
                  <a:pt x="1167" y="1539"/>
                </a:lnTo>
                <a:lnTo>
                  <a:pt x="1179" y="1485"/>
                </a:lnTo>
                <a:lnTo>
                  <a:pt x="1188" y="1419"/>
                </a:lnTo>
                <a:lnTo>
                  <a:pt x="1131" y="1329"/>
                </a:lnTo>
                <a:lnTo>
                  <a:pt x="956" y="1149"/>
                </a:lnTo>
                <a:lnTo>
                  <a:pt x="1053" y="1233"/>
                </a:lnTo>
                <a:lnTo>
                  <a:pt x="901" y="1085"/>
                </a:lnTo>
                <a:lnTo>
                  <a:pt x="855" y="1030"/>
                </a:lnTo>
                <a:lnTo>
                  <a:pt x="800" y="948"/>
                </a:lnTo>
                <a:lnTo>
                  <a:pt x="768" y="870"/>
                </a:lnTo>
                <a:lnTo>
                  <a:pt x="696" y="822"/>
                </a:lnTo>
                <a:lnTo>
                  <a:pt x="621" y="810"/>
                </a:lnTo>
                <a:lnTo>
                  <a:pt x="549" y="828"/>
                </a:lnTo>
                <a:lnTo>
                  <a:pt x="468" y="864"/>
                </a:lnTo>
                <a:lnTo>
                  <a:pt x="399" y="894"/>
                </a:lnTo>
                <a:lnTo>
                  <a:pt x="360" y="933"/>
                </a:lnTo>
                <a:lnTo>
                  <a:pt x="318" y="957"/>
                </a:lnTo>
                <a:lnTo>
                  <a:pt x="288" y="993"/>
                </a:lnTo>
                <a:lnTo>
                  <a:pt x="237" y="1002"/>
                </a:lnTo>
                <a:lnTo>
                  <a:pt x="180" y="990"/>
                </a:lnTo>
                <a:lnTo>
                  <a:pt x="165" y="933"/>
                </a:lnTo>
                <a:lnTo>
                  <a:pt x="165" y="858"/>
                </a:lnTo>
                <a:lnTo>
                  <a:pt x="135" y="756"/>
                </a:lnTo>
                <a:lnTo>
                  <a:pt x="129" y="693"/>
                </a:lnTo>
                <a:lnTo>
                  <a:pt x="72" y="660"/>
                </a:lnTo>
                <a:lnTo>
                  <a:pt x="27" y="633"/>
                </a:lnTo>
                <a:lnTo>
                  <a:pt x="0" y="615"/>
                </a:lnTo>
                <a:lnTo>
                  <a:pt x="24" y="522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2307" name="AutoShape 19">
            <a:extLst>
              <a:ext uri="{FF2B5EF4-FFF2-40B4-BE49-F238E27FC236}">
                <a16:creationId xmlns:a16="http://schemas.microsoft.com/office/drawing/2014/main" id="{42B1FE1C-DA51-4A49-B890-0BA2B4511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513" y="2678591"/>
            <a:ext cx="403225" cy="457200"/>
          </a:xfrm>
          <a:prstGeom prst="star5">
            <a:avLst/>
          </a:prstGeom>
          <a:solidFill>
            <a:schemeClr val="accent2"/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08" name="WordArt 20">
            <a:extLst>
              <a:ext uri="{FF2B5EF4-FFF2-40B4-BE49-F238E27FC236}">
                <a16:creationId xmlns:a16="http://schemas.microsoft.com/office/drawing/2014/main" id="{49342680-6779-4953-8FD7-82BE008F8B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775" y="2111456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</a:p>
        </p:txBody>
      </p:sp>
      <p:sp>
        <p:nvSpPr>
          <p:cNvPr id="12309" name="WordArt 21">
            <a:extLst>
              <a:ext uri="{FF2B5EF4-FFF2-40B4-BE49-F238E27FC236}">
                <a16:creationId xmlns:a16="http://schemas.microsoft.com/office/drawing/2014/main" id="{00C21319-2124-49AC-85D2-3B8ED75992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98986" y="2678591"/>
            <a:ext cx="2514600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VIÊNG CHĂN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4DE520D-6C2E-4ABF-945A-4C5C4268A316}"/>
                </a:ext>
              </a:extLst>
            </p:cNvPr>
            <p:cNvSpPr txBox="1"/>
            <p:nvPr/>
          </p:nvSpPr>
          <p:spPr>
            <a:xfrm>
              <a:off x="5804508" y="4428102"/>
              <a:ext cx="1407190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1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3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3323442" y="711120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trả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hỏi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B9F32-1C98-4FBB-9D24-5AA98765B310}"/>
              </a:ext>
            </a:extLst>
          </p:cNvPr>
          <p:cNvSpPr txBox="1"/>
          <p:nvPr/>
        </p:nvSpPr>
        <p:spPr>
          <a:xfrm>
            <a:off x="1058518" y="2027408"/>
            <a:ext cx="5657241" cy="395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Cam-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Cam-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2800" dirty="0">
              <a:solidFill>
                <a:srgbClr val="0070C0"/>
              </a:solidFill>
              <a:latin typeface="Cambria" panose="0204050305040603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4790" y="2203834"/>
            <a:ext cx="4208692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3" descr="e0f01d50e93b5be62aa78ca12bd19666">
            <a:extLst>
              <a:ext uri="{FF2B5EF4-FFF2-40B4-BE49-F238E27FC236}">
                <a16:creationId xmlns:a16="http://schemas.microsoft.com/office/drawing/2014/main" id="{F65AF997-CEC4-4B89-9C15-082BAAA5E02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85765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Lào</a:t>
            </a:r>
            <a:endParaRPr lang="zh-CN" altLang="en-US" sz="66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4DE520D-6C2E-4ABF-945A-4C5C4268A316}"/>
                </a:ext>
              </a:extLst>
            </p:cNvPr>
            <p:cNvSpPr txBox="1"/>
            <p:nvPr/>
          </p:nvSpPr>
          <p:spPr>
            <a:xfrm>
              <a:off x="5752496" y="4428102"/>
              <a:ext cx="1511213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2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2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e0f01d50e93b5be62aa78ca12bd19666">
            <a:extLst>
              <a:ext uri="{FF2B5EF4-FFF2-40B4-BE49-F238E27FC236}">
                <a16:creationId xmlns:a16="http://schemas.microsoft.com/office/drawing/2014/main" id="{6F58F90D-1697-4DC6-B4FF-BF0D76065DA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91449"/>
            <a:ext cx="2170430" cy="15739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3323442" y="711120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trả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hỏi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B9F32-1C98-4FBB-9D24-5AA98765B310}"/>
              </a:ext>
            </a:extLst>
          </p:cNvPr>
          <p:cNvSpPr txBox="1"/>
          <p:nvPr/>
        </p:nvSpPr>
        <p:spPr>
          <a:xfrm>
            <a:off x="5476241" y="2104622"/>
            <a:ext cx="5657241" cy="2834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quế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2800" dirty="0">
              <a:solidFill>
                <a:srgbClr val="0070C0"/>
              </a:solidFill>
              <a:latin typeface="Cambria" panose="0204050305040603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474DD3-0525-4B15-B776-EB043061B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4" y="2104622"/>
            <a:ext cx="4463200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Trung</a:t>
            </a:r>
            <a:r>
              <a:rPr lang="en-US" altLang="zh-CN" sz="66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Quốc</a:t>
            </a:r>
            <a:endParaRPr lang="zh-CN" altLang="en-US" sz="66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4DE520D-6C2E-4ABF-945A-4C5C4268A316}"/>
                </a:ext>
              </a:extLst>
            </p:cNvPr>
            <p:cNvSpPr txBox="1"/>
            <p:nvPr/>
          </p:nvSpPr>
          <p:spPr>
            <a:xfrm>
              <a:off x="5752496" y="4428102"/>
              <a:ext cx="1511213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3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076" y="20909"/>
            <a:ext cx="5535706" cy="4953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33401"/>
            <a:ext cx="6400800" cy="627753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87669" y="1119127"/>
            <a:ext cx="4296111" cy="1066800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8010" y="2398361"/>
            <a:ext cx="4455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- Cho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Á.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286" y="4815631"/>
            <a:ext cx="5019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17216" y="3597188"/>
            <a:ext cx="444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464" y="5504687"/>
            <a:ext cx="4611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40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DDC5C6CA-D7F1-40B6-81C8-430E3A286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"/>
            <a:ext cx="6400800" cy="627753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FAED92-C6BE-4AD1-A835-F1DC1EF34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24" y="458701"/>
            <a:ext cx="7011612" cy="6276975"/>
          </a:xfrm>
          <a:prstGeom prst="rect">
            <a:avLst/>
          </a:prstGeom>
        </p:spPr>
      </p:pic>
      <p:pic>
        <p:nvPicPr>
          <p:cNvPr id="13" name="图片 3" descr="e0f01d50e93b5be62aa78ca12bd19666">
            <a:extLst>
              <a:ext uri="{FF2B5EF4-FFF2-40B4-BE49-F238E27FC236}">
                <a16:creationId xmlns:a16="http://schemas.microsoft.com/office/drawing/2014/main" id="{ADB0C551-B044-40D4-B7DA-086A5825BB1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11" y="10708"/>
            <a:ext cx="1450641" cy="8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e0f01d50e93b5be62aa78ca12bd19666">
            <a:extLst>
              <a:ext uri="{FF2B5EF4-FFF2-40B4-BE49-F238E27FC236}">
                <a16:creationId xmlns:a16="http://schemas.microsoft.com/office/drawing/2014/main" id="{6F58F90D-1697-4DC6-B4FF-BF0D76065DA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91449"/>
            <a:ext cx="2170430" cy="15739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5223363" y="761669"/>
            <a:ext cx="46013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B9F32-1C98-4FBB-9D24-5AA98765B310}"/>
              </a:ext>
            </a:extLst>
          </p:cNvPr>
          <p:cNvSpPr txBox="1"/>
          <p:nvPr/>
        </p:nvSpPr>
        <p:spPr>
          <a:xfrm>
            <a:off x="1290320" y="1905265"/>
            <a:ext cx="98431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mỡ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5600" algn="just"/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tơ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gốm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chè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ô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9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3B4F21F2-FF80-4014-ADF0-7EF977F4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A7440F-D2EA-4769-ADC4-430C99D64B20}"/>
              </a:ext>
            </a:extLst>
          </p:cNvPr>
          <p:cNvGrpSpPr/>
          <p:nvPr/>
        </p:nvGrpSpPr>
        <p:grpSpPr>
          <a:xfrm>
            <a:off x="898659" y="856250"/>
            <a:ext cx="10394682" cy="3304611"/>
            <a:chOff x="898659" y="856250"/>
            <a:chExt cx="10394682" cy="33046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EA00247-DD32-4FFA-8132-CF8FECA23938}"/>
                </a:ext>
              </a:extLst>
            </p:cNvPr>
            <p:cNvGrpSpPr/>
            <p:nvPr/>
          </p:nvGrpSpPr>
          <p:grpSpPr>
            <a:xfrm>
              <a:off x="3806890" y="856250"/>
              <a:ext cx="4879910" cy="878786"/>
              <a:chOff x="4577164" y="4122549"/>
              <a:chExt cx="3037668" cy="526943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C9E78288-9E6C-4A0E-A985-B60BCC50E4B0}"/>
                  </a:ext>
                </a:extLst>
              </p:cNvPr>
              <p:cNvSpPr/>
              <p:nvPr/>
            </p:nvSpPr>
            <p:spPr>
              <a:xfrm>
                <a:off x="4577164" y="4122549"/>
                <a:ext cx="3037668" cy="526943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07D3780-2260-46BC-B3C6-30A20377408B}"/>
                  </a:ext>
                </a:extLst>
              </p:cNvPr>
              <p:cNvSpPr txBox="1"/>
              <p:nvPr/>
            </p:nvSpPr>
            <p:spPr>
              <a:xfrm>
                <a:off x="4997769" y="4136876"/>
                <a:ext cx="2196455" cy="49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Cambria" panose="02040503050406030204" pitchFamily="18" charset="0"/>
                  </a:rPr>
                  <a:t>ĐỊA LÍ LỚP 5</a:t>
                </a:r>
                <a:endParaRPr lang="zh-CN" altLang="en-US" sz="48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endParaRPr>
              </a:p>
            </p:txBody>
          </p:sp>
        </p:grpSp>
        <p:sp>
          <p:nvSpPr>
            <p:cNvPr id="9" name="Google Shape;2128;p1">
              <a:extLst>
                <a:ext uri="{FF2B5EF4-FFF2-40B4-BE49-F238E27FC236}">
                  <a16:creationId xmlns:a16="http://schemas.microsoft.com/office/drawing/2014/main" id="{374B9A20-82D6-4091-B50A-A52C465ACBCC}"/>
                </a:ext>
              </a:extLst>
            </p:cNvPr>
            <p:cNvSpPr txBox="1">
              <a:spLocks/>
            </p:cNvSpPr>
            <p:nvPr/>
          </p:nvSpPr>
          <p:spPr>
            <a:xfrm>
              <a:off x="898659" y="2108261"/>
              <a:ext cx="10394682" cy="20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SzPts val="5200"/>
              </a:pPr>
              <a:r>
                <a:rPr lang="en-US" sz="5400" b="1" dirty="0">
                  <a:solidFill>
                    <a:srgbClr val="FF0066"/>
                  </a:solidFill>
                  <a:latin typeface="Fira sans" panose="020B0503050000020004" pitchFamily="34" charset="0"/>
                  <a:ea typeface="Cambria"/>
                  <a:cs typeface="Cambria"/>
                  <a:sym typeface="Cambria"/>
                </a:rPr>
                <a:t>CÁC NƯỚC LÁNG GIỀNG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SzPts val="5200"/>
              </a:pPr>
              <a:r>
                <a:rPr lang="en-US" sz="5400" b="1" dirty="0">
                  <a:solidFill>
                    <a:srgbClr val="FF0066"/>
                  </a:solidFill>
                  <a:latin typeface="Fira sans" panose="020B0503050000020004" pitchFamily="34" charset="0"/>
                  <a:ea typeface="Cambria"/>
                  <a:cs typeface="Cambria"/>
                  <a:sym typeface="Cambria"/>
                </a:rPr>
                <a:t>CỦA VIỆT NAM</a:t>
              </a:r>
              <a:endParaRPr lang="en-US" sz="8000" b="1" dirty="0">
                <a:solidFill>
                  <a:srgbClr val="FF006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5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9">
            <a:extLst>
              <a:ext uri="{FF2B5EF4-FFF2-40B4-BE49-F238E27FC236}">
                <a16:creationId xmlns:a16="http://schemas.microsoft.com/office/drawing/2014/main" id="{D1B498E1-F445-4BDF-943B-F4513F16A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411" y="635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1.Cam-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pu</a:t>
            </a:r>
            <a:r>
              <a:rPr lang="en-US" altLang="en-US" sz="2400" b="1" dirty="0">
                <a:latin typeface="Times New Roman" panose="02020603050405020304" pitchFamily="18" charset="0"/>
              </a:rPr>
              <a:t>- chia</a:t>
            </a:r>
            <a:r>
              <a:rPr lang="en-US" altLang="en-US" sz="240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CDEE9D48-56E0-45F8-9D4C-3A5E8D57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611" y="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2. Lào</a:t>
            </a:r>
          </a:p>
        </p:txBody>
      </p:sp>
      <p:sp>
        <p:nvSpPr>
          <p:cNvPr id="10" name="Text Box 45">
            <a:extLst>
              <a:ext uri="{FF2B5EF4-FFF2-40B4-BE49-F238E27FC236}">
                <a16:creationId xmlns:a16="http://schemas.microsoft.com/office/drawing/2014/main" id="{411F2E2A-E06D-4301-A2A5-255DB7AC4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361" y="3175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3.Trung Quốc</a:t>
            </a:r>
            <a:r>
              <a:rPr lang="en-US" altLang="en-US" sz="2400">
                <a:latin typeface="Tahoma" panose="020B0604030504040204" pitchFamily="34" charset="0"/>
              </a:rPr>
              <a:t> </a:t>
            </a:r>
          </a:p>
        </p:txBody>
      </p:sp>
      <p:grpSp>
        <p:nvGrpSpPr>
          <p:cNvPr id="13" name="Group 26">
            <a:extLst>
              <a:ext uri="{FF2B5EF4-FFF2-40B4-BE49-F238E27FC236}">
                <a16:creationId xmlns:a16="http://schemas.microsoft.com/office/drawing/2014/main" id="{6885AB28-35DA-4D01-A4CA-56EFEB6C53E9}"/>
              </a:ext>
            </a:extLst>
          </p:cNvPr>
          <p:cNvGrpSpPr>
            <a:grpSpLocks/>
          </p:cNvGrpSpPr>
          <p:nvPr/>
        </p:nvGrpSpPr>
        <p:grpSpPr bwMode="auto">
          <a:xfrm>
            <a:off x="1921849" y="463551"/>
            <a:ext cx="8845550" cy="2620963"/>
            <a:chOff x="103" y="600"/>
            <a:chExt cx="5572" cy="1651"/>
          </a:xfrm>
        </p:grpSpPr>
        <p:pic>
          <p:nvPicPr>
            <p:cNvPr id="15" name="Picture 30" descr="AngkorVat">
              <a:extLst>
                <a:ext uri="{FF2B5EF4-FFF2-40B4-BE49-F238E27FC236}">
                  <a16:creationId xmlns:a16="http://schemas.microsoft.com/office/drawing/2014/main" id="{4B9FE5E6-2972-4E72-9BE9-C8F97333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629"/>
              <a:ext cx="1684" cy="1607"/>
            </a:xfrm>
            <a:prstGeom prst="rect">
              <a:avLst/>
            </a:prstGeom>
            <a:noFill/>
            <a:ln w="2857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1" descr="26">
              <a:extLst>
                <a:ext uri="{FF2B5EF4-FFF2-40B4-BE49-F238E27FC236}">
                  <a16:creationId xmlns:a16="http://schemas.microsoft.com/office/drawing/2014/main" id="{200EB99B-5DEA-4AC7-8325-CEE3626D3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" y="627"/>
              <a:ext cx="1845" cy="1613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2" descr="Download">
              <a:extLst>
                <a:ext uri="{FF2B5EF4-FFF2-40B4-BE49-F238E27FC236}">
                  <a16:creationId xmlns:a16="http://schemas.microsoft.com/office/drawing/2014/main" id="{D999B69C-716A-4451-8EC0-7CD48ED3C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614"/>
              <a:ext cx="1905" cy="163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4" descr="De9">
              <a:extLst>
                <a:ext uri="{FF2B5EF4-FFF2-40B4-BE49-F238E27FC236}">
                  <a16:creationId xmlns:a16="http://schemas.microsoft.com/office/drawing/2014/main" id="{553560FB-0093-464A-B254-41632B594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" y="602"/>
              <a:ext cx="393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7" descr="Co Lao">
              <a:extLst>
                <a:ext uri="{FF2B5EF4-FFF2-40B4-BE49-F238E27FC236}">
                  <a16:creationId xmlns:a16="http://schemas.microsoft.com/office/drawing/2014/main" id="{8003D4B3-6EF6-48C9-8D1B-37ED8B628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611"/>
              <a:ext cx="50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6" descr="Chinaflag">
              <a:extLst>
                <a:ext uri="{FF2B5EF4-FFF2-40B4-BE49-F238E27FC236}">
                  <a16:creationId xmlns:a16="http://schemas.microsoft.com/office/drawing/2014/main" id="{0DBFD8A4-EB70-4538-943D-0A79591C3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" y="615"/>
              <a:ext cx="57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9" descr="Bando_TrungQuoc">
              <a:extLst>
                <a:ext uri="{FF2B5EF4-FFF2-40B4-BE49-F238E27FC236}">
                  <a16:creationId xmlns:a16="http://schemas.microsoft.com/office/drawing/2014/main" id="{B69E99C0-F260-4A31-9127-D2AE6F21A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600"/>
              <a:ext cx="47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3" descr="Campuchia">
              <a:extLst>
                <a:ext uri="{FF2B5EF4-FFF2-40B4-BE49-F238E27FC236}">
                  <a16:creationId xmlns:a16="http://schemas.microsoft.com/office/drawing/2014/main" id="{92B59BED-42A3-4200-8C30-4909BCE5B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634"/>
              <a:ext cx="479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4" descr="Co Campuchia">
              <a:extLst>
                <a:ext uri="{FF2B5EF4-FFF2-40B4-BE49-F238E27FC236}">
                  <a16:creationId xmlns:a16="http://schemas.microsoft.com/office/drawing/2014/main" id="{72CD3783-FD6D-41BA-9484-13AD7FD08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" y="621"/>
              <a:ext cx="62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38">
            <a:extLst>
              <a:ext uri="{FF2B5EF4-FFF2-40B4-BE49-F238E27FC236}">
                <a16:creationId xmlns:a16="http://schemas.microsoft.com/office/drawing/2014/main" id="{166AF9A5-567C-4497-B2B0-EDEBFB15C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384" y="3688700"/>
            <a:ext cx="1018622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Cam-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-chia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Text Box 54">
            <a:extLst>
              <a:ext uri="{FF2B5EF4-FFF2-40B4-BE49-F238E27FC236}">
                <a16:creationId xmlns:a16="http://schemas.microsoft.com/office/drawing/2014/main" id="{E1F4829D-DE0C-4762-9721-80D54F1D4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96" y="4752053"/>
            <a:ext cx="1046879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nền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343FA3-244F-47E6-B74B-A4DB77499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333" y="3191444"/>
            <a:ext cx="2901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dirty="0">
                <a:latin typeface="Garamond" panose="02020404030301010803" pitchFamily="18" charset="0"/>
              </a:rPr>
              <a:t>	</a:t>
            </a:r>
            <a:r>
              <a:rPr lang="vi-VN" altLang="en-US" sz="3600" b="1" dirty="0">
                <a:solidFill>
                  <a:srgbClr val="FF0000"/>
                </a:solidFill>
                <a:latin typeface="Fira Sans" panose="020B0803050000020004" pitchFamily="34" charset="0"/>
              </a:rPr>
              <a:t>GHI NHỚ</a:t>
            </a:r>
            <a:endParaRPr lang="en-US" altLang="en-US" sz="2400" b="1" dirty="0">
              <a:solidFill>
                <a:srgbClr val="FF0000"/>
              </a:solidFill>
              <a:latin typeface="Fira Sans" panose="020B08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loud Frame Clipart Png, Transparent Png , Transparent Png Image - PNGitem">
            <a:extLst>
              <a:ext uri="{FF2B5EF4-FFF2-40B4-BE49-F238E27FC236}">
                <a16:creationId xmlns:a16="http://schemas.microsoft.com/office/drawing/2014/main" id="{66134AEA-A784-4C44-B502-4BBF2749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3" b="90074" l="9302" r="90000">
                        <a14:foregroundMark x1="45930" y1="12500" x2="51628" y2="9743"/>
                        <a14:foregroundMark x1="51628" y1="9743" x2="59070" y2="14522"/>
                        <a14:foregroundMark x1="59070" y1="14522" x2="65581" y2="13235"/>
                        <a14:foregroundMark x1="65581" y1="13235" x2="84302" y2="36213"/>
                        <a14:foregroundMark x1="84302" y1="36213" x2="88023" y2="48529"/>
                        <a14:foregroundMark x1="88023" y1="48529" x2="88605" y2="57904"/>
                        <a14:foregroundMark x1="88605" y1="57904" x2="86163" y2="66728"/>
                        <a14:foregroundMark x1="73510" y1="76838" x2="64767" y2="83824"/>
                        <a14:foregroundMark x1="86163" y1="66728" x2="75350" y2="75368"/>
                        <a14:foregroundMark x1="64767" y1="83824" x2="57558" y2="79412"/>
                        <a14:foregroundMark x1="54584" y1="84305" x2="54340" y2="84706"/>
                        <a14:foregroundMark x1="57558" y1="79412" x2="55814" y2="82281"/>
                        <a14:foregroundMark x1="50651" y1="88922" x2="40349" y2="90074"/>
                        <a14:foregroundMark x1="68488" y1="20221" x2="51047" y2="42463"/>
                        <a14:foregroundMark x1="51047" y1="42463" x2="30581" y2="50919"/>
                        <a14:foregroundMark x1="30581" y1="50919" x2="20465" y2="46875"/>
                        <a14:foregroundMark x1="54419" y1="17831" x2="47791" y2="20221"/>
                        <a14:foregroundMark x1="47791" y1="20221" x2="36744" y2="29963"/>
                        <a14:foregroundMark x1="36744" y1="29963" x2="33837" y2="20221"/>
                        <a14:foregroundMark x1="33837" y1="20221" x2="19651" y2="38235"/>
                        <a14:foregroundMark x1="19651" y1="38235" x2="17558" y2="52206"/>
                        <a14:foregroundMark x1="17558" y1="52206" x2="26047" y2="66544"/>
                        <a14:foregroundMark x1="26047" y1="66544" x2="39070" y2="70588"/>
                        <a14:foregroundMark x1="39070" y1="70588" x2="43605" y2="83088"/>
                        <a14:foregroundMark x1="43605" y1="83088" x2="58953" y2="73162"/>
                        <a14:foregroundMark x1="58953" y1="73162" x2="67558" y2="75000"/>
                        <a14:foregroundMark x1="67558" y1="75000" x2="79070" y2="66176"/>
                        <a14:foregroundMark x1="79070" y1="66176" x2="83023" y2="46691"/>
                        <a14:foregroundMark x1="83023" y1="46691" x2="76163" y2="31985"/>
                        <a14:foregroundMark x1="76163" y1="31985" x2="67791" y2="25735"/>
                        <a14:foregroundMark x1="9419" y1="35294" x2="9302" y2="36949"/>
                        <a14:backgroundMark x1="74651" y1="77206" x2="74651" y2="76103"/>
                        <a14:backgroundMark x1="74651" y1="75919" x2="74651" y2="76103"/>
                        <a14:backgroundMark x1="74535" y1="75368" x2="74535" y2="75919"/>
                        <a14:backgroundMark x1="74535" y1="75368" x2="74535" y2="76838"/>
                        <a14:backgroundMark x1="55116" y1="83272" x2="55116" y2="83272"/>
                        <a14:backgroundMark x1="55233" y1="83088" x2="55233" y2="83088"/>
                        <a14:backgroundMark x1="55465" y1="82721" x2="54651" y2="84375"/>
                        <a14:backgroundMark x1="54651" y1="85110" x2="51395" y2="89890"/>
                        <a14:backgroundMark x1="55465" y1="82537" x2="55698" y2="83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4" y="0"/>
            <a:ext cx="10032138" cy="598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C633D47-0A4C-4F2A-835E-6C2A631458E3}"/>
              </a:ext>
            </a:extLst>
          </p:cNvPr>
          <p:cNvSpPr txBox="1">
            <a:spLocks/>
          </p:cNvSpPr>
          <p:nvPr/>
        </p:nvSpPr>
        <p:spPr>
          <a:xfrm>
            <a:off x="4380365" y="1400836"/>
            <a:ext cx="3015255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Dặn</a:t>
            </a:r>
            <a:r>
              <a:rPr lang="en-US" sz="6000" b="1" dirty="0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dò</a:t>
            </a:r>
            <a:endParaRPr lang="en-US" sz="6000" b="1" dirty="0">
              <a:solidFill>
                <a:srgbClr val="C00000"/>
              </a:solidFill>
              <a:latin typeface="Fira Sans" panose="020B08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0B9F65A0-3916-4BB9-82FA-919C2EBC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902" y="2467442"/>
            <a:ext cx="7647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14FB45D1-4C02-4A0D-AB6C-E0ADAB66F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324" y="3429000"/>
            <a:ext cx="7647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ABAF6BD7-C112-4A4D-B643-F607984F2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28" y="2616995"/>
            <a:ext cx="4127684" cy="41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185D039-C63E-4ADF-A02B-BD772FB15798}"/>
              </a:ext>
            </a:extLst>
          </p:cNvPr>
          <p:cNvSpPr/>
          <p:nvPr/>
        </p:nvSpPr>
        <p:spPr>
          <a:xfrm>
            <a:off x="1102485" y="3766429"/>
            <a:ext cx="9987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CHÚC CÁC EM HỌC TỐT NHÉ !</a:t>
            </a:r>
            <a:endParaRPr lang="zh-CN" altLang="zh-CN" sz="6000" dirty="0">
              <a:solidFill>
                <a:schemeClr val="accent6">
                  <a:lumMod val="75000"/>
                </a:schemeClr>
              </a:solidFill>
              <a:latin typeface="Fira Sans" panose="020B08030500000200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9B16EE-834F-408A-A482-0F35180C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49" y="-250770"/>
            <a:ext cx="47434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707886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da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4242458" y="2245770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4242458" y="3152850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4242458" y="4012591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4242458" y="4859401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4242458" y="2229969"/>
            <a:ext cx="4550734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</p:spTree>
    <p:extLst>
      <p:ext uri="{BB962C8B-B14F-4D97-AF65-F5344CB8AC3E}">
        <p14:creationId xmlns:p14="http://schemas.microsoft.com/office/powerpoint/2010/main" val="15449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03349" y="673846"/>
            <a:ext cx="9311902" cy="1478353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2103349" y="2787526"/>
            <a:ext cx="4275945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50" y="239524"/>
            <a:ext cx="1535091" cy="2189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2103349" y="3994165"/>
            <a:ext cx="4275945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Cao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6976945" y="2765200"/>
            <a:ext cx="4276811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 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6976945" y="3835728"/>
            <a:ext cx="4339420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ý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6976945" y="2760160"/>
            <a:ext cx="4339420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C266"/>
            </a:solidFill>
            <a:extLst>
              <a:ext uri="{C807C97D-BFC1-408E-A445-0C87EB9F89A2}">
                <ask:lineSketchStyleProps xmlns:ask="http://schemas.microsoft.com/office/drawing/2018/sketchyshapes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555828" y="977435"/>
            <a:ext cx="8982690" cy="1077218"/>
          </a:xfrm>
          <a:prstGeom prst="rect">
            <a:avLst/>
          </a:prstGeom>
          <a:solidFill>
            <a:srgbClr val="FCED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1505997" y="2604555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Khoáng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1461048" y="3726914"/>
            <a:ext cx="4480870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6542436" y="2610624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6542436" y="3767918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6542436" y="3771500"/>
            <a:ext cx="4390973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27" y="63270"/>
            <a:ext cx="1636777" cy="23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4803" y="1785141"/>
            <a:ext cx="10962968" cy="14700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  <a:t>CÁC NƯỚC LÁNG GIỀNG </a:t>
            </a:r>
            <a:b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</a:br>
            <a: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  <a:t>CỦA VIỆT NAM</a:t>
            </a:r>
            <a:endParaRPr lang="en-US" sz="11500" b="1" dirty="0">
              <a:solidFill>
                <a:srgbClr val="FF006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2E9DA-71BD-4E93-A2E0-CA64F814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0154"/>
            <a:ext cx="5955425" cy="443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C369C-0AC1-496D-A4E5-A840E9FDE4E6}"/>
              </a:ext>
            </a:extLst>
          </p:cNvPr>
          <p:cNvSpPr txBox="1"/>
          <p:nvPr/>
        </p:nvSpPr>
        <p:spPr>
          <a:xfrm>
            <a:off x="1544803" y="300988"/>
            <a:ext cx="10647197" cy="123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 panose="020B0803050000020004" pitchFamily="34" charset="0"/>
              </a:rPr>
              <a:t>ĐỊA LÍ </a:t>
            </a:r>
          </a:p>
        </p:txBody>
      </p:sp>
    </p:spTree>
    <p:extLst>
      <p:ext uri="{BB962C8B-B14F-4D97-AF65-F5344CB8AC3E}">
        <p14:creationId xmlns:p14="http://schemas.microsoft.com/office/powerpoint/2010/main" val="16703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97D578-FB91-47B0-8CDB-A7E065A63604}"/>
              </a:ext>
            </a:extLst>
          </p:cNvPr>
          <p:cNvGrpSpPr/>
          <p:nvPr/>
        </p:nvGrpSpPr>
        <p:grpSpPr>
          <a:xfrm>
            <a:off x="3339395" y="139959"/>
            <a:ext cx="4175264" cy="1395447"/>
            <a:chOff x="2938590" y="93306"/>
            <a:chExt cx="4175264" cy="1395447"/>
          </a:xfrm>
        </p:grpSpPr>
        <p:sp>
          <p:nvSpPr>
            <p:cNvPr id="12" name="Google Shape;3142;p2">
              <a:extLst>
                <a:ext uri="{FF2B5EF4-FFF2-40B4-BE49-F238E27FC236}">
                  <a16:creationId xmlns:a16="http://schemas.microsoft.com/office/drawing/2014/main" id="{A81D7418-8350-4F4D-BF50-7A8F7BB7741D}"/>
                </a:ext>
              </a:extLst>
            </p:cNvPr>
            <p:cNvSpPr txBox="1">
              <a:spLocks/>
            </p:cNvSpPr>
            <p:nvPr/>
          </p:nvSpPr>
          <p:spPr>
            <a:xfrm>
              <a:off x="4402093" y="325638"/>
              <a:ext cx="271176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SzPts val="3600"/>
              </a:pP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Mục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tiêu</a:t>
              </a:r>
              <a:endParaRPr lang="en-US" sz="5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endParaRPr>
            </a:p>
          </p:txBody>
        </p:sp>
        <p:pic>
          <p:nvPicPr>
            <p:cNvPr id="13" name="Google Shape;3141;p2">
              <a:extLst>
                <a:ext uri="{FF2B5EF4-FFF2-40B4-BE49-F238E27FC236}">
                  <a16:creationId xmlns:a16="http://schemas.microsoft.com/office/drawing/2014/main" id="{E71B9B1A-F038-41E8-AF15-22A487870E3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4790" t="54898" r="26118" b="28683"/>
            <a:stretch/>
          </p:blipFill>
          <p:spPr>
            <a:xfrm>
              <a:off x="2938590" y="93306"/>
              <a:ext cx="1375419" cy="13954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3A1618-F1DE-48CA-B44E-6B8FEFB6CF27}"/>
              </a:ext>
            </a:extLst>
          </p:cNvPr>
          <p:cNvGrpSpPr/>
          <p:nvPr/>
        </p:nvGrpSpPr>
        <p:grpSpPr>
          <a:xfrm>
            <a:off x="652513" y="1535396"/>
            <a:ext cx="9046509" cy="848649"/>
            <a:chOff x="577747" y="1250302"/>
            <a:chExt cx="9046509" cy="848649"/>
          </a:xfrm>
        </p:grpSpPr>
        <p:grpSp>
          <p:nvGrpSpPr>
            <p:cNvPr id="14" name="Google Shape;3500;p2">
              <a:extLst>
                <a:ext uri="{FF2B5EF4-FFF2-40B4-BE49-F238E27FC236}">
                  <a16:creationId xmlns:a16="http://schemas.microsoft.com/office/drawing/2014/main" id="{FFB25515-F167-4EEA-BA87-8FD015F15301}"/>
                </a:ext>
              </a:extLst>
            </p:cNvPr>
            <p:cNvGrpSpPr/>
            <p:nvPr/>
          </p:nvGrpSpPr>
          <p:grpSpPr>
            <a:xfrm>
              <a:off x="577747" y="1250302"/>
              <a:ext cx="1008673" cy="848649"/>
              <a:chOff x="6959342" y="2343493"/>
              <a:chExt cx="1409126" cy="1152386"/>
            </a:xfrm>
          </p:grpSpPr>
          <p:sp>
            <p:nvSpPr>
              <p:cNvPr id="15" name="Google Shape;3501;p2">
                <a:extLst>
                  <a:ext uri="{FF2B5EF4-FFF2-40B4-BE49-F238E27FC236}">
                    <a16:creationId xmlns:a16="http://schemas.microsoft.com/office/drawing/2014/main" id="{F2126B4B-E656-47B5-B2BB-3E1844430BF7}"/>
                  </a:ext>
                </a:extLst>
              </p:cNvPr>
              <p:cNvSpPr/>
              <p:nvPr/>
            </p:nvSpPr>
            <p:spPr>
              <a:xfrm rot="21134272">
                <a:off x="6959342" y="2343493"/>
                <a:ext cx="1409126" cy="1152386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502;p2">
                <a:extLst>
                  <a:ext uri="{FF2B5EF4-FFF2-40B4-BE49-F238E27FC236}">
                    <a16:creationId xmlns:a16="http://schemas.microsoft.com/office/drawing/2014/main" id="{9F0B78AF-E2AF-4CB9-A080-4296176C3D71}"/>
                  </a:ext>
                </a:extLst>
              </p:cNvPr>
              <p:cNvSpPr txBox="1"/>
              <p:nvPr/>
            </p:nvSpPr>
            <p:spPr>
              <a:xfrm>
                <a:off x="7321103" y="2539633"/>
                <a:ext cx="685602" cy="8776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3143;p2">
              <a:extLst>
                <a:ext uri="{FF2B5EF4-FFF2-40B4-BE49-F238E27FC236}">
                  <a16:creationId xmlns:a16="http://schemas.microsoft.com/office/drawing/2014/main" id="{DE02F781-6A58-4FC0-8F25-AE97F8BB1F55}"/>
                </a:ext>
              </a:extLst>
            </p:cNvPr>
            <p:cNvSpPr txBox="1">
              <a:spLocks/>
            </p:cNvSpPr>
            <p:nvPr/>
          </p:nvSpPr>
          <p:spPr>
            <a:xfrm>
              <a:off x="1691797" y="1302176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Nêu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vị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trí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địa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lí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của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Lào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Cam-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-chia,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Trung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Quốc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A71259B-C6A0-455D-A1EA-45A30E3A7C1A}"/>
              </a:ext>
            </a:extLst>
          </p:cNvPr>
          <p:cNvGrpSpPr/>
          <p:nvPr/>
        </p:nvGrpSpPr>
        <p:grpSpPr>
          <a:xfrm>
            <a:off x="738271" y="2634734"/>
            <a:ext cx="8960751" cy="794266"/>
            <a:chOff x="2180474" y="4066357"/>
            <a:chExt cx="8960751" cy="794266"/>
          </a:xfrm>
        </p:grpSpPr>
        <p:grpSp>
          <p:nvGrpSpPr>
            <p:cNvPr id="18" name="Google Shape;3497;p2">
              <a:extLst>
                <a:ext uri="{FF2B5EF4-FFF2-40B4-BE49-F238E27FC236}">
                  <a16:creationId xmlns:a16="http://schemas.microsoft.com/office/drawing/2014/main" id="{95AB2043-C5FF-451B-8C86-4B1CF1F55502}"/>
                </a:ext>
              </a:extLst>
            </p:cNvPr>
            <p:cNvGrpSpPr/>
            <p:nvPr/>
          </p:nvGrpSpPr>
          <p:grpSpPr>
            <a:xfrm>
              <a:off x="2180474" y="4066357"/>
              <a:ext cx="942534" cy="794266"/>
              <a:chOff x="4287746" y="3033409"/>
              <a:chExt cx="1133041" cy="1139680"/>
            </a:xfrm>
          </p:grpSpPr>
          <p:sp>
            <p:nvSpPr>
              <p:cNvPr id="19" name="Google Shape;3498;p2">
                <a:extLst>
                  <a:ext uri="{FF2B5EF4-FFF2-40B4-BE49-F238E27FC236}">
                    <a16:creationId xmlns:a16="http://schemas.microsoft.com/office/drawing/2014/main" id="{6AB91C23-335D-4061-B64F-637F806B8FA0}"/>
                  </a:ext>
                </a:extLst>
              </p:cNvPr>
              <p:cNvSpPr/>
              <p:nvPr/>
            </p:nvSpPr>
            <p:spPr>
              <a:xfrm rot="-887309">
                <a:off x="4287746" y="3033409"/>
                <a:ext cx="1133041" cy="1139680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5E80E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499;p2">
                <a:extLst>
                  <a:ext uri="{FF2B5EF4-FFF2-40B4-BE49-F238E27FC236}">
                    <a16:creationId xmlns:a16="http://schemas.microsoft.com/office/drawing/2014/main" id="{38018A39-5E7A-4C63-AEB9-CE65154D52A7}"/>
                  </a:ext>
                </a:extLst>
              </p:cNvPr>
              <p:cNvSpPr txBox="1"/>
              <p:nvPr/>
            </p:nvSpPr>
            <p:spPr>
              <a:xfrm>
                <a:off x="4600286" y="3139573"/>
                <a:ext cx="664994" cy="927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3143;p2">
              <a:extLst>
                <a:ext uri="{FF2B5EF4-FFF2-40B4-BE49-F238E27FC236}">
                  <a16:creationId xmlns:a16="http://schemas.microsoft.com/office/drawing/2014/main" id="{639A76E2-00E9-4BA3-A37A-93176D8616ED}"/>
                </a:ext>
              </a:extLst>
            </p:cNvPr>
            <p:cNvSpPr txBox="1">
              <a:spLocks/>
            </p:cNvSpPr>
            <p:nvPr/>
          </p:nvSpPr>
          <p:spPr>
            <a:xfrm>
              <a:off x="3208766" y="4140345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Trình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bày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Cam-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-chia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Lào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hai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nước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phát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triển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D2FB5E-C2A8-4040-8BF9-75EB7C4795EE}"/>
              </a:ext>
            </a:extLst>
          </p:cNvPr>
          <p:cNvGrpSpPr/>
          <p:nvPr/>
        </p:nvGrpSpPr>
        <p:grpSpPr>
          <a:xfrm>
            <a:off x="738271" y="3981417"/>
            <a:ext cx="8960751" cy="907322"/>
            <a:chOff x="2180474" y="4066357"/>
            <a:chExt cx="8960751" cy="907322"/>
          </a:xfrm>
        </p:grpSpPr>
        <p:grpSp>
          <p:nvGrpSpPr>
            <p:cNvPr id="23" name="Google Shape;3497;p2">
              <a:extLst>
                <a:ext uri="{FF2B5EF4-FFF2-40B4-BE49-F238E27FC236}">
                  <a16:creationId xmlns:a16="http://schemas.microsoft.com/office/drawing/2014/main" id="{AA90BE46-1DDB-4E92-A909-D9BFCE364018}"/>
                </a:ext>
              </a:extLst>
            </p:cNvPr>
            <p:cNvGrpSpPr/>
            <p:nvPr/>
          </p:nvGrpSpPr>
          <p:grpSpPr>
            <a:xfrm>
              <a:off x="2180474" y="4066357"/>
              <a:ext cx="942534" cy="794266"/>
              <a:chOff x="4287746" y="3033409"/>
              <a:chExt cx="1133041" cy="1139680"/>
            </a:xfrm>
          </p:grpSpPr>
          <p:sp>
            <p:nvSpPr>
              <p:cNvPr id="25" name="Google Shape;3498;p2">
                <a:extLst>
                  <a:ext uri="{FF2B5EF4-FFF2-40B4-BE49-F238E27FC236}">
                    <a16:creationId xmlns:a16="http://schemas.microsoft.com/office/drawing/2014/main" id="{F8B2AC92-3AB8-4837-B232-9FECA1059546}"/>
                  </a:ext>
                </a:extLst>
              </p:cNvPr>
              <p:cNvSpPr/>
              <p:nvPr/>
            </p:nvSpPr>
            <p:spPr>
              <a:xfrm rot="-887309">
                <a:off x="4287746" y="3033409"/>
                <a:ext cx="1133041" cy="1139680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499;p2">
                <a:extLst>
                  <a:ext uri="{FF2B5EF4-FFF2-40B4-BE49-F238E27FC236}">
                    <a16:creationId xmlns:a16="http://schemas.microsoft.com/office/drawing/2014/main" id="{C75C8E95-936E-43C3-BF39-49121C211E09}"/>
                  </a:ext>
                </a:extLst>
              </p:cNvPr>
              <p:cNvSpPr txBox="1"/>
              <p:nvPr/>
            </p:nvSpPr>
            <p:spPr>
              <a:xfrm>
                <a:off x="4600286" y="3139573"/>
                <a:ext cx="664994" cy="927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Google Shape;3143;p2">
              <a:extLst>
                <a:ext uri="{FF2B5EF4-FFF2-40B4-BE49-F238E27FC236}">
                  <a16:creationId xmlns:a16="http://schemas.microsoft.com/office/drawing/2014/main" id="{ED9F5997-BE61-4B16-AEDC-A48603CE3EDF}"/>
                </a:ext>
              </a:extLst>
            </p:cNvPr>
            <p:cNvSpPr txBox="1">
              <a:spLocks/>
            </p:cNvSpPr>
            <p:nvPr/>
          </p:nvSpPr>
          <p:spPr>
            <a:xfrm>
              <a:off x="3208766" y="4276350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Nêu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Trung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Quốc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nước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có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số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dân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nhất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thế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giới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nền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kinh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tế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đang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phát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triển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mạnh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nhiều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ngành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hiện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đại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6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C0A855F-5D0A-40A3-9862-0BE8A239F1C4}"/>
              </a:ext>
            </a:extLst>
          </p:cNvPr>
          <p:cNvGrpSpPr/>
          <p:nvPr/>
        </p:nvGrpSpPr>
        <p:grpSpPr>
          <a:xfrm>
            <a:off x="1235954" y="1583939"/>
            <a:ext cx="9950206" cy="4118361"/>
            <a:chOff x="1235954" y="1583939"/>
            <a:chExt cx="9597109" cy="4118361"/>
          </a:xfrm>
        </p:grpSpPr>
        <p:pic>
          <p:nvPicPr>
            <p:cNvPr id="4" name="图片 3" descr="图片包含 餐桌&#10;&#10;描述已自动生成">
              <a:extLst>
                <a:ext uri="{FF2B5EF4-FFF2-40B4-BE49-F238E27FC236}">
                  <a16:creationId xmlns:a16="http://schemas.microsoft.com/office/drawing/2014/main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5954" y="1583939"/>
              <a:ext cx="4860043" cy="4118361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5CA8761-B510-46F2-9B10-99009829DC3E}"/>
                </a:ext>
              </a:extLst>
            </p:cNvPr>
            <p:cNvSpPr/>
            <p:nvPr/>
          </p:nvSpPr>
          <p:spPr>
            <a:xfrm>
              <a:off x="6095997" y="1731982"/>
              <a:ext cx="4737066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hãy tìm vị trí địa lí của nước Cam-pu-chia, Lào và Trung Quốc trên bản đồ hình số 5 trang 106.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Nước Cam-pu-chia, Lào và Trung Quốc  nằm khu vực nào và giáp với những nước nào?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Nêu tên thủ đô Cam-pu-chia, Lào và </a:t>
              </a:r>
              <a:r>
                <a:rPr lang="pt-BR" altLang="en-US" sz="280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Trung Quốc.</a:t>
              </a:r>
              <a:endParaRPr lang="pt-BR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E33F64-A271-4F33-AEDF-9DD0866EA0D2}"/>
              </a:ext>
            </a:extLst>
          </p:cNvPr>
          <p:cNvSpPr txBox="1"/>
          <p:nvPr/>
        </p:nvSpPr>
        <p:spPr>
          <a:xfrm>
            <a:off x="2540000" y="709698"/>
            <a:ext cx="8260080" cy="8002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Xác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định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vị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trí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và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tìm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hiểu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đặc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điểm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tự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nhiên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của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các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nước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Cam-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pu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-chia,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Lào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Trung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Quốc</a:t>
            </a:r>
            <a:endParaRPr lang="en-US" sz="2300" b="1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reeform 2">
            <a:extLst>
              <a:ext uri="{FF2B5EF4-FFF2-40B4-BE49-F238E27FC236}">
                <a16:creationId xmlns:a16="http://schemas.microsoft.com/office/drawing/2014/main" id="{80E61A3B-B0D5-4A32-AFD4-14F1BCF8818C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52227" name="Picture 3" descr="ban do 3">
            <a:extLst>
              <a:ext uri="{FF2B5EF4-FFF2-40B4-BE49-F238E27FC236}">
                <a16:creationId xmlns:a16="http://schemas.microsoft.com/office/drawing/2014/main" id="{0795EE91-6C0C-4B0A-A3BE-CBB110F92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0"/>
            <a:ext cx="90678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01" name="Freeform 5">
            <a:extLst>
              <a:ext uri="{FF2B5EF4-FFF2-40B4-BE49-F238E27FC236}">
                <a16:creationId xmlns:a16="http://schemas.microsoft.com/office/drawing/2014/main" id="{B5743807-2152-466A-8588-78030F69F779}"/>
              </a:ext>
            </a:extLst>
          </p:cNvPr>
          <p:cNvSpPr>
            <a:spLocks/>
          </p:cNvSpPr>
          <p:nvPr/>
        </p:nvSpPr>
        <p:spPr bwMode="auto">
          <a:xfrm>
            <a:off x="8045088" y="4318794"/>
            <a:ext cx="628650" cy="5524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102" name="AutoShape 6">
            <a:extLst>
              <a:ext uri="{FF2B5EF4-FFF2-40B4-BE49-F238E27FC236}">
                <a16:creationId xmlns:a16="http://schemas.microsoft.com/office/drawing/2014/main" id="{5E1008D3-8B02-4DDA-9B9E-521C02B1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089" y="5100638"/>
            <a:ext cx="123825" cy="4445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id="{E2E9D78F-90FD-49AB-9592-DD3A27B05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3" y="4522788"/>
            <a:ext cx="125412" cy="144462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4" name="Freeform 8">
            <a:extLst>
              <a:ext uri="{FF2B5EF4-FFF2-40B4-BE49-F238E27FC236}">
                <a16:creationId xmlns:a16="http://schemas.microsoft.com/office/drawing/2014/main" id="{1E43B5FD-2FB7-4BCF-A7DD-C76A42805A87}"/>
              </a:ext>
            </a:extLst>
          </p:cNvPr>
          <p:cNvSpPr>
            <a:spLocks/>
          </p:cNvSpPr>
          <p:nvPr/>
        </p:nvSpPr>
        <p:spPr bwMode="auto">
          <a:xfrm>
            <a:off x="6015507" y="1695450"/>
            <a:ext cx="3600450" cy="2655888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8D7737B-0FD4-4897-AC5F-B3E9AE8C1776}"/>
              </a:ext>
            </a:extLst>
          </p:cNvPr>
          <p:cNvGrpSpPr>
            <a:grpSpLocks/>
          </p:cNvGrpSpPr>
          <p:nvPr/>
        </p:nvGrpSpPr>
        <p:grpSpPr bwMode="auto">
          <a:xfrm>
            <a:off x="8138750" y="4853782"/>
            <a:ext cx="534988" cy="303212"/>
            <a:chOff x="3653" y="3080"/>
            <a:chExt cx="312" cy="199"/>
          </a:xfrm>
        </p:grpSpPr>
        <p:sp>
          <p:nvSpPr>
            <p:cNvPr id="52235" name="Freeform 10">
              <a:extLst>
                <a:ext uri="{FF2B5EF4-FFF2-40B4-BE49-F238E27FC236}">
                  <a16:creationId xmlns:a16="http://schemas.microsoft.com/office/drawing/2014/main" id="{5E038904-7555-4F0E-A758-A8E54B17F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08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52236" name="Freeform 11">
              <a:extLst>
                <a:ext uri="{FF2B5EF4-FFF2-40B4-BE49-F238E27FC236}">
                  <a16:creationId xmlns:a16="http://schemas.microsoft.com/office/drawing/2014/main" id="{A4728D4A-D0E1-4090-9478-C91DC14F5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52237" name="Freeform 12">
              <a:extLst>
                <a:ext uri="{FF2B5EF4-FFF2-40B4-BE49-F238E27FC236}">
                  <a16:creationId xmlns:a16="http://schemas.microsoft.com/office/drawing/2014/main" id="{67DFC584-3A1A-42DE-B3AF-F5B88826C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4109" name="WordArt 13">
            <a:extLst>
              <a:ext uri="{FF2B5EF4-FFF2-40B4-BE49-F238E27FC236}">
                <a16:creationId xmlns:a16="http://schemas.microsoft.com/office/drawing/2014/main" id="{29249FFE-9933-49D1-ADC9-DA0F03C5CF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8093" y="4359869"/>
            <a:ext cx="341313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4110" name="WordArt 14">
            <a:extLst>
              <a:ext uri="{FF2B5EF4-FFF2-40B4-BE49-F238E27FC236}">
                <a16:creationId xmlns:a16="http://schemas.microsoft.com/office/drawing/2014/main" id="{BD1B19F4-B3F8-480C-8532-8A88792A08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30527" y="4864814"/>
            <a:ext cx="828675" cy="133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5ED32-ABB6-4545-B749-FB841428DCDF}"/>
              </a:ext>
            </a:extLst>
          </p:cNvPr>
          <p:cNvSpPr txBox="1"/>
          <p:nvPr/>
        </p:nvSpPr>
        <p:spPr>
          <a:xfrm>
            <a:off x="146600" y="1184477"/>
            <a:ext cx="24872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vị trí địa lí của nước Cam-pu-chia, Lào và Trung Quốc trên bản đồ hình số 5 trang 106.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799</Words>
  <Application>Microsoft Office PowerPoint</Application>
  <PresentationFormat>Màn hình rộng</PresentationFormat>
  <Paragraphs>98</Paragraphs>
  <Slides>22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7" baseType="lpstr">
      <vt:lpstr>等线</vt:lpstr>
      <vt:lpstr>等线 Light</vt:lpstr>
      <vt:lpstr>#9Slide04 Tinos Bold</vt:lpstr>
      <vt:lpstr>#9Slide05 SVNStandly</vt:lpstr>
      <vt:lpstr>Arial</vt:lpstr>
      <vt:lpstr>Arial Black</vt:lpstr>
      <vt:lpstr>Calibri</vt:lpstr>
      <vt:lpstr>Cambria</vt:lpstr>
      <vt:lpstr>Fira Sans</vt:lpstr>
      <vt:lpstr>Fira Sans</vt:lpstr>
      <vt:lpstr>Garamond</vt:lpstr>
      <vt:lpstr>Tahoma</vt:lpstr>
      <vt:lpstr>Times New Roman</vt:lpstr>
      <vt:lpstr>Wingdings</vt:lpstr>
      <vt:lpstr>千图网海量PPT模板www.58pic.com​​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CÁC NƯỚC LÁNG GIỀNG  CỦA VIỆT NAM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Khám phá đất nước Trung Quốc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Ha Nguyen</cp:lastModifiedBy>
  <cp:revision>176</cp:revision>
  <dcterms:created xsi:type="dcterms:W3CDTF">2019-05-21T17:26:33Z</dcterms:created>
  <dcterms:modified xsi:type="dcterms:W3CDTF">2023-02-06T03:16:17Z</dcterms:modified>
</cp:coreProperties>
</file>