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56" r:id="rId4"/>
    <p:sldId id="273" r:id="rId5"/>
    <p:sldId id="258" r:id="rId6"/>
    <p:sldId id="257" r:id="rId7"/>
    <p:sldId id="263" r:id="rId8"/>
    <p:sldId id="264" r:id="rId9"/>
    <p:sldId id="265" r:id="rId10"/>
    <p:sldId id="260" r:id="rId11"/>
    <p:sldId id="259" r:id="rId12"/>
    <p:sldId id="261" r:id="rId13"/>
    <p:sldId id="274"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257AB7-46DB-4437-B059-6ACA9082BF1A}"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E44D-1737-4B2A-AE77-27E73A292943}" type="slidenum">
              <a:rPr lang="en-US" smtClean="0"/>
              <a:t>‹#›</a:t>
            </a:fld>
            <a:endParaRPr lang="en-US"/>
          </a:p>
        </p:txBody>
      </p:sp>
    </p:spTree>
    <p:extLst>
      <p:ext uri="{BB962C8B-B14F-4D97-AF65-F5344CB8AC3E}">
        <p14:creationId xmlns:p14="http://schemas.microsoft.com/office/powerpoint/2010/main" val="297379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57AB7-46DB-4437-B059-6ACA9082BF1A}"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E44D-1737-4B2A-AE77-27E73A292943}" type="slidenum">
              <a:rPr lang="en-US" smtClean="0"/>
              <a:t>‹#›</a:t>
            </a:fld>
            <a:endParaRPr lang="en-US"/>
          </a:p>
        </p:txBody>
      </p:sp>
    </p:spTree>
    <p:extLst>
      <p:ext uri="{BB962C8B-B14F-4D97-AF65-F5344CB8AC3E}">
        <p14:creationId xmlns:p14="http://schemas.microsoft.com/office/powerpoint/2010/main" val="36832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57AB7-46DB-4437-B059-6ACA9082BF1A}"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E44D-1737-4B2A-AE77-27E73A292943}" type="slidenum">
              <a:rPr lang="en-US" smtClean="0"/>
              <a:t>‹#›</a:t>
            </a:fld>
            <a:endParaRPr lang="en-US"/>
          </a:p>
        </p:txBody>
      </p:sp>
    </p:spTree>
    <p:extLst>
      <p:ext uri="{BB962C8B-B14F-4D97-AF65-F5344CB8AC3E}">
        <p14:creationId xmlns:p14="http://schemas.microsoft.com/office/powerpoint/2010/main" val="116543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57AB7-46DB-4437-B059-6ACA9082BF1A}"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E44D-1737-4B2A-AE77-27E73A292943}" type="slidenum">
              <a:rPr lang="en-US" smtClean="0"/>
              <a:t>‹#›</a:t>
            </a:fld>
            <a:endParaRPr lang="en-US"/>
          </a:p>
        </p:txBody>
      </p:sp>
    </p:spTree>
    <p:extLst>
      <p:ext uri="{BB962C8B-B14F-4D97-AF65-F5344CB8AC3E}">
        <p14:creationId xmlns:p14="http://schemas.microsoft.com/office/powerpoint/2010/main" val="309969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257AB7-46DB-4437-B059-6ACA9082BF1A}"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E44D-1737-4B2A-AE77-27E73A292943}" type="slidenum">
              <a:rPr lang="en-US" smtClean="0"/>
              <a:t>‹#›</a:t>
            </a:fld>
            <a:endParaRPr lang="en-US"/>
          </a:p>
        </p:txBody>
      </p:sp>
    </p:spTree>
    <p:extLst>
      <p:ext uri="{BB962C8B-B14F-4D97-AF65-F5344CB8AC3E}">
        <p14:creationId xmlns:p14="http://schemas.microsoft.com/office/powerpoint/2010/main" val="117529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57AB7-46DB-4437-B059-6ACA9082BF1A}"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1E44D-1737-4B2A-AE77-27E73A292943}" type="slidenum">
              <a:rPr lang="en-US" smtClean="0"/>
              <a:t>‹#›</a:t>
            </a:fld>
            <a:endParaRPr lang="en-US"/>
          </a:p>
        </p:txBody>
      </p:sp>
    </p:spTree>
    <p:extLst>
      <p:ext uri="{BB962C8B-B14F-4D97-AF65-F5344CB8AC3E}">
        <p14:creationId xmlns:p14="http://schemas.microsoft.com/office/powerpoint/2010/main" val="105426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57AB7-46DB-4437-B059-6ACA9082BF1A}" type="datetimeFigureOut">
              <a:rPr lang="en-US" smtClean="0"/>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1E44D-1737-4B2A-AE77-27E73A292943}" type="slidenum">
              <a:rPr lang="en-US" smtClean="0"/>
              <a:t>‹#›</a:t>
            </a:fld>
            <a:endParaRPr lang="en-US"/>
          </a:p>
        </p:txBody>
      </p:sp>
    </p:spTree>
    <p:extLst>
      <p:ext uri="{BB962C8B-B14F-4D97-AF65-F5344CB8AC3E}">
        <p14:creationId xmlns:p14="http://schemas.microsoft.com/office/powerpoint/2010/main" val="234646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57AB7-46DB-4437-B059-6ACA9082BF1A}" type="datetimeFigureOut">
              <a:rPr lang="en-US" smtClean="0"/>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1E44D-1737-4B2A-AE77-27E73A292943}" type="slidenum">
              <a:rPr lang="en-US" smtClean="0"/>
              <a:t>‹#›</a:t>
            </a:fld>
            <a:endParaRPr lang="en-US"/>
          </a:p>
        </p:txBody>
      </p:sp>
    </p:spTree>
    <p:extLst>
      <p:ext uri="{BB962C8B-B14F-4D97-AF65-F5344CB8AC3E}">
        <p14:creationId xmlns:p14="http://schemas.microsoft.com/office/powerpoint/2010/main" val="103900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57AB7-46DB-4437-B059-6ACA9082BF1A}" type="datetimeFigureOut">
              <a:rPr lang="en-US" smtClean="0"/>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1E44D-1737-4B2A-AE77-27E73A292943}" type="slidenum">
              <a:rPr lang="en-US" smtClean="0"/>
              <a:t>‹#›</a:t>
            </a:fld>
            <a:endParaRPr lang="en-US"/>
          </a:p>
        </p:txBody>
      </p:sp>
    </p:spTree>
    <p:extLst>
      <p:ext uri="{BB962C8B-B14F-4D97-AF65-F5344CB8AC3E}">
        <p14:creationId xmlns:p14="http://schemas.microsoft.com/office/powerpoint/2010/main" val="317099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257AB7-46DB-4437-B059-6ACA9082BF1A}"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1E44D-1737-4B2A-AE77-27E73A292943}" type="slidenum">
              <a:rPr lang="en-US" smtClean="0"/>
              <a:t>‹#›</a:t>
            </a:fld>
            <a:endParaRPr lang="en-US"/>
          </a:p>
        </p:txBody>
      </p:sp>
    </p:spTree>
    <p:extLst>
      <p:ext uri="{BB962C8B-B14F-4D97-AF65-F5344CB8AC3E}">
        <p14:creationId xmlns:p14="http://schemas.microsoft.com/office/powerpoint/2010/main" val="333798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257AB7-46DB-4437-B059-6ACA9082BF1A}"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1E44D-1737-4B2A-AE77-27E73A292943}" type="slidenum">
              <a:rPr lang="en-US" smtClean="0"/>
              <a:t>‹#›</a:t>
            </a:fld>
            <a:endParaRPr lang="en-US"/>
          </a:p>
        </p:txBody>
      </p:sp>
    </p:spTree>
    <p:extLst>
      <p:ext uri="{BB962C8B-B14F-4D97-AF65-F5344CB8AC3E}">
        <p14:creationId xmlns:p14="http://schemas.microsoft.com/office/powerpoint/2010/main" val="394088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57AB7-46DB-4437-B059-6ACA9082BF1A}" type="datetimeFigureOut">
              <a:rPr lang="en-US" smtClean="0"/>
              <a:t>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1E44D-1737-4B2A-AE77-27E73A292943}" type="slidenum">
              <a:rPr lang="en-US" smtClean="0"/>
              <a:t>‹#›</a:t>
            </a:fld>
            <a:endParaRPr lang="en-US"/>
          </a:p>
        </p:txBody>
      </p:sp>
    </p:spTree>
    <p:extLst>
      <p:ext uri="{BB962C8B-B14F-4D97-AF65-F5344CB8AC3E}">
        <p14:creationId xmlns:p14="http://schemas.microsoft.com/office/powerpoint/2010/main" val="491129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33.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jpeg"/><Relationship Id="rId4" Type="http://schemas.openxmlformats.org/officeDocument/2006/relationships/audio" Target="../media/audio5.wav"/></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33.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1.jpeg"/><Relationship Id="rId4" Type="http://schemas.openxmlformats.org/officeDocument/2006/relationships/audio" Target="../media/audio5.wav"/></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33.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1.jpeg"/><Relationship Id="rId4" Type="http://schemas.openxmlformats.org/officeDocument/2006/relationships/audio" Target="../media/audio5.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9.jpe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8C50AC-7C5D-46A7-9A3E-27B000C05F90}"/>
              </a:ext>
            </a:extLst>
          </p:cNvPr>
          <p:cNvSpPr txBox="1"/>
          <p:nvPr/>
        </p:nvSpPr>
        <p:spPr>
          <a:xfrm>
            <a:off x="1940560" y="111760"/>
            <a:ext cx="8310880" cy="707886"/>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PHÒNG GIÁO DỤC VÀ ĐÀO TẠO QUẬN LONG BIÊN</a:t>
            </a:r>
          </a:p>
          <a:p>
            <a:pPr algn="ctr"/>
            <a:r>
              <a:rPr lang="en-US" sz="2000" b="1" dirty="0">
                <a:latin typeface="Times New Roman" panose="02020603050405020304" pitchFamily="18" charset="0"/>
                <a:cs typeface="Times New Roman" panose="02020603050405020304" pitchFamily="18" charset="0"/>
              </a:rPr>
              <a:t>TRƯỜNG TIỂU HỌC PHÚC LỢI</a:t>
            </a:r>
          </a:p>
        </p:txBody>
      </p:sp>
      <p:sp>
        <p:nvSpPr>
          <p:cNvPr id="3" name="TextBox 2">
            <a:extLst>
              <a:ext uri="{FF2B5EF4-FFF2-40B4-BE49-F238E27FC236}">
                <a16:creationId xmlns:a16="http://schemas.microsoft.com/office/drawing/2014/main" id="{403E7EC5-4374-410E-A64C-1100ED5CD484}"/>
              </a:ext>
            </a:extLst>
          </p:cNvPr>
          <p:cNvSpPr txBox="1"/>
          <p:nvPr/>
        </p:nvSpPr>
        <p:spPr>
          <a:xfrm>
            <a:off x="1767840" y="2037854"/>
            <a:ext cx="8656320" cy="1366520"/>
          </a:xfrm>
          <a:prstGeom prst="rect">
            <a:avLst/>
          </a:prstGeom>
          <a:noFill/>
        </p:spPr>
        <p:txBody>
          <a:bodyPr wrap="square" rtlCol="0">
            <a:prstTxWarp prst="textArchUp">
              <a:avLst/>
            </a:prstTxWarp>
            <a:spAutoFit/>
          </a:bodyPr>
          <a:lstStyle/>
          <a:p>
            <a:pPr algn="ctr"/>
            <a:r>
              <a:rPr lang="en-US" sz="5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MÔN ĐẠO ĐỨC LỚP 5</a:t>
            </a:r>
          </a:p>
        </p:txBody>
      </p:sp>
      <p:pic>
        <p:nvPicPr>
          <p:cNvPr id="5" name="Picture 4" descr="Logo&#10;&#10;Description automatically generated">
            <a:extLst>
              <a:ext uri="{FF2B5EF4-FFF2-40B4-BE49-F238E27FC236}">
                <a16:creationId xmlns:a16="http://schemas.microsoft.com/office/drawing/2014/main" id="{BA0968F0-1182-4BAD-96FE-0D5C7F72AF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23" y="111760"/>
            <a:ext cx="1254585" cy="1254585"/>
          </a:xfrm>
          <a:prstGeom prst="rect">
            <a:avLst/>
          </a:prstGeom>
        </p:spPr>
      </p:pic>
    </p:spTree>
    <p:extLst>
      <p:ext uri="{BB962C8B-B14F-4D97-AF65-F5344CB8AC3E}">
        <p14:creationId xmlns:p14="http://schemas.microsoft.com/office/powerpoint/2010/main" val="191272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2786743" y="646272"/>
            <a:ext cx="7518400" cy="2095323"/>
          </a:xfrm>
          <a:prstGeom prst="round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b="1" i="1" dirty="0">
                <a:solidFill>
                  <a:schemeClr val="tx1"/>
                </a:solidFill>
                <a:latin typeface="+mj-lt"/>
                <a:sym typeface="Wingdings" panose="05000000000000000000" pitchFamily="2" charset="2"/>
              </a:rPr>
              <a:t></a:t>
            </a:r>
            <a:r>
              <a:rPr lang="vi-VN" sz="2800" b="1" i="1" dirty="0">
                <a:solidFill>
                  <a:schemeClr val="tx1"/>
                </a:solidFill>
                <a:latin typeface="+mj-lt"/>
              </a:rPr>
              <a:t> Cần tích cực tham gia các hoạt động chung của cộng đồng, đóng góp công sức phù hợp với khả năng của mình. Đồng thời tuyên truyền, kêu gọi bạn bè, người thân tham gia cùng mình.</a:t>
            </a:r>
            <a:endParaRPr lang="en-US" sz="2800" b="1" i="1" dirty="0">
              <a:solidFill>
                <a:schemeClr val="tx1"/>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89794" y="1155603"/>
            <a:ext cx="788913" cy="1076660"/>
          </a:xfrm>
          <a:prstGeom prst="rect">
            <a:avLst/>
          </a:prstGeom>
        </p:spPr>
      </p:pic>
      <p:sp>
        <p:nvSpPr>
          <p:cNvPr id="5" name="AutoShape 2" descr="Tin tức"/>
          <p:cNvSpPr>
            <a:spLocks noChangeAspect="1" noChangeArrowheads="1"/>
          </p:cNvSpPr>
          <p:nvPr/>
        </p:nvSpPr>
        <p:spPr bwMode="auto">
          <a:xfrm>
            <a:off x="155574" y="-144463"/>
            <a:ext cx="1838391" cy="18383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Bình Định: Đa dạng các hoạt động tình nguyện vì cuộc sống cộ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345" y="3153145"/>
            <a:ext cx="3200071" cy="21350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uổi trẻ Sơn La chung tay hành động vì môi trường không rác thả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5639" y="3069104"/>
            <a:ext cx="3148131" cy="21350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i tiết Đánh giá U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945" y="3153145"/>
            <a:ext cx="3293177" cy="205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512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ox(out)">
                                      <p:cBhvr>
                                        <p:cTn id="7" dur="1000"/>
                                        <p:tgtEl>
                                          <p:spTgt spid="2054"/>
                                        </p:tgtEl>
                                      </p:cBhvr>
                                    </p:animEffect>
                                  </p:childTnLst>
                                </p:cTn>
                              </p:par>
                              <p:par>
                                <p:cTn id="8" presetID="4" presetClass="entr" presetSubtype="32" fill="hold"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box(out)">
                                      <p:cBhvr>
                                        <p:cTn id="10" dur="1000"/>
                                        <p:tgtEl>
                                          <p:spTgt spid="2056"/>
                                        </p:tgtEl>
                                      </p:cBhvr>
                                    </p:animEffect>
                                  </p:childTnLst>
                                </p:cTn>
                              </p:par>
                              <p:par>
                                <p:cTn id="11" presetID="4"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out)">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0544" y="356081"/>
            <a:ext cx="10141528" cy="830997"/>
          </a:xfrm>
          <a:prstGeom prst="rect">
            <a:avLst/>
          </a:prstGeom>
          <a:noFill/>
        </p:spPr>
        <p:txBody>
          <a:bodyPr wrap="square" rtlCol="0">
            <a:spAutoFit/>
          </a:bodyPr>
          <a:lstStyle/>
          <a:p>
            <a:pPr algn="just"/>
            <a:r>
              <a:rPr lang="vi-VN" sz="2400" b="1" i="1" u="sng" dirty="0">
                <a:latin typeface="+mj-lt"/>
              </a:rPr>
              <a:t>Bài tập 3 </a:t>
            </a:r>
            <a:r>
              <a:rPr lang="vi-VN" sz="2400" b="1" i="1" dirty="0">
                <a:latin typeface="+mj-lt"/>
              </a:rPr>
              <a:t>(SGK – Tr.33) Những hành vi nào dưới đây là phù hợp khi đến UBND xã phường? </a:t>
            </a:r>
            <a:endParaRPr lang="en-US" sz="2400" b="1" i="1" dirty="0">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4314">
            <a:off x="347339" y="3482310"/>
            <a:ext cx="2140821" cy="2769779"/>
          </a:xfrm>
          <a:prstGeom prst="rect">
            <a:avLst/>
          </a:prstGeom>
        </p:spPr>
      </p:pic>
      <p:sp>
        <p:nvSpPr>
          <p:cNvPr id="5" name="TextBox 4"/>
          <p:cNvSpPr txBox="1"/>
          <p:nvPr/>
        </p:nvSpPr>
        <p:spPr>
          <a:xfrm rot="21234314">
            <a:off x="902020" y="3449845"/>
            <a:ext cx="777285" cy="343618"/>
          </a:xfrm>
          <a:prstGeom prst="rect">
            <a:avLst/>
          </a:prstGeom>
          <a:noFill/>
        </p:spPr>
        <p:txBody>
          <a:bodyPr wrap="square" rtlCol="0">
            <a:spAutoFit/>
          </a:bodyPr>
          <a:lstStyle/>
          <a:p>
            <a:endParaRPr lang="en-US" dirty="0"/>
          </a:p>
        </p:txBody>
      </p:sp>
      <p:sp>
        <p:nvSpPr>
          <p:cNvPr id="7" name="TextBox 6"/>
          <p:cNvSpPr txBox="1"/>
          <p:nvPr/>
        </p:nvSpPr>
        <p:spPr>
          <a:xfrm rot="21234314">
            <a:off x="497777" y="4631148"/>
            <a:ext cx="2114473" cy="430887"/>
          </a:xfrm>
          <a:prstGeom prst="rect">
            <a:avLst/>
          </a:prstGeom>
          <a:noFill/>
        </p:spPr>
        <p:txBody>
          <a:bodyPr wrap="square" rtlCol="0">
            <a:spAutoFit/>
          </a:bodyPr>
          <a:lstStyle/>
          <a:p>
            <a:r>
              <a:rPr lang="en-US" sz="2200" b="1" dirty="0">
                <a:solidFill>
                  <a:schemeClr val="accent5">
                    <a:lumMod val="50000"/>
                  </a:schemeClr>
                </a:solidFill>
                <a:latin typeface="VNI-Oxford" pitchFamily="2" charset="0"/>
              </a:rPr>
              <a:t>KHÔNG NÊN</a:t>
            </a:r>
          </a:p>
        </p:txBody>
      </p:sp>
      <p:sp>
        <p:nvSpPr>
          <p:cNvPr id="8" name="TextBox 7"/>
          <p:cNvSpPr txBox="1"/>
          <p:nvPr/>
        </p:nvSpPr>
        <p:spPr>
          <a:xfrm rot="21234314">
            <a:off x="852607" y="3880708"/>
            <a:ext cx="909026" cy="461665"/>
          </a:xfrm>
          <a:prstGeom prst="rect">
            <a:avLst/>
          </a:prstGeom>
          <a:noFill/>
        </p:spPr>
        <p:txBody>
          <a:bodyPr wrap="square" rtlCol="0">
            <a:spAutoFit/>
          </a:bodyPr>
          <a:lstStyle/>
          <a:p>
            <a:pPr algn="ctr"/>
            <a:r>
              <a:rPr lang="en-US" sz="2400" b="1" dirty="0">
                <a:solidFill>
                  <a:schemeClr val="accent5">
                    <a:lumMod val="50000"/>
                  </a:schemeClr>
                </a:solidFill>
                <a:latin typeface="VNI-Oxford" pitchFamily="2" charset="0"/>
              </a:rPr>
              <a:t>NÊN</a:t>
            </a:r>
          </a:p>
        </p:txBody>
      </p:sp>
      <p:cxnSp>
        <p:nvCxnSpPr>
          <p:cNvPr id="10" name="Straight Connector 9"/>
          <p:cNvCxnSpPr/>
          <p:nvPr/>
        </p:nvCxnSpPr>
        <p:spPr>
          <a:xfrm>
            <a:off x="4987635" y="1585645"/>
            <a:ext cx="25890" cy="416399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83525" y="2799281"/>
            <a:ext cx="810490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83525" y="4325317"/>
            <a:ext cx="810490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37019" y="1813051"/>
            <a:ext cx="5583380" cy="523220"/>
          </a:xfrm>
          <a:prstGeom prst="rect">
            <a:avLst/>
          </a:prstGeom>
          <a:noFill/>
        </p:spPr>
        <p:txBody>
          <a:bodyPr wrap="square" rtlCol="0">
            <a:spAutoFit/>
          </a:bodyPr>
          <a:lstStyle/>
          <a:p>
            <a:r>
              <a:rPr lang="en-US" sz="2800" dirty="0" err="1">
                <a:latin typeface="VNI-Disney" panose="00000400000000000000" pitchFamily="2" charset="0"/>
              </a:rPr>
              <a:t>Noùi</a:t>
            </a:r>
            <a:r>
              <a:rPr lang="en-US" sz="2800" dirty="0">
                <a:latin typeface="VNI-Disney" panose="00000400000000000000" pitchFamily="2" charset="0"/>
              </a:rPr>
              <a:t> </a:t>
            </a:r>
            <a:r>
              <a:rPr lang="en-US" sz="2800" dirty="0" err="1">
                <a:latin typeface="VNI-Disney" panose="00000400000000000000" pitchFamily="2" charset="0"/>
              </a:rPr>
              <a:t>chuyeän</a:t>
            </a:r>
            <a:r>
              <a:rPr lang="en-US" sz="2800" dirty="0">
                <a:latin typeface="VNI-Disney" panose="00000400000000000000" pitchFamily="2" charset="0"/>
              </a:rPr>
              <a:t> to </a:t>
            </a:r>
            <a:r>
              <a:rPr lang="en-US" sz="2800" dirty="0" err="1">
                <a:latin typeface="VNI-Disney" panose="00000400000000000000" pitchFamily="2" charset="0"/>
              </a:rPr>
              <a:t>trong</a:t>
            </a:r>
            <a:r>
              <a:rPr lang="en-US" sz="2800" dirty="0">
                <a:latin typeface="VNI-Disney" panose="00000400000000000000" pitchFamily="2" charset="0"/>
              </a:rPr>
              <a:t> </a:t>
            </a:r>
            <a:r>
              <a:rPr lang="en-US" sz="2800" dirty="0" err="1">
                <a:latin typeface="VNI-Disney" panose="00000400000000000000" pitchFamily="2" charset="0"/>
              </a:rPr>
              <a:t>phoøng</a:t>
            </a:r>
            <a:r>
              <a:rPr lang="en-US" sz="2800" dirty="0">
                <a:latin typeface="VNI-Disney" panose="00000400000000000000" pitchFamily="2" charset="0"/>
              </a:rPr>
              <a:t> </a:t>
            </a:r>
            <a:r>
              <a:rPr lang="en-US" sz="2800" dirty="0" err="1">
                <a:latin typeface="VNI-Disney" panose="00000400000000000000" pitchFamily="2" charset="0"/>
              </a:rPr>
              <a:t>laøm</a:t>
            </a:r>
            <a:r>
              <a:rPr lang="en-US" sz="2800" dirty="0">
                <a:latin typeface="VNI-Disney" panose="00000400000000000000" pitchFamily="2" charset="0"/>
              </a:rPr>
              <a:t> </a:t>
            </a:r>
            <a:r>
              <a:rPr lang="en-US" sz="2800" dirty="0" err="1">
                <a:latin typeface="VNI-Disney" panose="00000400000000000000" pitchFamily="2" charset="0"/>
              </a:rPr>
              <a:t>vieäc</a:t>
            </a:r>
            <a:r>
              <a:rPr lang="en-US" sz="2800" dirty="0">
                <a:latin typeface="VNI-Disney" panose="00000400000000000000" pitchFamily="2" charset="0"/>
              </a:rPr>
              <a:t>.</a:t>
            </a:r>
          </a:p>
        </p:txBody>
      </p:sp>
      <p:sp>
        <p:nvSpPr>
          <p:cNvPr id="18" name="TextBox 17"/>
          <p:cNvSpPr txBox="1"/>
          <p:nvPr/>
        </p:nvSpPr>
        <p:spPr>
          <a:xfrm>
            <a:off x="5237018" y="3190446"/>
            <a:ext cx="6151415" cy="954107"/>
          </a:xfrm>
          <a:prstGeom prst="rect">
            <a:avLst/>
          </a:prstGeom>
          <a:noFill/>
        </p:spPr>
        <p:txBody>
          <a:bodyPr wrap="square" rtlCol="0">
            <a:spAutoFit/>
          </a:bodyPr>
          <a:lstStyle/>
          <a:p>
            <a:r>
              <a:rPr lang="en-US" sz="2800" dirty="0" err="1">
                <a:latin typeface="VNI-Disney" panose="00000400000000000000" pitchFamily="2" charset="0"/>
              </a:rPr>
              <a:t>Chaøo</a:t>
            </a:r>
            <a:r>
              <a:rPr lang="en-US" sz="2800" dirty="0">
                <a:latin typeface="VNI-Disney" panose="00000400000000000000" pitchFamily="2" charset="0"/>
              </a:rPr>
              <a:t> </a:t>
            </a:r>
            <a:r>
              <a:rPr lang="en-US" sz="2800" dirty="0" err="1">
                <a:latin typeface="VNI-Disney" panose="00000400000000000000" pitchFamily="2" charset="0"/>
              </a:rPr>
              <a:t>hoûi</a:t>
            </a:r>
            <a:r>
              <a:rPr lang="en-US" sz="2800" dirty="0">
                <a:latin typeface="VNI-Disney" panose="00000400000000000000" pitchFamily="2" charset="0"/>
              </a:rPr>
              <a:t> </a:t>
            </a:r>
            <a:r>
              <a:rPr lang="en-US" sz="2800" dirty="0" err="1">
                <a:latin typeface="VNI-Disney" panose="00000400000000000000" pitchFamily="2" charset="0"/>
              </a:rPr>
              <a:t>khi</a:t>
            </a:r>
            <a:r>
              <a:rPr lang="en-US" sz="2800" dirty="0">
                <a:latin typeface="VNI-Disney" panose="00000400000000000000" pitchFamily="2" charset="0"/>
              </a:rPr>
              <a:t> </a:t>
            </a:r>
            <a:r>
              <a:rPr lang="en-US" sz="2800" dirty="0" err="1">
                <a:latin typeface="VNI-Disney" panose="00000400000000000000" pitchFamily="2" charset="0"/>
              </a:rPr>
              <a:t>gaëp</a:t>
            </a:r>
            <a:r>
              <a:rPr lang="en-US" sz="2800" dirty="0">
                <a:latin typeface="VNI-Disney" panose="00000400000000000000" pitchFamily="2" charset="0"/>
              </a:rPr>
              <a:t> </a:t>
            </a:r>
            <a:r>
              <a:rPr lang="en-US" sz="2800" dirty="0" err="1">
                <a:latin typeface="VNI-Disney" panose="00000400000000000000" pitchFamily="2" charset="0"/>
              </a:rPr>
              <a:t>caùc</a:t>
            </a:r>
            <a:r>
              <a:rPr lang="en-US" sz="2800" dirty="0">
                <a:latin typeface="VNI-Disney" panose="00000400000000000000" pitchFamily="2" charset="0"/>
              </a:rPr>
              <a:t> </a:t>
            </a:r>
            <a:r>
              <a:rPr lang="en-US" sz="2800" dirty="0" err="1">
                <a:latin typeface="VNI-Disney" panose="00000400000000000000" pitchFamily="2" charset="0"/>
              </a:rPr>
              <a:t>caùn</a:t>
            </a:r>
            <a:r>
              <a:rPr lang="en-US" sz="2800" dirty="0">
                <a:latin typeface="VNI-Disney" panose="00000400000000000000" pitchFamily="2" charset="0"/>
              </a:rPr>
              <a:t> </a:t>
            </a:r>
            <a:r>
              <a:rPr lang="en-US" sz="2800" dirty="0" err="1">
                <a:latin typeface="VNI-Disney" panose="00000400000000000000" pitchFamily="2" charset="0"/>
              </a:rPr>
              <a:t>boä</a:t>
            </a:r>
            <a:r>
              <a:rPr lang="en-US" sz="2800" dirty="0">
                <a:latin typeface="VNI-Disney" panose="00000400000000000000" pitchFamily="2" charset="0"/>
              </a:rPr>
              <a:t> </a:t>
            </a:r>
            <a:r>
              <a:rPr lang="en-US" sz="2800" dirty="0" err="1">
                <a:latin typeface="VNI-Disney" panose="00000400000000000000" pitchFamily="2" charset="0"/>
              </a:rPr>
              <a:t>UÛy</a:t>
            </a:r>
            <a:r>
              <a:rPr lang="en-US" sz="2800" dirty="0">
                <a:latin typeface="VNI-Disney" panose="00000400000000000000" pitchFamily="2" charset="0"/>
              </a:rPr>
              <a:t> ban </a:t>
            </a:r>
            <a:r>
              <a:rPr lang="en-US" sz="2800" dirty="0" err="1">
                <a:latin typeface="VNI-Disney" panose="00000400000000000000" pitchFamily="2" charset="0"/>
              </a:rPr>
              <a:t>nhaân</a:t>
            </a:r>
            <a:r>
              <a:rPr lang="en-US" sz="2800" dirty="0">
                <a:latin typeface="VNI-Disney" panose="00000400000000000000" pitchFamily="2" charset="0"/>
              </a:rPr>
              <a:t> </a:t>
            </a:r>
            <a:r>
              <a:rPr lang="en-US" sz="2800" dirty="0" err="1">
                <a:latin typeface="VNI-Disney" panose="00000400000000000000" pitchFamily="2" charset="0"/>
              </a:rPr>
              <a:t>daân</a:t>
            </a:r>
            <a:r>
              <a:rPr lang="en-US" sz="2800" dirty="0">
                <a:latin typeface="VNI-Disney" panose="00000400000000000000" pitchFamily="2" charset="0"/>
              </a:rPr>
              <a:t> </a:t>
            </a:r>
            <a:r>
              <a:rPr lang="en-US" sz="2800" dirty="0" err="1">
                <a:latin typeface="VNI-Disney" panose="00000400000000000000" pitchFamily="2" charset="0"/>
              </a:rPr>
              <a:t>xaõ</a:t>
            </a:r>
            <a:r>
              <a:rPr lang="en-US" sz="2800" dirty="0">
                <a:latin typeface="VNI-Disney" panose="00000400000000000000" pitchFamily="2" charset="0"/>
              </a:rPr>
              <a:t> (</a:t>
            </a:r>
            <a:r>
              <a:rPr lang="en-US" sz="2800" dirty="0" err="1">
                <a:latin typeface="VNI-Disney" panose="00000400000000000000" pitchFamily="2" charset="0"/>
              </a:rPr>
              <a:t>phöôøng</a:t>
            </a:r>
            <a:r>
              <a:rPr lang="en-US" sz="2800" dirty="0">
                <a:latin typeface="VNI-Disney" panose="00000400000000000000" pitchFamily="2" charset="0"/>
              </a:rPr>
              <a:t>).</a:t>
            </a:r>
          </a:p>
        </p:txBody>
      </p:sp>
      <p:sp>
        <p:nvSpPr>
          <p:cNvPr id="19" name="TextBox 18"/>
          <p:cNvSpPr txBox="1"/>
          <p:nvPr/>
        </p:nvSpPr>
        <p:spPr>
          <a:xfrm>
            <a:off x="5237019" y="4867199"/>
            <a:ext cx="5583380" cy="523220"/>
          </a:xfrm>
          <a:prstGeom prst="rect">
            <a:avLst/>
          </a:prstGeom>
          <a:noFill/>
        </p:spPr>
        <p:txBody>
          <a:bodyPr wrap="square" rtlCol="0">
            <a:spAutoFit/>
          </a:bodyPr>
          <a:lstStyle/>
          <a:p>
            <a:r>
              <a:rPr lang="en-US" sz="2800" dirty="0" err="1">
                <a:latin typeface="VNI-Disney" panose="00000400000000000000" pitchFamily="2" charset="0"/>
              </a:rPr>
              <a:t>Xeáp</a:t>
            </a:r>
            <a:r>
              <a:rPr lang="en-US" sz="2800" dirty="0">
                <a:latin typeface="VNI-Disney" panose="00000400000000000000" pitchFamily="2" charset="0"/>
              </a:rPr>
              <a:t> </a:t>
            </a:r>
            <a:r>
              <a:rPr lang="en-US" sz="2800" dirty="0" err="1">
                <a:latin typeface="VNI-Disney" panose="00000400000000000000" pitchFamily="2" charset="0"/>
              </a:rPr>
              <a:t>thöù</a:t>
            </a:r>
            <a:r>
              <a:rPr lang="en-US" sz="2800" dirty="0">
                <a:latin typeface="VNI-Disney" panose="00000400000000000000" pitchFamily="2" charset="0"/>
              </a:rPr>
              <a:t> </a:t>
            </a:r>
            <a:r>
              <a:rPr lang="en-US" sz="2800" dirty="0" err="1">
                <a:latin typeface="VNI-Disney" panose="00000400000000000000" pitchFamily="2" charset="0"/>
              </a:rPr>
              <a:t>töï</a:t>
            </a:r>
            <a:r>
              <a:rPr lang="en-US" sz="2800" dirty="0">
                <a:latin typeface="VNI-Disney" panose="00000400000000000000" pitchFamily="2" charset="0"/>
              </a:rPr>
              <a:t> </a:t>
            </a:r>
            <a:r>
              <a:rPr lang="en-US" sz="2800" dirty="0" err="1">
                <a:latin typeface="VNI-Disney" panose="00000400000000000000" pitchFamily="2" charset="0"/>
              </a:rPr>
              <a:t>ñeå</a:t>
            </a:r>
            <a:r>
              <a:rPr lang="en-US" sz="2800" dirty="0">
                <a:latin typeface="VNI-Disney" panose="00000400000000000000" pitchFamily="2" charset="0"/>
              </a:rPr>
              <a:t> </a:t>
            </a:r>
            <a:r>
              <a:rPr lang="en-US" sz="2800" dirty="0" err="1">
                <a:latin typeface="VNI-Disney" panose="00000400000000000000" pitchFamily="2" charset="0"/>
              </a:rPr>
              <a:t>ñôïi</a:t>
            </a:r>
            <a:r>
              <a:rPr lang="en-US" sz="2800" dirty="0">
                <a:latin typeface="VNI-Disney" panose="00000400000000000000" pitchFamily="2" charset="0"/>
              </a:rPr>
              <a:t> </a:t>
            </a:r>
            <a:r>
              <a:rPr lang="en-US" sz="2800" dirty="0" err="1">
                <a:latin typeface="VNI-Disney" panose="00000400000000000000" pitchFamily="2" charset="0"/>
              </a:rPr>
              <a:t>giaûi</a:t>
            </a:r>
            <a:r>
              <a:rPr lang="en-US" sz="2800" dirty="0">
                <a:latin typeface="VNI-Disney" panose="00000400000000000000" pitchFamily="2" charset="0"/>
              </a:rPr>
              <a:t> </a:t>
            </a:r>
            <a:r>
              <a:rPr lang="en-US" sz="2800" dirty="0" err="1">
                <a:latin typeface="VNI-Disney" panose="00000400000000000000" pitchFamily="2" charset="0"/>
              </a:rPr>
              <a:t>quyeát</a:t>
            </a:r>
            <a:r>
              <a:rPr lang="en-US" sz="2800" dirty="0">
                <a:latin typeface="VNI-Disney" panose="00000400000000000000" pitchFamily="2" charset="0"/>
              </a:rPr>
              <a:t> </a:t>
            </a:r>
            <a:r>
              <a:rPr lang="en-US" sz="2800" dirty="0" err="1">
                <a:latin typeface="VNI-Disney" panose="00000400000000000000" pitchFamily="2" charset="0"/>
              </a:rPr>
              <a:t>coâng</a:t>
            </a:r>
            <a:r>
              <a:rPr lang="en-US" sz="2800" dirty="0">
                <a:latin typeface="VNI-Disney" panose="00000400000000000000" pitchFamily="2" charset="0"/>
              </a:rPr>
              <a:t> </a:t>
            </a:r>
            <a:r>
              <a:rPr lang="en-US" sz="2800" dirty="0" err="1">
                <a:latin typeface="VNI-Disney" panose="00000400000000000000" pitchFamily="2" charset="0"/>
              </a:rPr>
              <a:t>vieäc</a:t>
            </a:r>
            <a:r>
              <a:rPr lang="en-US" sz="2800" dirty="0">
                <a:latin typeface="VNI-Disney" panose="00000400000000000000" pitchFamily="2" charset="0"/>
              </a:rPr>
              <a:t>.</a:t>
            </a:r>
          </a:p>
        </p:txBody>
      </p:sp>
      <p:sp>
        <p:nvSpPr>
          <p:cNvPr id="22" name="Donut 21"/>
          <p:cNvSpPr/>
          <p:nvPr/>
        </p:nvSpPr>
        <p:spPr>
          <a:xfrm>
            <a:off x="3732888" y="3202081"/>
            <a:ext cx="762000" cy="720436"/>
          </a:xfrm>
          <a:prstGeom prst="donut">
            <a:avLst>
              <a:gd name="adj" fmla="val 133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0000"/>
              </a:solidFill>
            </a:endParaRPr>
          </a:p>
        </p:txBody>
      </p:sp>
      <p:sp>
        <p:nvSpPr>
          <p:cNvPr id="24" name="Multiply 23"/>
          <p:cNvSpPr/>
          <p:nvPr/>
        </p:nvSpPr>
        <p:spPr>
          <a:xfrm>
            <a:off x="3546764" y="1585645"/>
            <a:ext cx="1092409" cy="1132471"/>
          </a:xfrm>
          <a:prstGeom prst="mathMultiply">
            <a:avLst>
              <a:gd name="adj1" fmla="val 159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24"/>
          <p:cNvSpPr/>
          <p:nvPr/>
        </p:nvSpPr>
        <p:spPr>
          <a:xfrm>
            <a:off x="3754580" y="4709744"/>
            <a:ext cx="762000" cy="720436"/>
          </a:xfrm>
          <a:prstGeom prst="donut">
            <a:avLst>
              <a:gd name="adj" fmla="val 133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0000"/>
              </a:solidFill>
            </a:endParaRPr>
          </a:p>
        </p:txBody>
      </p:sp>
    </p:spTree>
    <p:extLst>
      <p:ext uri="{BB962C8B-B14F-4D97-AF65-F5344CB8AC3E}">
        <p14:creationId xmlns:p14="http://schemas.microsoft.com/office/powerpoint/2010/main" val="357701051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60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0-#ppt_w/2"/>
                                          </p:val>
                                        </p:tav>
                                        <p:tav tm="100000">
                                          <p:val>
                                            <p:strVal val="#ppt_x"/>
                                          </p:val>
                                        </p:tav>
                                      </p:tavLst>
                                    </p:anim>
                                    <p:anim calcmode="lin" valueType="num">
                                      <p:cBhvr additive="base">
                                        <p:cTn id="17" dur="75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6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fill="hold"/>
                                        <p:tgtEl>
                                          <p:spTgt spid="17"/>
                                        </p:tgtEl>
                                        <p:attrNameLst>
                                          <p:attrName>ppt_x</p:attrName>
                                        </p:attrNameLst>
                                      </p:cBhvr>
                                      <p:tavLst>
                                        <p:tav tm="0">
                                          <p:val>
                                            <p:strVal val="0-#ppt_w/2"/>
                                          </p:val>
                                        </p:tav>
                                        <p:tav tm="100000">
                                          <p:val>
                                            <p:strVal val="#ppt_x"/>
                                          </p:val>
                                        </p:tav>
                                      </p:tavLst>
                                    </p:anim>
                                    <p:anim calcmode="lin" valueType="num">
                                      <p:cBhvr additive="base">
                                        <p:cTn id="21" dur="75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21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750" fill="hold"/>
                                        <p:tgtEl>
                                          <p:spTgt spid="18"/>
                                        </p:tgtEl>
                                        <p:attrNameLst>
                                          <p:attrName>ppt_x</p:attrName>
                                        </p:attrNameLst>
                                      </p:cBhvr>
                                      <p:tavLst>
                                        <p:tav tm="0">
                                          <p:val>
                                            <p:strVal val="0-#ppt_w/2"/>
                                          </p:val>
                                        </p:tav>
                                        <p:tav tm="100000">
                                          <p:val>
                                            <p:strVal val="#ppt_x"/>
                                          </p:val>
                                        </p:tav>
                                      </p:tavLst>
                                    </p:anim>
                                    <p:anim calcmode="lin" valueType="num">
                                      <p:cBhvr additive="base">
                                        <p:cTn id="25" dur="75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26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0-#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1000"/>
                                        <p:tgtEl>
                                          <p:spTgt spid="24"/>
                                        </p:tgtEl>
                                      </p:cBhvr>
                                    </p:animEffect>
                                  </p:childTnLst>
                                  <p:subTnLst>
                                    <p:audio>
                                      <p:cMediaNode>
                                        <p:cTn display="0" masterRel="sameClick">
                                          <p:stCondLst>
                                            <p:cond evt="begin" delay="0">
                                              <p:tn val="32"/>
                                            </p:cond>
                                          </p:stCondLst>
                                          <p:endCondLst>
                                            <p:cond evt="onStopAudio" delay="0">
                                              <p:tgtEl>
                                                <p:sldTgt/>
                                              </p:tgtEl>
                                            </p:cond>
                                          </p:endCondLst>
                                        </p:cTn>
                                        <p:tgtEl>
                                          <p:sndTgt r:embed="rId2" name="voltage.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1000"/>
                                        <p:tgtEl>
                                          <p:spTgt spid="22"/>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1000"/>
                                        <p:tgtEl>
                                          <p:spTgt spid="25"/>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ạy trẻ biết chào hỏi lễ phép chào hỏi người lớ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850" y="3866023"/>
            <a:ext cx="3763931" cy="250683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Keep Silence Images, Stock Photos &amp; Vectors | Shutte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Keep Silence Images, Stock Photos &amp; Vector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b="9031"/>
          <a:stretch/>
        </p:blipFill>
        <p:spPr bwMode="auto">
          <a:xfrm>
            <a:off x="8385922" y="457200"/>
            <a:ext cx="332185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ừ Trải nghiệm thực tế xếp hàng xin visa đến văn hóa xếp hàng"/>
          <p:cNvPicPr>
            <a:picLocks noChangeAspect="1" noChangeArrowheads="1"/>
          </p:cNvPicPr>
          <p:nvPr/>
        </p:nvPicPr>
        <p:blipFill rotWithShape="1">
          <a:blip r:embed="rId4">
            <a:extLst>
              <a:ext uri="{28A0092B-C50C-407E-A947-70E740481C1C}">
                <a14:useLocalDpi xmlns:a14="http://schemas.microsoft.com/office/drawing/2010/main" val="0"/>
              </a:ext>
            </a:extLst>
          </a:blip>
          <a:srcRect r="2128" b="15135"/>
          <a:stretch/>
        </p:blipFill>
        <p:spPr bwMode="auto">
          <a:xfrm>
            <a:off x="2521917" y="3793441"/>
            <a:ext cx="4698034" cy="26520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570" y="633199"/>
            <a:ext cx="7152280" cy="2554545"/>
          </a:xfrm>
          <a:prstGeom prst="rect">
            <a:avLst/>
          </a:prstGeom>
          <a:noFill/>
        </p:spPr>
        <p:txBody>
          <a:bodyPr wrap="square" rtlCol="0">
            <a:spAutoFit/>
          </a:bodyPr>
          <a:lstStyle/>
          <a:p>
            <a:pPr algn="just"/>
            <a:r>
              <a:rPr lang="vi-VN" sz="3200" b="1" i="1" dirty="0">
                <a:latin typeface="+mj-lt"/>
              </a:rPr>
              <a:t>Khi đến giải quyết công việc ở UBND xã phường </a:t>
            </a:r>
            <a:r>
              <a:rPr lang="en-US" sz="3200" b="1" i="1" dirty="0" err="1">
                <a:latin typeface="Times New Roman" panose="02020603050405020304" pitchFamily="18" charset="0"/>
                <a:cs typeface="Times New Roman" panose="02020603050405020304" pitchFamily="18" charset="0"/>
              </a:rPr>
              <a:t>chúng</a:t>
            </a:r>
            <a:r>
              <a:rPr lang="en-US" sz="3200" b="1" i="1" dirty="0">
                <a:latin typeface="Times New Roman" panose="02020603050405020304" pitchFamily="18" charset="0"/>
                <a:cs typeface="Times New Roman" panose="02020603050405020304" pitchFamily="18" charset="0"/>
              </a:rPr>
              <a:t> ta </a:t>
            </a:r>
            <a:r>
              <a:rPr lang="en-US" sz="3200" b="1" i="1" dirty="0">
                <a:latin typeface="+mj-lt"/>
              </a:rPr>
              <a:t>c</a:t>
            </a:r>
            <a:r>
              <a:rPr lang="vi-VN" sz="3200" b="1" i="1" dirty="0">
                <a:latin typeface="+mj-lt"/>
              </a:rPr>
              <a:t>ần có những hành động đẹp, thể hiện phép lịch sự, tôn trọng những cán bộ ở UBND và công việc của họ. </a:t>
            </a:r>
            <a:endParaRPr lang="en-US" sz="3200" b="1" i="1" dirty="0">
              <a:latin typeface="+mj-lt"/>
            </a:endParaRPr>
          </a:p>
        </p:txBody>
      </p:sp>
    </p:spTree>
    <p:extLst>
      <p:ext uri="{BB962C8B-B14F-4D97-AF65-F5344CB8AC3E}">
        <p14:creationId xmlns:p14="http://schemas.microsoft.com/office/powerpoint/2010/main" val="4051451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60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1000"/>
                                        <p:tgtEl>
                                          <p:spTgt spid="3080"/>
                                        </p:tgtEl>
                                      </p:cBhvr>
                                    </p:animEffect>
                                    <p:anim calcmode="lin" valueType="num">
                                      <p:cBhvr>
                                        <p:cTn id="13" dur="1000" fill="hold"/>
                                        <p:tgtEl>
                                          <p:spTgt spid="3080"/>
                                        </p:tgtEl>
                                        <p:attrNameLst>
                                          <p:attrName>ppt_x</p:attrName>
                                        </p:attrNameLst>
                                      </p:cBhvr>
                                      <p:tavLst>
                                        <p:tav tm="0">
                                          <p:val>
                                            <p:strVal val="#ppt_x"/>
                                          </p:val>
                                        </p:tav>
                                        <p:tav tm="100000">
                                          <p:val>
                                            <p:strVal val="#ppt_x"/>
                                          </p:val>
                                        </p:tav>
                                      </p:tavLst>
                                    </p:anim>
                                    <p:anim calcmode="lin" valueType="num">
                                      <p:cBhvr>
                                        <p:cTn id="14" dur="1000" fill="hold"/>
                                        <p:tgtEl>
                                          <p:spTgt spid="308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3082"/>
                                        </p:tgtEl>
                                        <p:attrNameLst>
                                          <p:attrName>style.visibility</p:attrName>
                                        </p:attrNameLst>
                                      </p:cBhvr>
                                      <p:to>
                                        <p:strVal val="visible"/>
                                      </p:to>
                                    </p:set>
                                    <p:animEffect transition="in" filter="fade">
                                      <p:cBhvr>
                                        <p:cTn id="17" dur="1000"/>
                                        <p:tgtEl>
                                          <p:spTgt spid="3082"/>
                                        </p:tgtEl>
                                      </p:cBhvr>
                                    </p:animEffect>
                                    <p:anim calcmode="lin" valueType="num">
                                      <p:cBhvr>
                                        <p:cTn id="18" dur="1000" fill="hold"/>
                                        <p:tgtEl>
                                          <p:spTgt spid="3082"/>
                                        </p:tgtEl>
                                        <p:attrNameLst>
                                          <p:attrName>ppt_x</p:attrName>
                                        </p:attrNameLst>
                                      </p:cBhvr>
                                      <p:tavLst>
                                        <p:tav tm="0">
                                          <p:val>
                                            <p:strVal val="#ppt_x"/>
                                          </p:val>
                                        </p:tav>
                                        <p:tav tm="100000">
                                          <p:val>
                                            <p:strVal val="#ppt_x"/>
                                          </p:val>
                                        </p:tav>
                                      </p:tavLst>
                                    </p:anim>
                                    <p:anim calcmode="lin" valueType="num">
                                      <p:cBhvr>
                                        <p:cTn id="19" dur="1000" fill="hold"/>
                                        <p:tgtEl>
                                          <p:spTgt spid="308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40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1000"/>
                                        <p:tgtEl>
                                          <p:spTgt spid="3076"/>
                                        </p:tgtEl>
                                      </p:cBhvr>
                                    </p:animEffect>
                                    <p:anim calcmode="lin" valueType="num">
                                      <p:cBhvr>
                                        <p:cTn id="23" dur="1000" fill="hold"/>
                                        <p:tgtEl>
                                          <p:spTgt spid="3076"/>
                                        </p:tgtEl>
                                        <p:attrNameLst>
                                          <p:attrName>ppt_x</p:attrName>
                                        </p:attrNameLst>
                                      </p:cBhvr>
                                      <p:tavLst>
                                        <p:tav tm="0">
                                          <p:val>
                                            <p:strVal val="#ppt_x"/>
                                          </p:val>
                                        </p:tav>
                                        <p:tav tm="100000">
                                          <p:val>
                                            <p:strVal val="#ppt_x"/>
                                          </p:val>
                                        </p:tav>
                                      </p:tavLst>
                                    </p:anim>
                                    <p:anim calcmode="lin" valueType="num">
                                      <p:cBhvr>
                                        <p:cTn id="2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3E7EC5-4374-410E-A64C-1100ED5CD484}"/>
              </a:ext>
            </a:extLst>
          </p:cNvPr>
          <p:cNvSpPr txBox="1"/>
          <p:nvPr/>
        </p:nvSpPr>
        <p:spPr>
          <a:xfrm>
            <a:off x="1767840" y="1052334"/>
            <a:ext cx="865632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VẬN DỤNG</a:t>
            </a:r>
            <a:endParaRPr kumimoji="0" lang="en-US" sz="8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221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4" name="Picture 4" descr="grass"/>
          <p:cNvPicPr>
            <a:picLocks noChangeAspect="1" noChangeArrowheads="1"/>
          </p:cNvPicPr>
          <p:nvPr/>
        </p:nvPicPr>
        <p:blipFill>
          <a:blip r:embed="rId5">
            <a:lum bright="-6000"/>
            <a:extLst>
              <a:ext uri="{28A0092B-C50C-407E-A947-70E740481C1C}">
                <a14:useLocalDpi xmlns:a14="http://schemas.microsoft.com/office/drawing/2010/main" val="0"/>
              </a:ext>
            </a:extLst>
          </a:blip>
          <a:srcRect l="17813" r="20833"/>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99"/>
                </a:solidFill>
                <a:miter lim="800000"/>
                <a:headEnd/>
                <a:tailEnd/>
              </a14:hiddenLine>
            </a:ext>
          </a:extLst>
        </p:spPr>
      </p:pic>
      <p:sp>
        <p:nvSpPr>
          <p:cNvPr id="189449" name="AutoShape 9">
            <a:hlinkClick r:id="" action="ppaction://noaction"/>
          </p:cNvPr>
          <p:cNvSpPr>
            <a:spLocks noChangeArrowheads="1"/>
          </p:cNvSpPr>
          <p:nvPr/>
        </p:nvSpPr>
        <p:spPr bwMode="auto">
          <a:xfrm>
            <a:off x="9067800" y="6096000"/>
            <a:ext cx="1066800" cy="609600"/>
          </a:xfrm>
          <a:prstGeom prst="lef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89453" name="Picture 13" descr="ros055">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0"/>
            <a:ext cx="1643063" cy="2133600"/>
          </a:xfrm>
          <a:prstGeom prst="rect">
            <a:avLst/>
          </a:prstGeom>
          <a:noFill/>
          <a:extLst>
            <a:ext uri="{909E8E84-426E-40DD-AFC4-6F175D3DCCD1}">
              <a14:hiddenFill xmlns:a14="http://schemas.microsoft.com/office/drawing/2010/main">
                <a:solidFill>
                  <a:srgbClr val="FFFFFF"/>
                </a:solidFill>
              </a14:hiddenFill>
            </a:ext>
          </a:extLst>
        </p:spPr>
      </p:pic>
      <p:sp>
        <p:nvSpPr>
          <p:cNvPr id="189454" name="WordArt 14"/>
          <p:cNvSpPr>
            <a:spLocks noChangeArrowheads="1" noChangeShapeType="1" noTextEdit="1"/>
          </p:cNvSpPr>
          <p:nvPr/>
        </p:nvSpPr>
        <p:spPr bwMode="auto">
          <a:xfrm>
            <a:off x="3200400" y="609600"/>
            <a:ext cx="5867400" cy="990600"/>
          </a:xfrm>
          <a:prstGeom prst="rect">
            <a:avLst/>
          </a:prstGeom>
        </p:spPr>
        <p:txBody>
          <a:bodyPr wrap="none" fromWordArt="1">
            <a:prstTxWarp prst="textDoubleWave1">
              <a:avLst>
                <a:gd name="adj1" fmla="val 10319"/>
                <a:gd name="adj2" fmla="val 259"/>
              </a:avLst>
            </a:prstTxWarp>
          </a:bodyPr>
          <a:lstStyle/>
          <a:p>
            <a:pPr algn="ctr"/>
            <a:r>
              <a:rPr lang="vi-VN" sz="3600" kern="10" spc="-360">
                <a:ln w="12700">
                  <a:solidFill>
                    <a:srgbClr val="000099"/>
                  </a:solidFill>
                  <a:round/>
                  <a:headEnd/>
                  <a:tailEnd/>
                </a:ln>
                <a:solidFill>
                  <a:srgbClr val="00FF99"/>
                </a:solidFill>
                <a:effectLst>
                  <a:outerShdw dist="125724" dir="18900000" algn="ctr" rotWithShape="0">
                    <a:srgbClr val="000099"/>
                  </a:outerShdw>
                </a:effectLst>
                <a:cs typeface="Arial" panose="020B0604020202020204" pitchFamily="34" charset="0"/>
              </a:rPr>
              <a:t>Trò Chơi Hái Hoa Dân Chủ</a:t>
            </a:r>
            <a:endParaRPr lang="en-US" sz="3600" kern="10" spc="-360">
              <a:ln w="12700">
                <a:solidFill>
                  <a:srgbClr val="000099"/>
                </a:solidFill>
                <a:round/>
                <a:headEnd/>
                <a:tailEnd/>
              </a:ln>
              <a:solidFill>
                <a:srgbClr val="00FF99"/>
              </a:solidFill>
              <a:effectLst>
                <a:outerShdw dist="125724" dir="18900000" algn="ctr" rotWithShape="0">
                  <a:srgbClr val="000099"/>
                </a:outerShdw>
              </a:effectLst>
              <a:cs typeface="Arial" panose="020B0604020202020204" pitchFamily="34" charset="0"/>
            </a:endParaRPr>
          </a:p>
        </p:txBody>
      </p:sp>
      <p:sp>
        <p:nvSpPr>
          <p:cNvPr id="189460" name="Oval 20"/>
          <p:cNvSpPr>
            <a:spLocks noChangeArrowheads="1"/>
          </p:cNvSpPr>
          <p:nvPr/>
        </p:nvSpPr>
        <p:spPr bwMode="auto">
          <a:xfrm>
            <a:off x="3505200" y="5638800"/>
            <a:ext cx="914400" cy="838200"/>
          </a:xfrm>
          <a:prstGeom prst="ellipse">
            <a:avLst/>
          </a:prstGeom>
          <a:solidFill>
            <a:srgbClr val="A8FD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rgbClr val="FF3300"/>
                </a:solidFill>
                <a:latin typeface=".VnBodoniH" panose="020B7200000000000000" pitchFamily="34" charset="0"/>
              </a:rPr>
              <a:t>Start</a:t>
            </a:r>
          </a:p>
        </p:txBody>
      </p:sp>
      <p:sp>
        <p:nvSpPr>
          <p:cNvPr id="189466" name="Oval 26"/>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10</a:t>
            </a:r>
          </a:p>
        </p:txBody>
      </p:sp>
      <p:sp>
        <p:nvSpPr>
          <p:cNvPr id="189467" name="Oval 27"/>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9</a:t>
            </a:r>
          </a:p>
        </p:txBody>
      </p:sp>
      <p:sp>
        <p:nvSpPr>
          <p:cNvPr id="189468" name="Oval 28"/>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8</a:t>
            </a:r>
          </a:p>
        </p:txBody>
      </p:sp>
      <p:sp>
        <p:nvSpPr>
          <p:cNvPr id="189469" name="Oval 29"/>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7</a:t>
            </a:r>
          </a:p>
        </p:txBody>
      </p:sp>
      <p:sp>
        <p:nvSpPr>
          <p:cNvPr id="189470" name="Oval 30"/>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6</a:t>
            </a:r>
          </a:p>
        </p:txBody>
      </p:sp>
      <p:sp>
        <p:nvSpPr>
          <p:cNvPr id="189471" name="Oval 31"/>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5</a:t>
            </a:r>
          </a:p>
        </p:txBody>
      </p:sp>
      <p:sp>
        <p:nvSpPr>
          <p:cNvPr id="189472" name="Oval 32"/>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4</a:t>
            </a:r>
          </a:p>
        </p:txBody>
      </p:sp>
      <p:sp>
        <p:nvSpPr>
          <p:cNvPr id="189473" name="Oval 33"/>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3</a:t>
            </a:r>
          </a:p>
        </p:txBody>
      </p:sp>
      <p:sp>
        <p:nvSpPr>
          <p:cNvPr id="189474" name="Oval 34"/>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2</a:t>
            </a:r>
          </a:p>
        </p:txBody>
      </p:sp>
      <p:sp>
        <p:nvSpPr>
          <p:cNvPr id="189475" name="Oval 35"/>
          <p:cNvSpPr>
            <a:spLocks noChangeArrowheads="1"/>
          </p:cNvSpPr>
          <p:nvPr/>
        </p:nvSpPr>
        <p:spPr bwMode="auto">
          <a:xfrm>
            <a:off x="3505200" y="5622925"/>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1</a:t>
            </a:r>
          </a:p>
        </p:txBody>
      </p:sp>
      <p:sp>
        <p:nvSpPr>
          <p:cNvPr id="189476" name="AutoShape 36"/>
          <p:cNvSpPr>
            <a:spLocks noChangeArrowheads="1"/>
          </p:cNvSpPr>
          <p:nvPr/>
        </p:nvSpPr>
        <p:spPr bwMode="auto">
          <a:xfrm>
            <a:off x="2971801" y="5167314"/>
            <a:ext cx="2043113" cy="1709737"/>
          </a:xfrm>
          <a:prstGeom prst="irregularSeal2">
            <a:avLst/>
          </a:prstGeom>
          <a:solidFill>
            <a:srgbClr val="A2FCA4"/>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i="1" dirty="0" err="1">
                <a:solidFill>
                  <a:srgbClr val="FF3300"/>
                </a:solidFill>
                <a:latin typeface=".VnTimeH" panose="020B7200000000000000" pitchFamily="34" charset="0"/>
              </a:rPr>
              <a:t>HÕt</a:t>
            </a:r>
            <a:r>
              <a:rPr lang="en-US" altLang="en-US" b="1" i="1" dirty="0">
                <a:solidFill>
                  <a:srgbClr val="FF3300"/>
                </a:solidFill>
                <a:latin typeface=".VnTimeH" panose="020B7200000000000000" pitchFamily="34" charset="0"/>
              </a:rPr>
              <a:t> </a:t>
            </a:r>
            <a:r>
              <a:rPr lang="en-US" altLang="en-US" b="1" i="1" dirty="0" err="1">
                <a:solidFill>
                  <a:srgbClr val="FF3300"/>
                </a:solidFill>
                <a:latin typeface=".VnTimeH" panose="020B7200000000000000" pitchFamily="34" charset="0"/>
              </a:rPr>
              <a:t>giê</a:t>
            </a:r>
            <a:endParaRPr lang="en-US" altLang="en-US" b="1" i="1" dirty="0">
              <a:solidFill>
                <a:srgbClr val="FF3300"/>
              </a:solidFill>
              <a:latin typeface=".VnTimeH" panose="020B7200000000000000" pitchFamily="34" charset="0"/>
            </a:endParaRPr>
          </a:p>
        </p:txBody>
      </p:sp>
      <p:sp>
        <p:nvSpPr>
          <p:cNvPr id="189480" name="Text Box 40"/>
          <p:cNvSpPr txBox="1">
            <a:spLocks noChangeArrowheads="1"/>
          </p:cNvSpPr>
          <p:nvPr/>
        </p:nvSpPr>
        <p:spPr bwMode="auto">
          <a:xfrm>
            <a:off x="2514600" y="2366003"/>
            <a:ext cx="7696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spcBef>
                <a:spcPct val="50000"/>
              </a:spcBef>
            </a:pPr>
            <a:r>
              <a:rPr lang="vi-VN" altLang="en-US" sz="2400" b="1" dirty="0">
                <a:solidFill>
                  <a:schemeClr val="accent2"/>
                </a:solidFill>
                <a:cs typeface="Times New Roman" panose="02020603050405020304" pitchFamily="18" charset="0"/>
              </a:rPr>
              <a:t>Em hãy kể một số việc làm của UBND xã phường?</a:t>
            </a:r>
            <a:endParaRPr lang="en-US" altLang="en-US" sz="2400" b="1" dirty="0">
              <a:solidFill>
                <a:schemeClr val="accent2"/>
              </a:solidFill>
              <a:cs typeface="Times New Roman" panose="02020603050405020304" pitchFamily="18" charset="0"/>
            </a:endParaRPr>
          </a:p>
        </p:txBody>
      </p:sp>
      <p:sp>
        <p:nvSpPr>
          <p:cNvPr id="189481" name="Text Box 41"/>
          <p:cNvSpPr txBox="1">
            <a:spLocks noChangeArrowheads="1"/>
          </p:cNvSpPr>
          <p:nvPr/>
        </p:nvSpPr>
        <p:spPr bwMode="auto">
          <a:xfrm>
            <a:off x="3048000" y="3276601"/>
            <a:ext cx="66294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US" altLang="en-US" sz="2400" b="1" i="1">
                <a:solidFill>
                  <a:srgbClr val="0000FF"/>
                </a:solidFill>
              </a:rPr>
              <a:t>Xây dựng trường học, cấp giấy khai sinh, công chứng, mừng thọ, đăng kí kết hôn…</a:t>
            </a:r>
          </a:p>
        </p:txBody>
      </p:sp>
      <p:pic>
        <p:nvPicPr>
          <p:cNvPr id="189484" name="Picture 44" descr="bigemo_harabe_net-1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6400" y="4233863"/>
            <a:ext cx="762000"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850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childTnLst>
                                    <p:animScale>
                                      <p:cBhvr>
                                        <p:cTn id="6" dur="2000" fill="hold"/>
                                        <p:tgtEl>
                                          <p:spTgt spid="189454"/>
                                        </p:tgtEl>
                                      </p:cBhvr>
                                      <p:by x="150000" y="150000"/>
                                    </p:animScale>
                                  </p:childTnLst>
                                </p:cTn>
                              </p:par>
                              <p:par>
                                <p:cTn id="7" presetID="12" presetClass="entr" presetSubtype="4" fill="hold" nodeType="withEffect">
                                  <p:stCondLst>
                                    <p:cond delay="0"/>
                                  </p:stCondLst>
                                  <p:childTnLst>
                                    <p:set>
                                      <p:cBhvr>
                                        <p:cTn id="8" dur="1" fill="hold">
                                          <p:stCondLst>
                                            <p:cond delay="0"/>
                                          </p:stCondLst>
                                        </p:cTn>
                                        <p:tgtEl>
                                          <p:spTgt spid="189480"/>
                                        </p:tgtEl>
                                        <p:attrNameLst>
                                          <p:attrName>style.visibility</p:attrName>
                                        </p:attrNameLst>
                                      </p:cBhvr>
                                      <p:to>
                                        <p:strVal val="visible"/>
                                      </p:to>
                                    </p:set>
                                    <p:animEffect transition="in" filter="slide(fromBottom)">
                                      <p:cBhvr>
                                        <p:cTn id="9" dur="1000"/>
                                        <p:tgtEl>
                                          <p:spTgt spid="1894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xit" presetSubtype="0" decel="100000" fill="hold" grpId="0" nodeType="clickEffect">
                                  <p:stCondLst>
                                    <p:cond delay="0"/>
                                  </p:stCondLst>
                                  <p:childTnLst>
                                    <p:anim calcmode="lin" valueType="num">
                                      <p:cBhvr>
                                        <p:cTn id="13" dur="500"/>
                                        <p:tgtEl>
                                          <p:spTgt spid="189460"/>
                                        </p:tgtEl>
                                        <p:attrNameLst>
                                          <p:attrName>ppt_h</p:attrName>
                                        </p:attrNameLst>
                                      </p:cBhvr>
                                      <p:tavLst>
                                        <p:tav tm="0">
                                          <p:val>
                                            <p:strVal val="ppt_h"/>
                                          </p:val>
                                        </p:tav>
                                        <p:tav tm="50000">
                                          <p:val>
                                            <p:strVal val="ppt_h/20"/>
                                          </p:val>
                                        </p:tav>
                                        <p:tav tm="100000">
                                          <p:val>
                                            <p:strVal val="ppt_h/20"/>
                                          </p:val>
                                        </p:tav>
                                      </p:tavLst>
                                    </p:anim>
                                    <p:anim calcmode="lin" valueType="num">
                                      <p:cBhvr>
                                        <p:cTn id="14" dur="500"/>
                                        <p:tgtEl>
                                          <p:spTgt spid="189460"/>
                                        </p:tgtEl>
                                        <p:attrNameLst>
                                          <p:attrName>ppt_w</p:attrName>
                                        </p:attrNameLst>
                                      </p:cBhvr>
                                      <p:tavLst>
                                        <p:tav tm="0">
                                          <p:val>
                                            <p:strVal val="ppt_w"/>
                                          </p:val>
                                        </p:tav>
                                        <p:tav tm="50000">
                                          <p:val>
                                            <p:strVal val="ppt_w+.3"/>
                                          </p:val>
                                        </p:tav>
                                        <p:tav tm="100000">
                                          <p:val>
                                            <p:strVal val="ppt_w+.3"/>
                                          </p:val>
                                        </p:tav>
                                      </p:tavLst>
                                    </p:anim>
                                    <p:anim calcmode="lin" valueType="num">
                                      <p:cBhvr>
                                        <p:cTn id="15" dur="500"/>
                                        <p:tgtEl>
                                          <p:spTgt spid="189460"/>
                                        </p:tgtEl>
                                        <p:attrNameLst>
                                          <p:attrName>ppt_x</p:attrName>
                                        </p:attrNameLst>
                                      </p:cBhvr>
                                      <p:tavLst>
                                        <p:tav tm="0">
                                          <p:val>
                                            <p:strVal val="ppt_x"/>
                                          </p:val>
                                        </p:tav>
                                        <p:tav tm="50000">
                                          <p:val>
                                            <p:strVal val="ppt_x"/>
                                          </p:val>
                                        </p:tav>
                                        <p:tav tm="100000">
                                          <p:val>
                                            <p:strVal val="ppt_x-.3"/>
                                          </p:val>
                                        </p:tav>
                                      </p:tavLst>
                                    </p:anim>
                                    <p:anim calcmode="lin" valueType="num">
                                      <p:cBhvr>
                                        <p:cTn id="16" dur="500"/>
                                        <p:tgtEl>
                                          <p:spTgt spid="189460"/>
                                        </p:tgtEl>
                                        <p:attrNameLst>
                                          <p:attrName>ppt_y</p:attrName>
                                        </p:attrNameLst>
                                      </p:cBhvr>
                                      <p:tavLst>
                                        <p:tav tm="0">
                                          <p:val>
                                            <p:strVal val="ppt_y"/>
                                          </p:val>
                                        </p:tav>
                                        <p:tav tm="100000">
                                          <p:val>
                                            <p:strVal val="ppt_y"/>
                                          </p:val>
                                        </p:tav>
                                      </p:tavLst>
                                    </p:anim>
                                    <p:set>
                                      <p:cBhvr>
                                        <p:cTn id="17" dur="1" fill="hold">
                                          <p:stCondLst>
                                            <p:cond delay="499"/>
                                          </p:stCondLst>
                                        </p:cTn>
                                        <p:tgtEl>
                                          <p:spTgt spid="189460"/>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laser.wav"/>
                                        </p:tgtEl>
                                      </p:cMediaNode>
                                    </p:audio>
                                  </p:sub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189466"/>
                                        </p:tgtEl>
                                        <p:attrNameLst>
                                          <p:attrName>style.visibility</p:attrName>
                                        </p:attrNameLst>
                                      </p:cBhvr>
                                      <p:to>
                                        <p:strVal val="visible"/>
                                      </p:to>
                                    </p:set>
                                    <p:anim calcmode="lin" valueType="num">
                                      <p:cBhvr>
                                        <p:cTn id="21" dur="1000" fill="hold"/>
                                        <p:tgtEl>
                                          <p:spTgt spid="189466"/>
                                        </p:tgtEl>
                                        <p:attrNameLst>
                                          <p:attrName>ppt_w</p:attrName>
                                        </p:attrNameLst>
                                      </p:cBhvr>
                                      <p:tavLst>
                                        <p:tav tm="0">
                                          <p:val>
                                            <p:fltVal val="0"/>
                                          </p:val>
                                        </p:tav>
                                        <p:tav tm="100000">
                                          <p:val>
                                            <p:strVal val="#ppt_w"/>
                                          </p:val>
                                        </p:tav>
                                      </p:tavLst>
                                    </p:anim>
                                    <p:anim calcmode="lin" valueType="num">
                                      <p:cBhvr>
                                        <p:cTn id="22" dur="1000" fill="hold"/>
                                        <p:tgtEl>
                                          <p:spTgt spid="1894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par>
                          <p:cTn id="23" fill="hold" nodeType="afterGroup">
                            <p:stCondLst>
                              <p:cond delay="1500"/>
                            </p:stCondLst>
                            <p:childTnLst>
                              <p:par>
                                <p:cTn id="24" presetID="23" presetClass="entr" presetSubtype="16" fill="hold" nodeType="afterEffect">
                                  <p:stCondLst>
                                    <p:cond delay="0"/>
                                  </p:stCondLst>
                                  <p:childTnLst>
                                    <p:set>
                                      <p:cBhvr>
                                        <p:cTn id="25" dur="1" fill="hold">
                                          <p:stCondLst>
                                            <p:cond delay="0"/>
                                          </p:stCondLst>
                                        </p:cTn>
                                        <p:tgtEl>
                                          <p:spTgt spid="189467"/>
                                        </p:tgtEl>
                                        <p:attrNameLst>
                                          <p:attrName>style.visibility</p:attrName>
                                        </p:attrNameLst>
                                      </p:cBhvr>
                                      <p:to>
                                        <p:strVal val="visible"/>
                                      </p:to>
                                    </p:set>
                                    <p:anim calcmode="lin" valueType="num">
                                      <p:cBhvr>
                                        <p:cTn id="26" dur="1000" fill="hold"/>
                                        <p:tgtEl>
                                          <p:spTgt spid="189467"/>
                                        </p:tgtEl>
                                        <p:attrNameLst>
                                          <p:attrName>ppt_w</p:attrName>
                                        </p:attrNameLst>
                                      </p:cBhvr>
                                      <p:tavLst>
                                        <p:tav tm="0">
                                          <p:val>
                                            <p:fltVal val="0"/>
                                          </p:val>
                                        </p:tav>
                                        <p:tav tm="100000">
                                          <p:val>
                                            <p:strVal val="#ppt_w"/>
                                          </p:val>
                                        </p:tav>
                                      </p:tavLst>
                                    </p:anim>
                                    <p:anim calcmode="lin" valueType="num">
                                      <p:cBhvr>
                                        <p:cTn id="27" dur="1000" fill="hold"/>
                                        <p:tgtEl>
                                          <p:spTgt spid="1894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par>
                          <p:cTn id="28" fill="hold" nodeType="afterGroup">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89468"/>
                                        </p:tgtEl>
                                        <p:attrNameLst>
                                          <p:attrName>style.visibility</p:attrName>
                                        </p:attrNameLst>
                                      </p:cBhvr>
                                      <p:to>
                                        <p:strVal val="visible"/>
                                      </p:to>
                                    </p:set>
                                    <p:anim calcmode="lin" valueType="num">
                                      <p:cBhvr>
                                        <p:cTn id="31" dur="1000" fill="hold"/>
                                        <p:tgtEl>
                                          <p:spTgt spid="189468"/>
                                        </p:tgtEl>
                                        <p:attrNameLst>
                                          <p:attrName>ppt_w</p:attrName>
                                        </p:attrNameLst>
                                      </p:cBhvr>
                                      <p:tavLst>
                                        <p:tav tm="0">
                                          <p:val>
                                            <p:fltVal val="0"/>
                                          </p:val>
                                        </p:tav>
                                        <p:tav tm="100000">
                                          <p:val>
                                            <p:strVal val="#ppt_w"/>
                                          </p:val>
                                        </p:tav>
                                      </p:tavLst>
                                    </p:anim>
                                    <p:anim calcmode="lin" valueType="num">
                                      <p:cBhvr>
                                        <p:cTn id="32" dur="1000" fill="hold"/>
                                        <p:tgtEl>
                                          <p:spTgt spid="18946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3" fill="hold" nodeType="afterGroup">
                            <p:stCondLst>
                              <p:cond delay="3500"/>
                            </p:stCondLst>
                            <p:childTnLst>
                              <p:par>
                                <p:cTn id="34" presetID="23" presetClass="entr" presetSubtype="16" fill="hold" nodeType="afterEffect">
                                  <p:stCondLst>
                                    <p:cond delay="0"/>
                                  </p:stCondLst>
                                  <p:childTnLst>
                                    <p:set>
                                      <p:cBhvr>
                                        <p:cTn id="35" dur="1" fill="hold">
                                          <p:stCondLst>
                                            <p:cond delay="0"/>
                                          </p:stCondLst>
                                        </p:cTn>
                                        <p:tgtEl>
                                          <p:spTgt spid="189469"/>
                                        </p:tgtEl>
                                        <p:attrNameLst>
                                          <p:attrName>style.visibility</p:attrName>
                                        </p:attrNameLst>
                                      </p:cBhvr>
                                      <p:to>
                                        <p:strVal val="visible"/>
                                      </p:to>
                                    </p:set>
                                    <p:anim calcmode="lin" valueType="num">
                                      <p:cBhvr>
                                        <p:cTn id="36" dur="1000" fill="hold"/>
                                        <p:tgtEl>
                                          <p:spTgt spid="189469"/>
                                        </p:tgtEl>
                                        <p:attrNameLst>
                                          <p:attrName>ppt_w</p:attrName>
                                        </p:attrNameLst>
                                      </p:cBhvr>
                                      <p:tavLst>
                                        <p:tav tm="0">
                                          <p:val>
                                            <p:fltVal val="0"/>
                                          </p:val>
                                        </p:tav>
                                        <p:tav tm="100000">
                                          <p:val>
                                            <p:strVal val="#ppt_w"/>
                                          </p:val>
                                        </p:tav>
                                      </p:tavLst>
                                    </p:anim>
                                    <p:anim calcmode="lin" valueType="num">
                                      <p:cBhvr>
                                        <p:cTn id="37" dur="1000" fill="hold"/>
                                        <p:tgtEl>
                                          <p:spTgt spid="1894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8" fill="hold" nodeType="afterGroup">
                            <p:stCondLst>
                              <p:cond delay="4500"/>
                            </p:stCondLst>
                            <p:childTnLst>
                              <p:par>
                                <p:cTn id="39" presetID="23" presetClass="entr" presetSubtype="16" fill="hold" nodeType="afterEffect">
                                  <p:stCondLst>
                                    <p:cond delay="0"/>
                                  </p:stCondLst>
                                  <p:childTnLst>
                                    <p:set>
                                      <p:cBhvr>
                                        <p:cTn id="40" dur="1" fill="hold">
                                          <p:stCondLst>
                                            <p:cond delay="0"/>
                                          </p:stCondLst>
                                        </p:cTn>
                                        <p:tgtEl>
                                          <p:spTgt spid="189470"/>
                                        </p:tgtEl>
                                        <p:attrNameLst>
                                          <p:attrName>style.visibility</p:attrName>
                                        </p:attrNameLst>
                                      </p:cBhvr>
                                      <p:to>
                                        <p:strVal val="visible"/>
                                      </p:to>
                                    </p:set>
                                    <p:anim calcmode="lin" valueType="num">
                                      <p:cBhvr>
                                        <p:cTn id="41" dur="1000" fill="hold"/>
                                        <p:tgtEl>
                                          <p:spTgt spid="189470"/>
                                        </p:tgtEl>
                                        <p:attrNameLst>
                                          <p:attrName>ppt_w</p:attrName>
                                        </p:attrNameLst>
                                      </p:cBhvr>
                                      <p:tavLst>
                                        <p:tav tm="0">
                                          <p:val>
                                            <p:fltVal val="0"/>
                                          </p:val>
                                        </p:tav>
                                        <p:tav tm="100000">
                                          <p:val>
                                            <p:strVal val="#ppt_w"/>
                                          </p:val>
                                        </p:tav>
                                      </p:tavLst>
                                    </p:anim>
                                    <p:anim calcmode="lin" valueType="num">
                                      <p:cBhvr>
                                        <p:cTn id="42" dur="1000" fill="hold"/>
                                        <p:tgtEl>
                                          <p:spTgt spid="1894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ashreg.wav"/>
                                        </p:tgtEl>
                                      </p:cMediaNode>
                                    </p:audio>
                                  </p:subTnLst>
                                </p:cTn>
                              </p:par>
                            </p:childTnLst>
                          </p:cTn>
                        </p:par>
                        <p:par>
                          <p:cTn id="43" fill="hold" nodeType="afterGroup">
                            <p:stCondLst>
                              <p:cond delay="5500"/>
                            </p:stCondLst>
                            <p:childTnLst>
                              <p:par>
                                <p:cTn id="44" presetID="23" presetClass="entr" presetSubtype="16" fill="hold" nodeType="afterEffect">
                                  <p:stCondLst>
                                    <p:cond delay="0"/>
                                  </p:stCondLst>
                                  <p:childTnLst>
                                    <p:set>
                                      <p:cBhvr>
                                        <p:cTn id="45" dur="1" fill="hold">
                                          <p:stCondLst>
                                            <p:cond delay="0"/>
                                          </p:stCondLst>
                                        </p:cTn>
                                        <p:tgtEl>
                                          <p:spTgt spid="189471"/>
                                        </p:tgtEl>
                                        <p:attrNameLst>
                                          <p:attrName>style.visibility</p:attrName>
                                        </p:attrNameLst>
                                      </p:cBhvr>
                                      <p:to>
                                        <p:strVal val="visible"/>
                                      </p:to>
                                    </p:set>
                                    <p:anim calcmode="lin" valueType="num">
                                      <p:cBhvr>
                                        <p:cTn id="46" dur="1000" fill="hold"/>
                                        <p:tgtEl>
                                          <p:spTgt spid="189471"/>
                                        </p:tgtEl>
                                        <p:attrNameLst>
                                          <p:attrName>ppt_w</p:attrName>
                                        </p:attrNameLst>
                                      </p:cBhvr>
                                      <p:tavLst>
                                        <p:tav tm="0">
                                          <p:val>
                                            <p:fltVal val="0"/>
                                          </p:val>
                                        </p:tav>
                                        <p:tav tm="100000">
                                          <p:val>
                                            <p:strVal val="#ppt_w"/>
                                          </p:val>
                                        </p:tav>
                                      </p:tavLst>
                                    </p:anim>
                                    <p:anim calcmode="lin" valueType="num">
                                      <p:cBhvr>
                                        <p:cTn id="47" dur="1000" fill="hold"/>
                                        <p:tgtEl>
                                          <p:spTgt spid="1894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8" fill="hold" nodeType="afterGroup">
                            <p:stCondLst>
                              <p:cond delay="6500"/>
                            </p:stCondLst>
                            <p:childTnLst>
                              <p:par>
                                <p:cTn id="49" presetID="23" presetClass="entr" presetSubtype="16" fill="hold" nodeType="afterEffect">
                                  <p:stCondLst>
                                    <p:cond delay="0"/>
                                  </p:stCondLst>
                                  <p:childTnLst>
                                    <p:set>
                                      <p:cBhvr>
                                        <p:cTn id="50" dur="1" fill="hold">
                                          <p:stCondLst>
                                            <p:cond delay="0"/>
                                          </p:stCondLst>
                                        </p:cTn>
                                        <p:tgtEl>
                                          <p:spTgt spid="189472"/>
                                        </p:tgtEl>
                                        <p:attrNameLst>
                                          <p:attrName>style.visibility</p:attrName>
                                        </p:attrNameLst>
                                      </p:cBhvr>
                                      <p:to>
                                        <p:strVal val="visible"/>
                                      </p:to>
                                    </p:set>
                                    <p:anim calcmode="lin" valueType="num">
                                      <p:cBhvr>
                                        <p:cTn id="51" dur="1000" fill="hold"/>
                                        <p:tgtEl>
                                          <p:spTgt spid="189472"/>
                                        </p:tgtEl>
                                        <p:attrNameLst>
                                          <p:attrName>ppt_w</p:attrName>
                                        </p:attrNameLst>
                                      </p:cBhvr>
                                      <p:tavLst>
                                        <p:tav tm="0">
                                          <p:val>
                                            <p:fltVal val="0"/>
                                          </p:val>
                                        </p:tav>
                                        <p:tav tm="100000">
                                          <p:val>
                                            <p:strVal val="#ppt_w"/>
                                          </p:val>
                                        </p:tav>
                                      </p:tavLst>
                                    </p:anim>
                                    <p:anim calcmode="lin" valueType="num">
                                      <p:cBhvr>
                                        <p:cTn id="52" dur="1000" fill="hold"/>
                                        <p:tgtEl>
                                          <p:spTgt spid="18947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3" fill="hold" nodeType="afterGroup">
                            <p:stCondLst>
                              <p:cond delay="7500"/>
                            </p:stCondLst>
                            <p:childTnLst>
                              <p:par>
                                <p:cTn id="54" presetID="23" presetClass="entr" presetSubtype="16" fill="hold" nodeType="afterEffect">
                                  <p:stCondLst>
                                    <p:cond delay="0"/>
                                  </p:stCondLst>
                                  <p:childTnLst>
                                    <p:set>
                                      <p:cBhvr>
                                        <p:cTn id="55" dur="1" fill="hold">
                                          <p:stCondLst>
                                            <p:cond delay="0"/>
                                          </p:stCondLst>
                                        </p:cTn>
                                        <p:tgtEl>
                                          <p:spTgt spid="189473"/>
                                        </p:tgtEl>
                                        <p:attrNameLst>
                                          <p:attrName>style.visibility</p:attrName>
                                        </p:attrNameLst>
                                      </p:cBhvr>
                                      <p:to>
                                        <p:strVal val="visible"/>
                                      </p:to>
                                    </p:set>
                                    <p:anim calcmode="lin" valueType="num">
                                      <p:cBhvr>
                                        <p:cTn id="56" dur="1000" fill="hold"/>
                                        <p:tgtEl>
                                          <p:spTgt spid="189473"/>
                                        </p:tgtEl>
                                        <p:attrNameLst>
                                          <p:attrName>ppt_w</p:attrName>
                                        </p:attrNameLst>
                                      </p:cBhvr>
                                      <p:tavLst>
                                        <p:tav tm="0">
                                          <p:val>
                                            <p:fltVal val="0"/>
                                          </p:val>
                                        </p:tav>
                                        <p:tav tm="100000">
                                          <p:val>
                                            <p:strVal val="#ppt_w"/>
                                          </p:val>
                                        </p:tav>
                                      </p:tavLst>
                                    </p:anim>
                                    <p:anim calcmode="lin" valueType="num">
                                      <p:cBhvr>
                                        <p:cTn id="57" dur="1000" fill="hold"/>
                                        <p:tgtEl>
                                          <p:spTgt spid="18947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ashreg.wav"/>
                                        </p:tgtEl>
                                      </p:cMediaNode>
                                    </p:audio>
                                  </p:subTnLst>
                                </p:cTn>
                              </p:par>
                            </p:childTnLst>
                          </p:cTn>
                        </p:par>
                        <p:par>
                          <p:cTn id="58" fill="hold" nodeType="afterGroup">
                            <p:stCondLst>
                              <p:cond delay="8500"/>
                            </p:stCondLst>
                            <p:childTnLst>
                              <p:par>
                                <p:cTn id="59" presetID="23" presetClass="entr" presetSubtype="16" fill="hold" nodeType="afterEffect">
                                  <p:stCondLst>
                                    <p:cond delay="0"/>
                                  </p:stCondLst>
                                  <p:childTnLst>
                                    <p:set>
                                      <p:cBhvr>
                                        <p:cTn id="60" dur="1" fill="hold">
                                          <p:stCondLst>
                                            <p:cond delay="0"/>
                                          </p:stCondLst>
                                        </p:cTn>
                                        <p:tgtEl>
                                          <p:spTgt spid="189474"/>
                                        </p:tgtEl>
                                        <p:attrNameLst>
                                          <p:attrName>style.visibility</p:attrName>
                                        </p:attrNameLst>
                                      </p:cBhvr>
                                      <p:to>
                                        <p:strVal val="visible"/>
                                      </p:to>
                                    </p:set>
                                    <p:anim calcmode="lin" valueType="num">
                                      <p:cBhvr>
                                        <p:cTn id="61" dur="1000" fill="hold"/>
                                        <p:tgtEl>
                                          <p:spTgt spid="189474"/>
                                        </p:tgtEl>
                                        <p:attrNameLst>
                                          <p:attrName>ppt_w</p:attrName>
                                        </p:attrNameLst>
                                      </p:cBhvr>
                                      <p:tavLst>
                                        <p:tav tm="0">
                                          <p:val>
                                            <p:fltVal val="0"/>
                                          </p:val>
                                        </p:tav>
                                        <p:tav tm="100000">
                                          <p:val>
                                            <p:strVal val="#ppt_w"/>
                                          </p:val>
                                        </p:tav>
                                      </p:tavLst>
                                    </p:anim>
                                    <p:anim calcmode="lin" valueType="num">
                                      <p:cBhvr>
                                        <p:cTn id="62" dur="1000" fill="hold"/>
                                        <p:tgtEl>
                                          <p:spTgt spid="18947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189475"/>
                                        </p:tgtEl>
                                        <p:attrNameLst>
                                          <p:attrName>style.visibility</p:attrName>
                                        </p:attrNameLst>
                                      </p:cBhvr>
                                      <p:to>
                                        <p:strVal val="visible"/>
                                      </p:to>
                                    </p:set>
                                    <p:anim calcmode="lin" valueType="num">
                                      <p:cBhvr>
                                        <p:cTn id="66" dur="1000" fill="hold"/>
                                        <p:tgtEl>
                                          <p:spTgt spid="189475"/>
                                        </p:tgtEl>
                                        <p:attrNameLst>
                                          <p:attrName>ppt_w</p:attrName>
                                        </p:attrNameLst>
                                      </p:cBhvr>
                                      <p:tavLst>
                                        <p:tav tm="0">
                                          <p:val>
                                            <p:fltVal val="0"/>
                                          </p:val>
                                        </p:tav>
                                        <p:tav tm="100000">
                                          <p:val>
                                            <p:strVal val="#ppt_w"/>
                                          </p:val>
                                        </p:tav>
                                      </p:tavLst>
                                    </p:anim>
                                    <p:anim calcmode="lin" valueType="num">
                                      <p:cBhvr>
                                        <p:cTn id="67" dur="1000" fill="hold"/>
                                        <p:tgtEl>
                                          <p:spTgt spid="18947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3" name="cashreg.wav"/>
                                        </p:tgtEl>
                                      </p:cMediaNode>
                                    </p:audio>
                                  </p:subTnLst>
                                </p:cTn>
                              </p:par>
                            </p:childTnLst>
                          </p:cTn>
                        </p:par>
                        <p:par>
                          <p:cTn id="68" fill="hold" nodeType="afterGroup">
                            <p:stCondLst>
                              <p:cond delay="10500"/>
                            </p:stCondLst>
                            <p:childTnLst>
                              <p:par>
                                <p:cTn id="69" presetID="23" presetClass="entr" presetSubtype="16" fill="hold" grpId="0" nodeType="afterEffect">
                                  <p:stCondLst>
                                    <p:cond delay="0"/>
                                  </p:stCondLst>
                                  <p:childTnLst>
                                    <p:set>
                                      <p:cBhvr>
                                        <p:cTn id="70" dur="1" fill="hold">
                                          <p:stCondLst>
                                            <p:cond delay="0"/>
                                          </p:stCondLst>
                                        </p:cTn>
                                        <p:tgtEl>
                                          <p:spTgt spid="189476">
                                            <p:bg/>
                                          </p:spTgt>
                                        </p:tgtEl>
                                        <p:attrNameLst>
                                          <p:attrName>style.visibility</p:attrName>
                                        </p:attrNameLst>
                                      </p:cBhvr>
                                      <p:to>
                                        <p:strVal val="visible"/>
                                      </p:to>
                                    </p:set>
                                    <p:anim calcmode="lin" valueType="num">
                                      <p:cBhvr>
                                        <p:cTn id="71" dur="500" fill="hold"/>
                                        <p:tgtEl>
                                          <p:spTgt spid="189476">
                                            <p:bg/>
                                          </p:spTgt>
                                        </p:tgtEl>
                                        <p:attrNameLst>
                                          <p:attrName>ppt_w</p:attrName>
                                        </p:attrNameLst>
                                      </p:cBhvr>
                                      <p:tavLst>
                                        <p:tav tm="0">
                                          <p:val>
                                            <p:fltVal val="0"/>
                                          </p:val>
                                        </p:tav>
                                        <p:tav tm="100000">
                                          <p:val>
                                            <p:strVal val="#ppt_w"/>
                                          </p:val>
                                        </p:tav>
                                      </p:tavLst>
                                    </p:anim>
                                    <p:anim calcmode="lin" valueType="num">
                                      <p:cBhvr>
                                        <p:cTn id="72" dur="500" fill="hold"/>
                                        <p:tgtEl>
                                          <p:spTgt spid="189476">
                                            <p:bg/>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bomb.wav"/>
                                        </p:tgtEl>
                                      </p:cMediaNode>
                                    </p:audio>
                                  </p:subTnLst>
                                </p:cTn>
                              </p:par>
                              <p:par>
                                <p:cTn id="73" presetID="23" presetClass="entr" presetSubtype="16" fill="hold" grpId="0" nodeType="withEffect">
                                  <p:stCondLst>
                                    <p:cond delay="0"/>
                                  </p:stCondLst>
                                  <p:iterate type="lt">
                                    <p:tmPct val="0"/>
                                  </p:iterate>
                                  <p:childTnLst>
                                    <p:set>
                                      <p:cBhvr>
                                        <p:cTn id="74" dur="1" fill="hold">
                                          <p:stCondLst>
                                            <p:cond delay="0"/>
                                          </p:stCondLst>
                                        </p:cTn>
                                        <p:tgtEl>
                                          <p:spTgt spid="189476">
                                            <p:txEl>
                                              <p:pRg st="0" end="0"/>
                                            </p:txEl>
                                          </p:spTgt>
                                        </p:tgtEl>
                                        <p:attrNameLst>
                                          <p:attrName>style.visibility</p:attrName>
                                        </p:attrNameLst>
                                      </p:cBhvr>
                                      <p:to>
                                        <p:strVal val="visible"/>
                                      </p:to>
                                    </p:set>
                                    <p:anim calcmode="lin" valueType="num">
                                      <p:cBhvr>
                                        <p:cTn id="75" dur="500" fill="hold"/>
                                        <p:tgtEl>
                                          <p:spTgt spid="189476">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89476">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par>
                          <p:cTn id="77" fill="hold" nodeType="afterGroup">
                            <p:stCondLst>
                              <p:cond delay="11000"/>
                            </p:stCondLst>
                            <p:childTnLst>
                              <p:par>
                                <p:cTn id="78" presetID="28" presetClass="emph" presetSubtype="0" repeatCount="indefinite" fill="hold" nodeType="afterEffect">
                                  <p:stCondLst>
                                    <p:cond delay="0"/>
                                  </p:stCondLst>
                                  <p:iterate type="lt">
                                    <p:tmPct val="10000"/>
                                  </p:iterate>
                                  <p:childTnLst>
                                    <p:animClr clrSpc="rgb" dir="cw">
                                      <p:cBhvr override="childStyle">
                                        <p:cTn id="79" dur="500" fill="hold"/>
                                        <p:tgtEl>
                                          <p:spTgt spid="189476">
                                            <p:txEl>
                                              <p:pRg st="0" end="0"/>
                                            </p:txEl>
                                          </p:spTgt>
                                        </p:tgtEl>
                                        <p:attrNameLst>
                                          <p:attrName>style.color</p:attrName>
                                        </p:attrNameLst>
                                      </p:cBhvr>
                                      <p:to>
                                        <a:schemeClr val="accent2"/>
                                      </p:to>
                                    </p:animClr>
                                    <p:animClr clrSpc="rgb" dir="cw">
                                      <p:cBhvr>
                                        <p:cTn id="80" dur="500" fill="hold"/>
                                        <p:tgtEl>
                                          <p:spTgt spid="189476">
                                            <p:txEl>
                                              <p:pRg st="0" end="0"/>
                                            </p:txEl>
                                          </p:spTgt>
                                        </p:tgtEl>
                                        <p:attrNameLst>
                                          <p:attrName>fillcolor</p:attrName>
                                        </p:attrNameLst>
                                      </p:cBhvr>
                                      <p:to>
                                        <a:schemeClr val="accent2"/>
                                      </p:to>
                                    </p:animClr>
                                    <p:set>
                                      <p:cBhvr>
                                        <p:cTn id="81" dur="500" fill="hold"/>
                                        <p:tgtEl>
                                          <p:spTgt spid="189476">
                                            <p:txEl>
                                              <p:pRg st="0" end="0"/>
                                            </p:txEl>
                                          </p:spTgt>
                                        </p:tgtEl>
                                        <p:attrNameLst>
                                          <p:attrName>fill.type</p:attrName>
                                        </p:attrNameLst>
                                      </p:cBhvr>
                                      <p:to>
                                        <p:strVal val="solid"/>
                                      </p:to>
                                    </p:set>
                                    <p:anim to="1.5" calcmode="lin" valueType="num">
                                      <p:cBhvr override="childStyle">
                                        <p:cTn id="82" dur="500" fill="hold"/>
                                        <p:tgtEl>
                                          <p:spTgt spid="189476">
                                            <p:txEl>
                                              <p:pRg st="0" end="0"/>
                                            </p:txEl>
                                          </p:spTgt>
                                        </p:tgtEl>
                                        <p:attrNameLst>
                                          <p:attrName>style.fontSize</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xit" presetSubtype="32" fill="hold" nodeType="clickEffect">
                                  <p:stCondLst>
                                    <p:cond delay="0"/>
                                  </p:stCondLst>
                                  <p:iterate type="lt">
                                    <p:tmPct val="0"/>
                                  </p:iterate>
                                  <p:childTnLst>
                                    <p:anim calcmode="lin" valueType="num">
                                      <p:cBhvr>
                                        <p:cTn id="86" dur="500"/>
                                        <p:tgtEl>
                                          <p:spTgt spid="189476">
                                            <p:txEl>
                                              <p:pRg st="0" end="0"/>
                                            </p:txEl>
                                          </p:spTgt>
                                        </p:tgtEl>
                                        <p:attrNameLst>
                                          <p:attrName>ppt_w</p:attrName>
                                        </p:attrNameLst>
                                      </p:cBhvr>
                                      <p:tavLst>
                                        <p:tav tm="0">
                                          <p:val>
                                            <p:strVal val="ppt_w"/>
                                          </p:val>
                                        </p:tav>
                                        <p:tav tm="100000">
                                          <p:val>
                                            <p:fltVal val="0"/>
                                          </p:val>
                                        </p:tav>
                                      </p:tavLst>
                                    </p:anim>
                                    <p:anim calcmode="lin" valueType="num">
                                      <p:cBhvr>
                                        <p:cTn id="87" dur="500"/>
                                        <p:tgtEl>
                                          <p:spTgt spid="189476">
                                            <p:txEl>
                                              <p:pRg st="0" end="0"/>
                                            </p:txEl>
                                          </p:spTgt>
                                        </p:tgtEl>
                                        <p:attrNameLst>
                                          <p:attrName>ppt_h</p:attrName>
                                        </p:attrNameLst>
                                      </p:cBhvr>
                                      <p:tavLst>
                                        <p:tav tm="0">
                                          <p:val>
                                            <p:strVal val="ppt_h"/>
                                          </p:val>
                                        </p:tav>
                                        <p:tav tm="100000">
                                          <p:val>
                                            <p:fltVal val="0"/>
                                          </p:val>
                                        </p:tav>
                                      </p:tavLst>
                                    </p:anim>
                                    <p:set>
                                      <p:cBhvr>
                                        <p:cTn id="88" dur="1" fill="hold">
                                          <p:stCondLst>
                                            <p:cond delay="499"/>
                                          </p:stCondLst>
                                        </p:cTn>
                                        <p:tgtEl>
                                          <p:spTgt spid="189476">
                                            <p:txEl>
                                              <p:pRg st="0" end="0"/>
                                            </p:txEl>
                                          </p:spTgt>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189481"/>
                                        </p:tgtEl>
                                        <p:attrNameLst>
                                          <p:attrName>style.visibility</p:attrName>
                                        </p:attrNameLst>
                                      </p:cBhvr>
                                      <p:to>
                                        <p:strVal val="visible"/>
                                      </p:to>
                                    </p:set>
                                    <p:animEffect transition="in" filter="fade">
                                      <p:cBhvr>
                                        <p:cTn id="93" dur="1000"/>
                                        <p:tgtEl>
                                          <p:spTgt spid="189481"/>
                                        </p:tgtEl>
                                      </p:cBhvr>
                                    </p:animEffect>
                                    <p:anim calcmode="lin" valueType="num">
                                      <p:cBhvr>
                                        <p:cTn id="94" dur="1000" fill="hold"/>
                                        <p:tgtEl>
                                          <p:spTgt spid="189481"/>
                                        </p:tgtEl>
                                        <p:attrNameLst>
                                          <p:attrName>ppt_x</p:attrName>
                                        </p:attrNameLst>
                                      </p:cBhvr>
                                      <p:tavLst>
                                        <p:tav tm="0">
                                          <p:val>
                                            <p:strVal val="#ppt_x"/>
                                          </p:val>
                                        </p:tav>
                                        <p:tav tm="100000">
                                          <p:val>
                                            <p:strVal val="#ppt_x"/>
                                          </p:val>
                                        </p:tav>
                                      </p:tavLst>
                                    </p:anim>
                                    <p:anim calcmode="lin" valueType="num">
                                      <p:cBhvr>
                                        <p:cTn id="95" dur="900" decel="100000" fill="hold"/>
                                        <p:tgtEl>
                                          <p:spTgt spid="18948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89481"/>
                                        </p:tgtEl>
                                        <p:attrNameLst>
                                          <p:attrName>ppt_y</p:attrName>
                                        </p:attrNameLst>
                                      </p:cBhvr>
                                      <p:tavLst>
                                        <p:tav tm="0">
                                          <p:val>
                                            <p:strVal val="#ppt_y-.03"/>
                                          </p:val>
                                        </p:tav>
                                        <p:tav tm="100000">
                                          <p:val>
                                            <p:strVal val="#ppt_y"/>
                                          </p:val>
                                        </p:tav>
                                      </p:tavLst>
                                    </p:anim>
                                  </p:childTnLst>
                                </p:cTn>
                              </p:par>
                            </p:childTnLst>
                          </p:cTn>
                        </p:par>
                        <p:par>
                          <p:cTn id="97" fill="hold" nodeType="afterGroup">
                            <p:stCondLst>
                              <p:cond delay="1000"/>
                            </p:stCondLst>
                            <p:childTnLst>
                              <p:par>
                                <p:cTn id="98" presetID="23" presetClass="entr" presetSubtype="16" fill="hold" nodeType="afterEffect">
                                  <p:stCondLst>
                                    <p:cond delay="0"/>
                                  </p:stCondLst>
                                  <p:childTnLst>
                                    <p:set>
                                      <p:cBhvr>
                                        <p:cTn id="99" dur="1" fill="hold">
                                          <p:stCondLst>
                                            <p:cond delay="0"/>
                                          </p:stCondLst>
                                        </p:cTn>
                                        <p:tgtEl>
                                          <p:spTgt spid="189484"/>
                                        </p:tgtEl>
                                        <p:attrNameLst>
                                          <p:attrName>style.visibility</p:attrName>
                                        </p:attrNameLst>
                                      </p:cBhvr>
                                      <p:to>
                                        <p:strVal val="visible"/>
                                      </p:to>
                                    </p:set>
                                    <p:anim calcmode="lin" valueType="num">
                                      <p:cBhvr>
                                        <p:cTn id="100" dur="500" fill="hold"/>
                                        <p:tgtEl>
                                          <p:spTgt spid="189484"/>
                                        </p:tgtEl>
                                        <p:attrNameLst>
                                          <p:attrName>ppt_w</p:attrName>
                                        </p:attrNameLst>
                                      </p:cBhvr>
                                      <p:tavLst>
                                        <p:tav tm="0">
                                          <p:val>
                                            <p:fltVal val="0"/>
                                          </p:val>
                                        </p:tav>
                                        <p:tav tm="100000">
                                          <p:val>
                                            <p:strVal val="#ppt_w"/>
                                          </p:val>
                                        </p:tav>
                                      </p:tavLst>
                                    </p:anim>
                                    <p:anim calcmode="lin" valueType="num">
                                      <p:cBhvr>
                                        <p:cTn id="101" dur="500" fill="hold"/>
                                        <p:tgtEl>
                                          <p:spTgt spid="1894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60" grpId="0" animBg="1"/>
      <p:bldP spid="189476" grpId="0" build="allAtOnce" animBg="1"/>
      <p:bldP spid="1894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2" name="Picture 6" descr="grass"/>
          <p:cNvPicPr>
            <a:picLocks noChangeAspect="1" noChangeArrowheads="1"/>
          </p:cNvPicPr>
          <p:nvPr/>
        </p:nvPicPr>
        <p:blipFill>
          <a:blip r:embed="rId5">
            <a:lum bright="-6000"/>
            <a:extLst>
              <a:ext uri="{28A0092B-C50C-407E-A947-70E740481C1C}">
                <a14:useLocalDpi xmlns:a14="http://schemas.microsoft.com/office/drawing/2010/main" val="0"/>
              </a:ext>
            </a:extLst>
          </a:blip>
          <a:srcRect l="17813" r="20833"/>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99"/>
                </a:solidFill>
                <a:miter lim="800000"/>
                <a:headEnd/>
                <a:tailEnd/>
              </a14:hiddenLine>
            </a:ext>
          </a:extLst>
        </p:spPr>
      </p:pic>
      <p:sp>
        <p:nvSpPr>
          <p:cNvPr id="188423" name="Text Box 7"/>
          <p:cNvSpPr txBox="1">
            <a:spLocks noChangeArrowheads="1"/>
          </p:cNvSpPr>
          <p:nvPr/>
        </p:nvSpPr>
        <p:spPr bwMode="auto">
          <a:xfrm>
            <a:off x="2895600" y="2574924"/>
            <a:ext cx="70104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spcBef>
                <a:spcPct val="50000"/>
              </a:spcBef>
            </a:pPr>
            <a:r>
              <a:rPr lang="vi-VN" altLang="en-US" sz="2400" b="1" dirty="0">
                <a:solidFill>
                  <a:schemeClr val="accent2"/>
                </a:solidFill>
                <a:cs typeface="Times New Roman" panose="02020603050405020304" pitchFamily="18" charset="0"/>
              </a:rPr>
              <a:t>Khi đến UBND xã phường chúng ta phải</a:t>
            </a:r>
            <a:r>
              <a:rPr lang="en-US" altLang="en-US" sz="2400" b="1" dirty="0">
                <a:solidFill>
                  <a:schemeClr val="accent2"/>
                </a:solidFill>
                <a:cs typeface="Times New Roman" panose="02020603050405020304" pitchFamily="18" charset="0"/>
              </a:rPr>
              <a:t> </a:t>
            </a:r>
            <a:r>
              <a:rPr lang="vi-VN" altLang="en-US" sz="2400" b="1" dirty="0">
                <a:solidFill>
                  <a:schemeClr val="accent2"/>
                </a:solidFill>
                <a:cs typeface="Times New Roman" panose="02020603050405020304" pitchFamily="18" charset="0"/>
              </a:rPr>
              <a:t>có những việc làm, hành động như thế nào?</a:t>
            </a:r>
            <a:endParaRPr lang="en-US" altLang="en-US" sz="2400" b="1" dirty="0">
              <a:solidFill>
                <a:schemeClr val="accent2"/>
              </a:solidFill>
              <a:cs typeface="Times New Roman" panose="02020603050405020304" pitchFamily="18" charset="0"/>
            </a:endParaRPr>
          </a:p>
        </p:txBody>
      </p:sp>
      <p:sp>
        <p:nvSpPr>
          <p:cNvPr id="188424" name="Text Box 8"/>
          <p:cNvSpPr txBox="1">
            <a:spLocks noChangeArrowheads="1"/>
          </p:cNvSpPr>
          <p:nvPr/>
        </p:nvSpPr>
        <p:spPr bwMode="auto">
          <a:xfrm>
            <a:off x="3048000" y="3749676"/>
            <a:ext cx="64008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US" altLang="en-US" sz="2400" b="1" i="1">
                <a:solidFill>
                  <a:srgbClr val="0000FF"/>
                </a:solidFill>
              </a:rPr>
              <a:t>Khi đến Ủy ban nhân dân xã người dân phải tôn trọng và giúp đỡ Ủy ban làm việc.</a:t>
            </a:r>
          </a:p>
        </p:txBody>
      </p:sp>
      <p:sp>
        <p:nvSpPr>
          <p:cNvPr id="188426" name="AutoShape 10">
            <a:hlinkClick r:id="" action="ppaction://noaction"/>
          </p:cNvPr>
          <p:cNvSpPr>
            <a:spLocks noChangeArrowheads="1"/>
          </p:cNvSpPr>
          <p:nvPr/>
        </p:nvSpPr>
        <p:spPr bwMode="auto">
          <a:xfrm>
            <a:off x="9372600" y="5867400"/>
            <a:ext cx="1066800" cy="762000"/>
          </a:xfrm>
          <a:prstGeom prst="left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88427" name="Picture 11" descr="362">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13716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88428" name="WordArt 12"/>
          <p:cNvSpPr>
            <a:spLocks noChangeArrowheads="1" noChangeShapeType="1" noTextEdit="1"/>
          </p:cNvSpPr>
          <p:nvPr/>
        </p:nvSpPr>
        <p:spPr bwMode="auto">
          <a:xfrm>
            <a:off x="3200400" y="609600"/>
            <a:ext cx="5867400" cy="990600"/>
          </a:xfrm>
          <a:prstGeom prst="rect">
            <a:avLst/>
          </a:prstGeom>
        </p:spPr>
        <p:txBody>
          <a:bodyPr wrap="none" fromWordArt="1">
            <a:prstTxWarp prst="textDoubleWave1">
              <a:avLst>
                <a:gd name="adj1" fmla="val 10319"/>
                <a:gd name="adj2" fmla="val 259"/>
              </a:avLst>
            </a:prstTxWarp>
          </a:bodyPr>
          <a:lstStyle/>
          <a:p>
            <a:pPr algn="ctr"/>
            <a:r>
              <a:rPr lang="vi-VN" sz="3600" kern="10" spc="-360">
                <a:ln w="12700">
                  <a:solidFill>
                    <a:srgbClr val="000099"/>
                  </a:solidFill>
                  <a:round/>
                  <a:headEnd/>
                  <a:tailEnd/>
                </a:ln>
                <a:solidFill>
                  <a:srgbClr val="00FF99"/>
                </a:solidFill>
                <a:effectLst>
                  <a:outerShdw dist="125724" dir="18900000" algn="ctr" rotWithShape="0">
                    <a:srgbClr val="000099"/>
                  </a:outerShdw>
                </a:effectLst>
                <a:cs typeface="Arial" panose="020B0604020202020204" pitchFamily="34" charset="0"/>
              </a:rPr>
              <a:t>Trò Chơi Hái Hoa Dân Chủ</a:t>
            </a:r>
            <a:endParaRPr lang="en-US" sz="3600" kern="10" spc="-360">
              <a:ln w="12700">
                <a:solidFill>
                  <a:srgbClr val="000099"/>
                </a:solidFill>
                <a:round/>
                <a:headEnd/>
                <a:tailEnd/>
              </a:ln>
              <a:solidFill>
                <a:srgbClr val="00FF99"/>
              </a:solidFill>
              <a:effectLst>
                <a:outerShdw dist="125724" dir="18900000" algn="ctr" rotWithShape="0">
                  <a:srgbClr val="000099"/>
                </a:outerShdw>
              </a:effectLst>
              <a:cs typeface="Arial" panose="020B0604020202020204" pitchFamily="34" charset="0"/>
            </a:endParaRPr>
          </a:p>
        </p:txBody>
      </p:sp>
      <p:sp>
        <p:nvSpPr>
          <p:cNvPr id="188452" name="Oval 36"/>
          <p:cNvSpPr>
            <a:spLocks noChangeArrowheads="1"/>
          </p:cNvSpPr>
          <p:nvPr/>
        </p:nvSpPr>
        <p:spPr bwMode="auto">
          <a:xfrm>
            <a:off x="3505200" y="5638800"/>
            <a:ext cx="914400" cy="838200"/>
          </a:xfrm>
          <a:prstGeom prst="ellipse">
            <a:avLst/>
          </a:prstGeom>
          <a:solidFill>
            <a:srgbClr val="A8FD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rgbClr val="FF3300"/>
                </a:solidFill>
                <a:latin typeface=".VnBodoniH" panose="020B7200000000000000" pitchFamily="34" charset="0"/>
              </a:rPr>
              <a:t>Start</a:t>
            </a:r>
          </a:p>
        </p:txBody>
      </p:sp>
      <p:sp>
        <p:nvSpPr>
          <p:cNvPr id="188453" name="Oval 37"/>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10</a:t>
            </a:r>
          </a:p>
        </p:txBody>
      </p:sp>
      <p:sp>
        <p:nvSpPr>
          <p:cNvPr id="188454" name="Oval 38"/>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9</a:t>
            </a:r>
          </a:p>
        </p:txBody>
      </p:sp>
      <p:sp>
        <p:nvSpPr>
          <p:cNvPr id="188455" name="Oval 39"/>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8</a:t>
            </a:r>
          </a:p>
        </p:txBody>
      </p:sp>
      <p:sp>
        <p:nvSpPr>
          <p:cNvPr id="188456" name="Oval 40"/>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7</a:t>
            </a:r>
          </a:p>
        </p:txBody>
      </p:sp>
      <p:sp>
        <p:nvSpPr>
          <p:cNvPr id="188457" name="Oval 41"/>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6</a:t>
            </a:r>
          </a:p>
        </p:txBody>
      </p:sp>
      <p:sp>
        <p:nvSpPr>
          <p:cNvPr id="188458" name="Oval 42"/>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5</a:t>
            </a:r>
          </a:p>
        </p:txBody>
      </p:sp>
      <p:sp>
        <p:nvSpPr>
          <p:cNvPr id="188459" name="Oval 43"/>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4</a:t>
            </a:r>
          </a:p>
        </p:txBody>
      </p:sp>
      <p:sp>
        <p:nvSpPr>
          <p:cNvPr id="188460" name="Oval 44"/>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3</a:t>
            </a:r>
          </a:p>
        </p:txBody>
      </p:sp>
      <p:sp>
        <p:nvSpPr>
          <p:cNvPr id="188461" name="Oval 45"/>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2</a:t>
            </a:r>
          </a:p>
        </p:txBody>
      </p:sp>
      <p:sp>
        <p:nvSpPr>
          <p:cNvPr id="188462" name="Oval 46"/>
          <p:cNvSpPr>
            <a:spLocks noChangeArrowheads="1"/>
          </p:cNvSpPr>
          <p:nvPr/>
        </p:nvSpPr>
        <p:spPr bwMode="auto">
          <a:xfrm>
            <a:off x="3505200" y="5622925"/>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1</a:t>
            </a:r>
          </a:p>
        </p:txBody>
      </p:sp>
      <p:sp>
        <p:nvSpPr>
          <p:cNvPr id="188463" name="AutoShape 47"/>
          <p:cNvSpPr>
            <a:spLocks noChangeArrowheads="1"/>
          </p:cNvSpPr>
          <p:nvPr/>
        </p:nvSpPr>
        <p:spPr bwMode="auto">
          <a:xfrm>
            <a:off x="2971801" y="5167314"/>
            <a:ext cx="2043113" cy="1709737"/>
          </a:xfrm>
          <a:prstGeom prst="irregularSeal2">
            <a:avLst/>
          </a:prstGeom>
          <a:solidFill>
            <a:srgbClr val="A2FCA4"/>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i="1">
                <a:solidFill>
                  <a:srgbClr val="FF3300"/>
                </a:solidFill>
                <a:latin typeface=".VnTimeH" panose="020B7200000000000000" pitchFamily="34" charset="0"/>
              </a:rPr>
              <a:t>HÕt giê</a:t>
            </a:r>
          </a:p>
        </p:txBody>
      </p:sp>
      <p:pic>
        <p:nvPicPr>
          <p:cNvPr id="188465" name="Picture 49" descr="bigemo_harabe_net-1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2600" y="4724400"/>
            <a:ext cx="5715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7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childTnLst>
                                    <p:animScale>
                                      <p:cBhvr>
                                        <p:cTn id="6" dur="2000" fill="hold"/>
                                        <p:tgtEl>
                                          <p:spTgt spid="188428"/>
                                        </p:tgtEl>
                                      </p:cBhvr>
                                      <p:by x="150000" y="150000"/>
                                    </p:animScale>
                                  </p:childTnLst>
                                </p:cTn>
                              </p:par>
                              <p:par>
                                <p:cTn id="7" presetID="12" presetClass="entr" presetSubtype="4" fill="hold" grpId="0" nodeType="withEffect">
                                  <p:stCondLst>
                                    <p:cond delay="0"/>
                                  </p:stCondLst>
                                  <p:childTnLst>
                                    <p:set>
                                      <p:cBhvr>
                                        <p:cTn id="8" dur="1" fill="hold">
                                          <p:stCondLst>
                                            <p:cond delay="0"/>
                                          </p:stCondLst>
                                        </p:cTn>
                                        <p:tgtEl>
                                          <p:spTgt spid="188423"/>
                                        </p:tgtEl>
                                        <p:attrNameLst>
                                          <p:attrName>style.visibility</p:attrName>
                                        </p:attrNameLst>
                                      </p:cBhvr>
                                      <p:to>
                                        <p:strVal val="visible"/>
                                      </p:to>
                                    </p:set>
                                    <p:animEffect transition="in" filter="slide(fromBottom)">
                                      <p:cBhvr>
                                        <p:cTn id="9" dur="500"/>
                                        <p:tgtEl>
                                          <p:spTgt spid="1884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xit" presetSubtype="0" decel="100000" fill="hold" grpId="0" nodeType="clickEffect">
                                  <p:stCondLst>
                                    <p:cond delay="0"/>
                                  </p:stCondLst>
                                  <p:childTnLst>
                                    <p:anim calcmode="lin" valueType="num">
                                      <p:cBhvr>
                                        <p:cTn id="13" dur="500"/>
                                        <p:tgtEl>
                                          <p:spTgt spid="188452"/>
                                        </p:tgtEl>
                                        <p:attrNameLst>
                                          <p:attrName>ppt_h</p:attrName>
                                        </p:attrNameLst>
                                      </p:cBhvr>
                                      <p:tavLst>
                                        <p:tav tm="0">
                                          <p:val>
                                            <p:strVal val="ppt_h"/>
                                          </p:val>
                                        </p:tav>
                                        <p:tav tm="50000">
                                          <p:val>
                                            <p:strVal val="ppt_h/20"/>
                                          </p:val>
                                        </p:tav>
                                        <p:tav tm="100000">
                                          <p:val>
                                            <p:strVal val="ppt_h/20"/>
                                          </p:val>
                                        </p:tav>
                                      </p:tavLst>
                                    </p:anim>
                                    <p:anim calcmode="lin" valueType="num">
                                      <p:cBhvr>
                                        <p:cTn id="14" dur="500"/>
                                        <p:tgtEl>
                                          <p:spTgt spid="188452"/>
                                        </p:tgtEl>
                                        <p:attrNameLst>
                                          <p:attrName>ppt_w</p:attrName>
                                        </p:attrNameLst>
                                      </p:cBhvr>
                                      <p:tavLst>
                                        <p:tav tm="0">
                                          <p:val>
                                            <p:strVal val="ppt_w"/>
                                          </p:val>
                                        </p:tav>
                                        <p:tav tm="50000">
                                          <p:val>
                                            <p:strVal val="ppt_w+.3"/>
                                          </p:val>
                                        </p:tav>
                                        <p:tav tm="100000">
                                          <p:val>
                                            <p:strVal val="ppt_w+.3"/>
                                          </p:val>
                                        </p:tav>
                                      </p:tavLst>
                                    </p:anim>
                                    <p:anim calcmode="lin" valueType="num">
                                      <p:cBhvr>
                                        <p:cTn id="15" dur="500"/>
                                        <p:tgtEl>
                                          <p:spTgt spid="188452"/>
                                        </p:tgtEl>
                                        <p:attrNameLst>
                                          <p:attrName>ppt_x</p:attrName>
                                        </p:attrNameLst>
                                      </p:cBhvr>
                                      <p:tavLst>
                                        <p:tav tm="0">
                                          <p:val>
                                            <p:strVal val="ppt_x"/>
                                          </p:val>
                                        </p:tav>
                                        <p:tav tm="50000">
                                          <p:val>
                                            <p:strVal val="ppt_x"/>
                                          </p:val>
                                        </p:tav>
                                        <p:tav tm="100000">
                                          <p:val>
                                            <p:strVal val="ppt_x-.3"/>
                                          </p:val>
                                        </p:tav>
                                      </p:tavLst>
                                    </p:anim>
                                    <p:anim calcmode="lin" valueType="num">
                                      <p:cBhvr>
                                        <p:cTn id="16" dur="500"/>
                                        <p:tgtEl>
                                          <p:spTgt spid="188452"/>
                                        </p:tgtEl>
                                        <p:attrNameLst>
                                          <p:attrName>ppt_y</p:attrName>
                                        </p:attrNameLst>
                                      </p:cBhvr>
                                      <p:tavLst>
                                        <p:tav tm="0">
                                          <p:val>
                                            <p:strVal val="ppt_y"/>
                                          </p:val>
                                        </p:tav>
                                        <p:tav tm="100000">
                                          <p:val>
                                            <p:strVal val="ppt_y"/>
                                          </p:val>
                                        </p:tav>
                                      </p:tavLst>
                                    </p:anim>
                                    <p:set>
                                      <p:cBhvr>
                                        <p:cTn id="17" dur="1" fill="hold">
                                          <p:stCondLst>
                                            <p:cond delay="499"/>
                                          </p:stCondLst>
                                        </p:cTn>
                                        <p:tgtEl>
                                          <p:spTgt spid="18845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laser.wav"/>
                                        </p:tgtEl>
                                      </p:cMediaNode>
                                    </p:audio>
                                  </p:sub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188453"/>
                                        </p:tgtEl>
                                        <p:attrNameLst>
                                          <p:attrName>style.visibility</p:attrName>
                                        </p:attrNameLst>
                                      </p:cBhvr>
                                      <p:to>
                                        <p:strVal val="visible"/>
                                      </p:to>
                                    </p:set>
                                    <p:anim calcmode="lin" valueType="num">
                                      <p:cBhvr>
                                        <p:cTn id="21" dur="1000" fill="hold"/>
                                        <p:tgtEl>
                                          <p:spTgt spid="188453"/>
                                        </p:tgtEl>
                                        <p:attrNameLst>
                                          <p:attrName>ppt_w</p:attrName>
                                        </p:attrNameLst>
                                      </p:cBhvr>
                                      <p:tavLst>
                                        <p:tav tm="0">
                                          <p:val>
                                            <p:fltVal val="0"/>
                                          </p:val>
                                        </p:tav>
                                        <p:tav tm="100000">
                                          <p:val>
                                            <p:strVal val="#ppt_w"/>
                                          </p:val>
                                        </p:tav>
                                      </p:tavLst>
                                    </p:anim>
                                    <p:anim calcmode="lin" valueType="num">
                                      <p:cBhvr>
                                        <p:cTn id="22" dur="1000" fill="hold"/>
                                        <p:tgtEl>
                                          <p:spTgt spid="18845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par>
                          <p:cTn id="23" fill="hold" nodeType="afterGroup">
                            <p:stCondLst>
                              <p:cond delay="1500"/>
                            </p:stCondLst>
                            <p:childTnLst>
                              <p:par>
                                <p:cTn id="24" presetID="23" presetClass="entr" presetSubtype="16" fill="hold" nodeType="afterEffect">
                                  <p:stCondLst>
                                    <p:cond delay="0"/>
                                  </p:stCondLst>
                                  <p:childTnLst>
                                    <p:set>
                                      <p:cBhvr>
                                        <p:cTn id="25" dur="1" fill="hold">
                                          <p:stCondLst>
                                            <p:cond delay="0"/>
                                          </p:stCondLst>
                                        </p:cTn>
                                        <p:tgtEl>
                                          <p:spTgt spid="188454"/>
                                        </p:tgtEl>
                                        <p:attrNameLst>
                                          <p:attrName>style.visibility</p:attrName>
                                        </p:attrNameLst>
                                      </p:cBhvr>
                                      <p:to>
                                        <p:strVal val="visible"/>
                                      </p:to>
                                    </p:set>
                                    <p:anim calcmode="lin" valueType="num">
                                      <p:cBhvr>
                                        <p:cTn id="26" dur="1000" fill="hold"/>
                                        <p:tgtEl>
                                          <p:spTgt spid="188454"/>
                                        </p:tgtEl>
                                        <p:attrNameLst>
                                          <p:attrName>ppt_w</p:attrName>
                                        </p:attrNameLst>
                                      </p:cBhvr>
                                      <p:tavLst>
                                        <p:tav tm="0">
                                          <p:val>
                                            <p:fltVal val="0"/>
                                          </p:val>
                                        </p:tav>
                                        <p:tav tm="100000">
                                          <p:val>
                                            <p:strVal val="#ppt_w"/>
                                          </p:val>
                                        </p:tav>
                                      </p:tavLst>
                                    </p:anim>
                                    <p:anim calcmode="lin" valueType="num">
                                      <p:cBhvr>
                                        <p:cTn id="27" dur="1000" fill="hold"/>
                                        <p:tgtEl>
                                          <p:spTgt spid="1884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par>
                          <p:cTn id="28" fill="hold" nodeType="afterGroup">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88455"/>
                                        </p:tgtEl>
                                        <p:attrNameLst>
                                          <p:attrName>style.visibility</p:attrName>
                                        </p:attrNameLst>
                                      </p:cBhvr>
                                      <p:to>
                                        <p:strVal val="visible"/>
                                      </p:to>
                                    </p:set>
                                    <p:anim calcmode="lin" valueType="num">
                                      <p:cBhvr>
                                        <p:cTn id="31" dur="1000" fill="hold"/>
                                        <p:tgtEl>
                                          <p:spTgt spid="188455"/>
                                        </p:tgtEl>
                                        <p:attrNameLst>
                                          <p:attrName>ppt_w</p:attrName>
                                        </p:attrNameLst>
                                      </p:cBhvr>
                                      <p:tavLst>
                                        <p:tav tm="0">
                                          <p:val>
                                            <p:fltVal val="0"/>
                                          </p:val>
                                        </p:tav>
                                        <p:tav tm="100000">
                                          <p:val>
                                            <p:strVal val="#ppt_w"/>
                                          </p:val>
                                        </p:tav>
                                      </p:tavLst>
                                    </p:anim>
                                    <p:anim calcmode="lin" valueType="num">
                                      <p:cBhvr>
                                        <p:cTn id="32" dur="1000" fill="hold"/>
                                        <p:tgtEl>
                                          <p:spTgt spid="1884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3" fill="hold" nodeType="afterGroup">
                            <p:stCondLst>
                              <p:cond delay="3500"/>
                            </p:stCondLst>
                            <p:childTnLst>
                              <p:par>
                                <p:cTn id="34" presetID="23" presetClass="entr" presetSubtype="16" fill="hold" nodeType="afterEffect">
                                  <p:stCondLst>
                                    <p:cond delay="0"/>
                                  </p:stCondLst>
                                  <p:childTnLst>
                                    <p:set>
                                      <p:cBhvr>
                                        <p:cTn id="35" dur="1" fill="hold">
                                          <p:stCondLst>
                                            <p:cond delay="0"/>
                                          </p:stCondLst>
                                        </p:cTn>
                                        <p:tgtEl>
                                          <p:spTgt spid="188456"/>
                                        </p:tgtEl>
                                        <p:attrNameLst>
                                          <p:attrName>style.visibility</p:attrName>
                                        </p:attrNameLst>
                                      </p:cBhvr>
                                      <p:to>
                                        <p:strVal val="visible"/>
                                      </p:to>
                                    </p:set>
                                    <p:anim calcmode="lin" valueType="num">
                                      <p:cBhvr>
                                        <p:cTn id="36" dur="1000" fill="hold"/>
                                        <p:tgtEl>
                                          <p:spTgt spid="188456"/>
                                        </p:tgtEl>
                                        <p:attrNameLst>
                                          <p:attrName>ppt_w</p:attrName>
                                        </p:attrNameLst>
                                      </p:cBhvr>
                                      <p:tavLst>
                                        <p:tav tm="0">
                                          <p:val>
                                            <p:fltVal val="0"/>
                                          </p:val>
                                        </p:tav>
                                        <p:tav tm="100000">
                                          <p:val>
                                            <p:strVal val="#ppt_w"/>
                                          </p:val>
                                        </p:tav>
                                      </p:tavLst>
                                    </p:anim>
                                    <p:anim calcmode="lin" valueType="num">
                                      <p:cBhvr>
                                        <p:cTn id="37" dur="1000" fill="hold"/>
                                        <p:tgtEl>
                                          <p:spTgt spid="1884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8" fill="hold" nodeType="afterGroup">
                            <p:stCondLst>
                              <p:cond delay="4500"/>
                            </p:stCondLst>
                            <p:childTnLst>
                              <p:par>
                                <p:cTn id="39" presetID="23" presetClass="entr" presetSubtype="16" fill="hold" nodeType="afterEffect">
                                  <p:stCondLst>
                                    <p:cond delay="0"/>
                                  </p:stCondLst>
                                  <p:childTnLst>
                                    <p:set>
                                      <p:cBhvr>
                                        <p:cTn id="40" dur="1" fill="hold">
                                          <p:stCondLst>
                                            <p:cond delay="0"/>
                                          </p:stCondLst>
                                        </p:cTn>
                                        <p:tgtEl>
                                          <p:spTgt spid="188457"/>
                                        </p:tgtEl>
                                        <p:attrNameLst>
                                          <p:attrName>style.visibility</p:attrName>
                                        </p:attrNameLst>
                                      </p:cBhvr>
                                      <p:to>
                                        <p:strVal val="visible"/>
                                      </p:to>
                                    </p:set>
                                    <p:anim calcmode="lin" valueType="num">
                                      <p:cBhvr>
                                        <p:cTn id="41" dur="1000" fill="hold"/>
                                        <p:tgtEl>
                                          <p:spTgt spid="188457"/>
                                        </p:tgtEl>
                                        <p:attrNameLst>
                                          <p:attrName>ppt_w</p:attrName>
                                        </p:attrNameLst>
                                      </p:cBhvr>
                                      <p:tavLst>
                                        <p:tav tm="0">
                                          <p:val>
                                            <p:fltVal val="0"/>
                                          </p:val>
                                        </p:tav>
                                        <p:tav tm="100000">
                                          <p:val>
                                            <p:strVal val="#ppt_w"/>
                                          </p:val>
                                        </p:tav>
                                      </p:tavLst>
                                    </p:anim>
                                    <p:anim calcmode="lin" valueType="num">
                                      <p:cBhvr>
                                        <p:cTn id="42" dur="1000" fill="hold"/>
                                        <p:tgtEl>
                                          <p:spTgt spid="1884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ashreg.wav"/>
                                        </p:tgtEl>
                                      </p:cMediaNode>
                                    </p:audio>
                                  </p:subTnLst>
                                </p:cTn>
                              </p:par>
                            </p:childTnLst>
                          </p:cTn>
                        </p:par>
                        <p:par>
                          <p:cTn id="43" fill="hold" nodeType="afterGroup">
                            <p:stCondLst>
                              <p:cond delay="5500"/>
                            </p:stCondLst>
                            <p:childTnLst>
                              <p:par>
                                <p:cTn id="44" presetID="23" presetClass="entr" presetSubtype="16" fill="hold" nodeType="afterEffect">
                                  <p:stCondLst>
                                    <p:cond delay="0"/>
                                  </p:stCondLst>
                                  <p:childTnLst>
                                    <p:set>
                                      <p:cBhvr>
                                        <p:cTn id="45" dur="1" fill="hold">
                                          <p:stCondLst>
                                            <p:cond delay="0"/>
                                          </p:stCondLst>
                                        </p:cTn>
                                        <p:tgtEl>
                                          <p:spTgt spid="188458"/>
                                        </p:tgtEl>
                                        <p:attrNameLst>
                                          <p:attrName>style.visibility</p:attrName>
                                        </p:attrNameLst>
                                      </p:cBhvr>
                                      <p:to>
                                        <p:strVal val="visible"/>
                                      </p:to>
                                    </p:set>
                                    <p:anim calcmode="lin" valueType="num">
                                      <p:cBhvr>
                                        <p:cTn id="46" dur="1000" fill="hold"/>
                                        <p:tgtEl>
                                          <p:spTgt spid="188458"/>
                                        </p:tgtEl>
                                        <p:attrNameLst>
                                          <p:attrName>ppt_w</p:attrName>
                                        </p:attrNameLst>
                                      </p:cBhvr>
                                      <p:tavLst>
                                        <p:tav tm="0">
                                          <p:val>
                                            <p:fltVal val="0"/>
                                          </p:val>
                                        </p:tav>
                                        <p:tav tm="100000">
                                          <p:val>
                                            <p:strVal val="#ppt_w"/>
                                          </p:val>
                                        </p:tav>
                                      </p:tavLst>
                                    </p:anim>
                                    <p:anim calcmode="lin" valueType="num">
                                      <p:cBhvr>
                                        <p:cTn id="47" dur="1000" fill="hold"/>
                                        <p:tgtEl>
                                          <p:spTgt spid="1884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8" fill="hold" nodeType="afterGroup">
                            <p:stCondLst>
                              <p:cond delay="6500"/>
                            </p:stCondLst>
                            <p:childTnLst>
                              <p:par>
                                <p:cTn id="49" presetID="23" presetClass="entr" presetSubtype="16" fill="hold" nodeType="afterEffect">
                                  <p:stCondLst>
                                    <p:cond delay="0"/>
                                  </p:stCondLst>
                                  <p:childTnLst>
                                    <p:set>
                                      <p:cBhvr>
                                        <p:cTn id="50" dur="1" fill="hold">
                                          <p:stCondLst>
                                            <p:cond delay="0"/>
                                          </p:stCondLst>
                                        </p:cTn>
                                        <p:tgtEl>
                                          <p:spTgt spid="188459"/>
                                        </p:tgtEl>
                                        <p:attrNameLst>
                                          <p:attrName>style.visibility</p:attrName>
                                        </p:attrNameLst>
                                      </p:cBhvr>
                                      <p:to>
                                        <p:strVal val="visible"/>
                                      </p:to>
                                    </p:set>
                                    <p:anim calcmode="lin" valueType="num">
                                      <p:cBhvr>
                                        <p:cTn id="51" dur="1000" fill="hold"/>
                                        <p:tgtEl>
                                          <p:spTgt spid="188459"/>
                                        </p:tgtEl>
                                        <p:attrNameLst>
                                          <p:attrName>ppt_w</p:attrName>
                                        </p:attrNameLst>
                                      </p:cBhvr>
                                      <p:tavLst>
                                        <p:tav tm="0">
                                          <p:val>
                                            <p:fltVal val="0"/>
                                          </p:val>
                                        </p:tav>
                                        <p:tav tm="100000">
                                          <p:val>
                                            <p:strVal val="#ppt_w"/>
                                          </p:val>
                                        </p:tav>
                                      </p:tavLst>
                                    </p:anim>
                                    <p:anim calcmode="lin" valueType="num">
                                      <p:cBhvr>
                                        <p:cTn id="52" dur="1000" fill="hold"/>
                                        <p:tgtEl>
                                          <p:spTgt spid="1884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3" fill="hold" nodeType="afterGroup">
                            <p:stCondLst>
                              <p:cond delay="7500"/>
                            </p:stCondLst>
                            <p:childTnLst>
                              <p:par>
                                <p:cTn id="54" presetID="23" presetClass="entr" presetSubtype="16" fill="hold" nodeType="afterEffect">
                                  <p:stCondLst>
                                    <p:cond delay="0"/>
                                  </p:stCondLst>
                                  <p:childTnLst>
                                    <p:set>
                                      <p:cBhvr>
                                        <p:cTn id="55" dur="1" fill="hold">
                                          <p:stCondLst>
                                            <p:cond delay="0"/>
                                          </p:stCondLst>
                                        </p:cTn>
                                        <p:tgtEl>
                                          <p:spTgt spid="188460"/>
                                        </p:tgtEl>
                                        <p:attrNameLst>
                                          <p:attrName>style.visibility</p:attrName>
                                        </p:attrNameLst>
                                      </p:cBhvr>
                                      <p:to>
                                        <p:strVal val="visible"/>
                                      </p:to>
                                    </p:set>
                                    <p:anim calcmode="lin" valueType="num">
                                      <p:cBhvr>
                                        <p:cTn id="56" dur="1000" fill="hold"/>
                                        <p:tgtEl>
                                          <p:spTgt spid="188460"/>
                                        </p:tgtEl>
                                        <p:attrNameLst>
                                          <p:attrName>ppt_w</p:attrName>
                                        </p:attrNameLst>
                                      </p:cBhvr>
                                      <p:tavLst>
                                        <p:tav tm="0">
                                          <p:val>
                                            <p:fltVal val="0"/>
                                          </p:val>
                                        </p:tav>
                                        <p:tav tm="100000">
                                          <p:val>
                                            <p:strVal val="#ppt_w"/>
                                          </p:val>
                                        </p:tav>
                                      </p:tavLst>
                                    </p:anim>
                                    <p:anim calcmode="lin" valueType="num">
                                      <p:cBhvr>
                                        <p:cTn id="57" dur="1000" fill="hold"/>
                                        <p:tgtEl>
                                          <p:spTgt spid="1884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ashreg.wav"/>
                                        </p:tgtEl>
                                      </p:cMediaNode>
                                    </p:audio>
                                  </p:subTnLst>
                                </p:cTn>
                              </p:par>
                            </p:childTnLst>
                          </p:cTn>
                        </p:par>
                        <p:par>
                          <p:cTn id="58" fill="hold" nodeType="afterGroup">
                            <p:stCondLst>
                              <p:cond delay="8500"/>
                            </p:stCondLst>
                            <p:childTnLst>
                              <p:par>
                                <p:cTn id="59" presetID="23" presetClass="entr" presetSubtype="16" fill="hold" nodeType="afterEffect">
                                  <p:stCondLst>
                                    <p:cond delay="0"/>
                                  </p:stCondLst>
                                  <p:childTnLst>
                                    <p:set>
                                      <p:cBhvr>
                                        <p:cTn id="60" dur="1" fill="hold">
                                          <p:stCondLst>
                                            <p:cond delay="0"/>
                                          </p:stCondLst>
                                        </p:cTn>
                                        <p:tgtEl>
                                          <p:spTgt spid="188461"/>
                                        </p:tgtEl>
                                        <p:attrNameLst>
                                          <p:attrName>style.visibility</p:attrName>
                                        </p:attrNameLst>
                                      </p:cBhvr>
                                      <p:to>
                                        <p:strVal val="visible"/>
                                      </p:to>
                                    </p:set>
                                    <p:anim calcmode="lin" valueType="num">
                                      <p:cBhvr>
                                        <p:cTn id="61" dur="1000" fill="hold"/>
                                        <p:tgtEl>
                                          <p:spTgt spid="188461"/>
                                        </p:tgtEl>
                                        <p:attrNameLst>
                                          <p:attrName>ppt_w</p:attrName>
                                        </p:attrNameLst>
                                      </p:cBhvr>
                                      <p:tavLst>
                                        <p:tav tm="0">
                                          <p:val>
                                            <p:fltVal val="0"/>
                                          </p:val>
                                        </p:tav>
                                        <p:tav tm="100000">
                                          <p:val>
                                            <p:strVal val="#ppt_w"/>
                                          </p:val>
                                        </p:tav>
                                      </p:tavLst>
                                    </p:anim>
                                    <p:anim calcmode="lin" valueType="num">
                                      <p:cBhvr>
                                        <p:cTn id="62" dur="1000" fill="hold"/>
                                        <p:tgtEl>
                                          <p:spTgt spid="1884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188462"/>
                                        </p:tgtEl>
                                        <p:attrNameLst>
                                          <p:attrName>style.visibility</p:attrName>
                                        </p:attrNameLst>
                                      </p:cBhvr>
                                      <p:to>
                                        <p:strVal val="visible"/>
                                      </p:to>
                                    </p:set>
                                    <p:anim calcmode="lin" valueType="num">
                                      <p:cBhvr>
                                        <p:cTn id="66" dur="1000" fill="hold"/>
                                        <p:tgtEl>
                                          <p:spTgt spid="188462"/>
                                        </p:tgtEl>
                                        <p:attrNameLst>
                                          <p:attrName>ppt_w</p:attrName>
                                        </p:attrNameLst>
                                      </p:cBhvr>
                                      <p:tavLst>
                                        <p:tav tm="0">
                                          <p:val>
                                            <p:fltVal val="0"/>
                                          </p:val>
                                        </p:tav>
                                        <p:tav tm="100000">
                                          <p:val>
                                            <p:strVal val="#ppt_w"/>
                                          </p:val>
                                        </p:tav>
                                      </p:tavLst>
                                    </p:anim>
                                    <p:anim calcmode="lin" valueType="num">
                                      <p:cBhvr>
                                        <p:cTn id="67" dur="1000" fill="hold"/>
                                        <p:tgtEl>
                                          <p:spTgt spid="1884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3" name="cashreg.wav"/>
                                        </p:tgtEl>
                                      </p:cMediaNode>
                                    </p:audio>
                                  </p:subTnLst>
                                </p:cTn>
                              </p:par>
                            </p:childTnLst>
                          </p:cTn>
                        </p:par>
                        <p:par>
                          <p:cTn id="68" fill="hold" nodeType="afterGroup">
                            <p:stCondLst>
                              <p:cond delay="10500"/>
                            </p:stCondLst>
                            <p:childTnLst>
                              <p:par>
                                <p:cTn id="69" presetID="23" presetClass="entr" presetSubtype="16" fill="hold" grpId="0" nodeType="afterEffect">
                                  <p:stCondLst>
                                    <p:cond delay="0"/>
                                  </p:stCondLst>
                                  <p:childTnLst>
                                    <p:set>
                                      <p:cBhvr>
                                        <p:cTn id="70" dur="1" fill="hold">
                                          <p:stCondLst>
                                            <p:cond delay="0"/>
                                          </p:stCondLst>
                                        </p:cTn>
                                        <p:tgtEl>
                                          <p:spTgt spid="188463">
                                            <p:bg/>
                                          </p:spTgt>
                                        </p:tgtEl>
                                        <p:attrNameLst>
                                          <p:attrName>style.visibility</p:attrName>
                                        </p:attrNameLst>
                                      </p:cBhvr>
                                      <p:to>
                                        <p:strVal val="visible"/>
                                      </p:to>
                                    </p:set>
                                    <p:anim calcmode="lin" valueType="num">
                                      <p:cBhvr>
                                        <p:cTn id="71" dur="500" fill="hold"/>
                                        <p:tgtEl>
                                          <p:spTgt spid="188463">
                                            <p:bg/>
                                          </p:spTgt>
                                        </p:tgtEl>
                                        <p:attrNameLst>
                                          <p:attrName>ppt_w</p:attrName>
                                        </p:attrNameLst>
                                      </p:cBhvr>
                                      <p:tavLst>
                                        <p:tav tm="0">
                                          <p:val>
                                            <p:fltVal val="0"/>
                                          </p:val>
                                        </p:tav>
                                        <p:tav tm="100000">
                                          <p:val>
                                            <p:strVal val="#ppt_w"/>
                                          </p:val>
                                        </p:tav>
                                      </p:tavLst>
                                    </p:anim>
                                    <p:anim calcmode="lin" valueType="num">
                                      <p:cBhvr>
                                        <p:cTn id="72" dur="500" fill="hold"/>
                                        <p:tgtEl>
                                          <p:spTgt spid="188463">
                                            <p:bg/>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bomb.wav"/>
                                        </p:tgtEl>
                                      </p:cMediaNode>
                                    </p:audio>
                                  </p:subTnLst>
                                </p:cTn>
                              </p:par>
                              <p:par>
                                <p:cTn id="73" presetID="23" presetClass="entr" presetSubtype="16" fill="hold" grpId="0" nodeType="withEffect">
                                  <p:stCondLst>
                                    <p:cond delay="0"/>
                                  </p:stCondLst>
                                  <p:iterate type="lt">
                                    <p:tmPct val="0"/>
                                  </p:iterate>
                                  <p:childTnLst>
                                    <p:set>
                                      <p:cBhvr>
                                        <p:cTn id="74" dur="1" fill="hold">
                                          <p:stCondLst>
                                            <p:cond delay="0"/>
                                          </p:stCondLst>
                                        </p:cTn>
                                        <p:tgtEl>
                                          <p:spTgt spid="188463">
                                            <p:txEl>
                                              <p:pRg st="0" end="0"/>
                                            </p:txEl>
                                          </p:spTgt>
                                        </p:tgtEl>
                                        <p:attrNameLst>
                                          <p:attrName>style.visibility</p:attrName>
                                        </p:attrNameLst>
                                      </p:cBhvr>
                                      <p:to>
                                        <p:strVal val="visible"/>
                                      </p:to>
                                    </p:set>
                                    <p:anim calcmode="lin" valueType="num">
                                      <p:cBhvr>
                                        <p:cTn id="75" dur="500" fill="hold"/>
                                        <p:tgtEl>
                                          <p:spTgt spid="188463">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88463">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par>
                          <p:cTn id="77" fill="hold" nodeType="afterGroup">
                            <p:stCondLst>
                              <p:cond delay="11000"/>
                            </p:stCondLst>
                            <p:childTnLst>
                              <p:par>
                                <p:cTn id="78" presetID="28" presetClass="emph" presetSubtype="0" repeatCount="indefinite" fill="hold" nodeType="afterEffect">
                                  <p:stCondLst>
                                    <p:cond delay="0"/>
                                  </p:stCondLst>
                                  <p:iterate type="lt">
                                    <p:tmPct val="10000"/>
                                  </p:iterate>
                                  <p:childTnLst>
                                    <p:animClr clrSpc="rgb" dir="cw">
                                      <p:cBhvr override="childStyle">
                                        <p:cTn id="79" dur="500" fill="hold"/>
                                        <p:tgtEl>
                                          <p:spTgt spid="188463">
                                            <p:txEl>
                                              <p:pRg st="0" end="0"/>
                                            </p:txEl>
                                          </p:spTgt>
                                        </p:tgtEl>
                                        <p:attrNameLst>
                                          <p:attrName>style.color</p:attrName>
                                        </p:attrNameLst>
                                      </p:cBhvr>
                                      <p:to>
                                        <a:schemeClr val="accent2"/>
                                      </p:to>
                                    </p:animClr>
                                    <p:animClr clrSpc="rgb" dir="cw">
                                      <p:cBhvr>
                                        <p:cTn id="80" dur="500" fill="hold"/>
                                        <p:tgtEl>
                                          <p:spTgt spid="188463">
                                            <p:txEl>
                                              <p:pRg st="0" end="0"/>
                                            </p:txEl>
                                          </p:spTgt>
                                        </p:tgtEl>
                                        <p:attrNameLst>
                                          <p:attrName>fillcolor</p:attrName>
                                        </p:attrNameLst>
                                      </p:cBhvr>
                                      <p:to>
                                        <a:schemeClr val="accent2"/>
                                      </p:to>
                                    </p:animClr>
                                    <p:set>
                                      <p:cBhvr>
                                        <p:cTn id="81" dur="500" fill="hold"/>
                                        <p:tgtEl>
                                          <p:spTgt spid="188463">
                                            <p:txEl>
                                              <p:pRg st="0" end="0"/>
                                            </p:txEl>
                                          </p:spTgt>
                                        </p:tgtEl>
                                        <p:attrNameLst>
                                          <p:attrName>fill.type</p:attrName>
                                        </p:attrNameLst>
                                      </p:cBhvr>
                                      <p:to>
                                        <p:strVal val="solid"/>
                                      </p:to>
                                    </p:set>
                                    <p:anim to="1.5" calcmode="lin" valueType="num">
                                      <p:cBhvr override="childStyle">
                                        <p:cTn id="82" dur="500" fill="hold"/>
                                        <p:tgtEl>
                                          <p:spTgt spid="188463">
                                            <p:txEl>
                                              <p:pRg st="0" end="0"/>
                                            </p:txEl>
                                          </p:spTgt>
                                        </p:tgtEl>
                                        <p:attrNameLst>
                                          <p:attrName>style.fontSize</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xit" presetSubtype="32" fill="hold" nodeType="clickEffect">
                                  <p:stCondLst>
                                    <p:cond delay="0"/>
                                  </p:stCondLst>
                                  <p:iterate type="lt">
                                    <p:tmPct val="0"/>
                                  </p:iterate>
                                  <p:childTnLst>
                                    <p:anim calcmode="lin" valueType="num">
                                      <p:cBhvr>
                                        <p:cTn id="86" dur="500"/>
                                        <p:tgtEl>
                                          <p:spTgt spid="188463">
                                            <p:txEl>
                                              <p:pRg st="0" end="0"/>
                                            </p:txEl>
                                          </p:spTgt>
                                        </p:tgtEl>
                                        <p:attrNameLst>
                                          <p:attrName>ppt_w</p:attrName>
                                        </p:attrNameLst>
                                      </p:cBhvr>
                                      <p:tavLst>
                                        <p:tav tm="0">
                                          <p:val>
                                            <p:strVal val="ppt_w"/>
                                          </p:val>
                                        </p:tav>
                                        <p:tav tm="100000">
                                          <p:val>
                                            <p:fltVal val="0"/>
                                          </p:val>
                                        </p:tav>
                                      </p:tavLst>
                                    </p:anim>
                                    <p:anim calcmode="lin" valueType="num">
                                      <p:cBhvr>
                                        <p:cTn id="87" dur="500"/>
                                        <p:tgtEl>
                                          <p:spTgt spid="188463">
                                            <p:txEl>
                                              <p:pRg st="0" end="0"/>
                                            </p:txEl>
                                          </p:spTgt>
                                        </p:tgtEl>
                                        <p:attrNameLst>
                                          <p:attrName>ppt_h</p:attrName>
                                        </p:attrNameLst>
                                      </p:cBhvr>
                                      <p:tavLst>
                                        <p:tav tm="0">
                                          <p:val>
                                            <p:strVal val="ppt_h"/>
                                          </p:val>
                                        </p:tav>
                                        <p:tav tm="100000">
                                          <p:val>
                                            <p:fltVal val="0"/>
                                          </p:val>
                                        </p:tav>
                                      </p:tavLst>
                                    </p:anim>
                                    <p:set>
                                      <p:cBhvr>
                                        <p:cTn id="88" dur="1" fill="hold">
                                          <p:stCondLst>
                                            <p:cond delay="499"/>
                                          </p:stCondLst>
                                        </p:cTn>
                                        <p:tgtEl>
                                          <p:spTgt spid="188463">
                                            <p:txEl>
                                              <p:pRg st="0" end="0"/>
                                            </p:txEl>
                                          </p:spTgt>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188424"/>
                                        </p:tgtEl>
                                        <p:attrNameLst>
                                          <p:attrName>style.visibility</p:attrName>
                                        </p:attrNameLst>
                                      </p:cBhvr>
                                      <p:to>
                                        <p:strVal val="visible"/>
                                      </p:to>
                                    </p:set>
                                    <p:animEffect transition="in" filter="fade">
                                      <p:cBhvr>
                                        <p:cTn id="93" dur="1000"/>
                                        <p:tgtEl>
                                          <p:spTgt spid="188424"/>
                                        </p:tgtEl>
                                      </p:cBhvr>
                                    </p:animEffect>
                                    <p:anim calcmode="lin" valueType="num">
                                      <p:cBhvr>
                                        <p:cTn id="94" dur="1000" fill="hold"/>
                                        <p:tgtEl>
                                          <p:spTgt spid="188424"/>
                                        </p:tgtEl>
                                        <p:attrNameLst>
                                          <p:attrName>ppt_x</p:attrName>
                                        </p:attrNameLst>
                                      </p:cBhvr>
                                      <p:tavLst>
                                        <p:tav tm="0">
                                          <p:val>
                                            <p:strVal val="#ppt_x"/>
                                          </p:val>
                                        </p:tav>
                                        <p:tav tm="100000">
                                          <p:val>
                                            <p:strVal val="#ppt_x"/>
                                          </p:val>
                                        </p:tav>
                                      </p:tavLst>
                                    </p:anim>
                                    <p:anim calcmode="lin" valueType="num">
                                      <p:cBhvr>
                                        <p:cTn id="95" dur="900" decel="100000" fill="hold"/>
                                        <p:tgtEl>
                                          <p:spTgt spid="1884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88424"/>
                                        </p:tgtEl>
                                        <p:attrNameLst>
                                          <p:attrName>ppt_y</p:attrName>
                                        </p:attrNameLst>
                                      </p:cBhvr>
                                      <p:tavLst>
                                        <p:tav tm="0">
                                          <p:val>
                                            <p:strVal val="#ppt_y-.03"/>
                                          </p:val>
                                        </p:tav>
                                        <p:tav tm="100000">
                                          <p:val>
                                            <p:strVal val="#ppt_y"/>
                                          </p:val>
                                        </p:tav>
                                      </p:tavLst>
                                    </p:anim>
                                  </p:childTnLst>
                                </p:cTn>
                              </p:par>
                            </p:childTnLst>
                          </p:cTn>
                        </p:par>
                        <p:par>
                          <p:cTn id="97" fill="hold" nodeType="afterGroup">
                            <p:stCondLst>
                              <p:cond delay="1000"/>
                            </p:stCondLst>
                            <p:childTnLst>
                              <p:par>
                                <p:cTn id="98" presetID="23" presetClass="entr" presetSubtype="16" fill="hold" nodeType="afterEffect">
                                  <p:stCondLst>
                                    <p:cond delay="0"/>
                                  </p:stCondLst>
                                  <p:childTnLst>
                                    <p:set>
                                      <p:cBhvr>
                                        <p:cTn id="99" dur="1" fill="hold">
                                          <p:stCondLst>
                                            <p:cond delay="0"/>
                                          </p:stCondLst>
                                        </p:cTn>
                                        <p:tgtEl>
                                          <p:spTgt spid="188465"/>
                                        </p:tgtEl>
                                        <p:attrNameLst>
                                          <p:attrName>style.visibility</p:attrName>
                                        </p:attrNameLst>
                                      </p:cBhvr>
                                      <p:to>
                                        <p:strVal val="visible"/>
                                      </p:to>
                                    </p:set>
                                    <p:anim calcmode="lin" valueType="num">
                                      <p:cBhvr>
                                        <p:cTn id="100" dur="500" fill="hold"/>
                                        <p:tgtEl>
                                          <p:spTgt spid="188465"/>
                                        </p:tgtEl>
                                        <p:attrNameLst>
                                          <p:attrName>ppt_w</p:attrName>
                                        </p:attrNameLst>
                                      </p:cBhvr>
                                      <p:tavLst>
                                        <p:tav tm="0">
                                          <p:val>
                                            <p:fltVal val="0"/>
                                          </p:val>
                                        </p:tav>
                                        <p:tav tm="100000">
                                          <p:val>
                                            <p:strVal val="#ppt_w"/>
                                          </p:val>
                                        </p:tav>
                                      </p:tavLst>
                                    </p:anim>
                                    <p:anim calcmode="lin" valueType="num">
                                      <p:cBhvr>
                                        <p:cTn id="101" dur="500" fill="hold"/>
                                        <p:tgtEl>
                                          <p:spTgt spid="1884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3" grpId="0"/>
      <p:bldP spid="188424" grpId="0"/>
      <p:bldP spid="188452" grpId="0" animBg="1"/>
      <p:bldP spid="188463" grpId="0" uiExpan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8" name="Picture 4" descr="grass"/>
          <p:cNvPicPr>
            <a:picLocks noChangeAspect="1" noChangeArrowheads="1"/>
          </p:cNvPicPr>
          <p:nvPr/>
        </p:nvPicPr>
        <p:blipFill>
          <a:blip r:embed="rId5">
            <a:lum bright="-6000"/>
            <a:extLst>
              <a:ext uri="{28A0092B-C50C-407E-A947-70E740481C1C}">
                <a14:useLocalDpi xmlns:a14="http://schemas.microsoft.com/office/drawing/2010/main" val="0"/>
              </a:ext>
            </a:extLst>
          </a:blip>
          <a:srcRect l="17813" r="20833"/>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99"/>
                </a:solidFill>
                <a:miter lim="800000"/>
                <a:headEnd/>
                <a:tailEnd/>
              </a14:hiddenLine>
            </a:ext>
          </a:extLst>
        </p:spPr>
      </p:pic>
      <p:sp>
        <p:nvSpPr>
          <p:cNvPr id="190472" name="AutoShape 8">
            <a:hlinkClick r:id="" action="ppaction://noaction"/>
          </p:cNvPr>
          <p:cNvSpPr>
            <a:spLocks noChangeArrowheads="1"/>
          </p:cNvSpPr>
          <p:nvPr/>
        </p:nvSpPr>
        <p:spPr bwMode="auto">
          <a:xfrm>
            <a:off x="9601200" y="5943600"/>
            <a:ext cx="838200" cy="9144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0473" name="Picture 9" descr="227">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0"/>
            <a:ext cx="1090613" cy="1524000"/>
          </a:xfrm>
          <a:prstGeom prst="rect">
            <a:avLst/>
          </a:prstGeom>
          <a:noFill/>
          <a:extLst>
            <a:ext uri="{909E8E84-426E-40DD-AFC4-6F175D3DCCD1}">
              <a14:hiddenFill xmlns:a14="http://schemas.microsoft.com/office/drawing/2010/main">
                <a:solidFill>
                  <a:srgbClr val="FFFFFF"/>
                </a:solidFill>
              </a14:hiddenFill>
            </a:ext>
          </a:extLst>
        </p:spPr>
      </p:pic>
      <p:sp>
        <p:nvSpPr>
          <p:cNvPr id="190474" name="WordArt 10"/>
          <p:cNvSpPr>
            <a:spLocks noChangeArrowheads="1" noChangeShapeType="1" noTextEdit="1"/>
          </p:cNvSpPr>
          <p:nvPr/>
        </p:nvSpPr>
        <p:spPr bwMode="auto">
          <a:xfrm>
            <a:off x="3200400" y="609600"/>
            <a:ext cx="5867400" cy="990600"/>
          </a:xfrm>
          <a:prstGeom prst="rect">
            <a:avLst/>
          </a:prstGeom>
        </p:spPr>
        <p:txBody>
          <a:bodyPr wrap="none" fromWordArt="1">
            <a:prstTxWarp prst="textDoubleWave1">
              <a:avLst>
                <a:gd name="adj1" fmla="val 10319"/>
                <a:gd name="adj2" fmla="val 259"/>
              </a:avLst>
            </a:prstTxWarp>
          </a:bodyPr>
          <a:lstStyle/>
          <a:p>
            <a:pPr algn="ctr"/>
            <a:r>
              <a:rPr lang="vi-VN" sz="3600" kern="10" spc="-360">
                <a:ln w="12700">
                  <a:solidFill>
                    <a:srgbClr val="000099"/>
                  </a:solidFill>
                  <a:round/>
                  <a:headEnd/>
                  <a:tailEnd/>
                </a:ln>
                <a:solidFill>
                  <a:srgbClr val="00FF99"/>
                </a:solidFill>
                <a:effectLst>
                  <a:outerShdw dist="125724" dir="18900000" algn="ctr" rotWithShape="0">
                    <a:srgbClr val="000099"/>
                  </a:outerShdw>
                </a:effectLst>
                <a:cs typeface="Arial" panose="020B0604020202020204" pitchFamily="34" charset="0"/>
              </a:rPr>
              <a:t>Trò Chơi Hái Hoa Dân Chủ</a:t>
            </a:r>
            <a:endParaRPr lang="en-US" sz="3600" kern="10" spc="-360">
              <a:ln w="12700">
                <a:solidFill>
                  <a:srgbClr val="000099"/>
                </a:solidFill>
                <a:round/>
                <a:headEnd/>
                <a:tailEnd/>
              </a:ln>
              <a:solidFill>
                <a:srgbClr val="00FF99"/>
              </a:solidFill>
              <a:effectLst>
                <a:outerShdw dist="125724" dir="18900000" algn="ctr" rotWithShape="0">
                  <a:srgbClr val="000099"/>
                </a:outerShdw>
              </a:effectLst>
              <a:cs typeface="Arial" panose="020B0604020202020204" pitchFamily="34" charset="0"/>
            </a:endParaRPr>
          </a:p>
        </p:txBody>
      </p:sp>
      <p:sp>
        <p:nvSpPr>
          <p:cNvPr id="190499" name="Text Box 35"/>
          <p:cNvSpPr txBox="1">
            <a:spLocks noChangeArrowheads="1"/>
          </p:cNvSpPr>
          <p:nvPr/>
        </p:nvSpPr>
        <p:spPr bwMode="auto">
          <a:xfrm>
            <a:off x="2514600" y="2286001"/>
            <a:ext cx="73152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vi-VN" altLang="en-US" sz="2400" b="1" dirty="0">
                <a:solidFill>
                  <a:schemeClr val="accent2"/>
                </a:solidFill>
              </a:rPr>
              <a:t>Khi UBND xã phường phát động các hoạt động cộng đồng, em phải </a:t>
            </a:r>
            <a:r>
              <a:rPr lang="vi-VN" altLang="en-US" sz="2400" b="1">
                <a:solidFill>
                  <a:schemeClr val="accent2"/>
                </a:solidFill>
              </a:rPr>
              <a:t>làm gì&gt;</a:t>
            </a:r>
            <a:endParaRPr lang="en-US" altLang="en-US" sz="2400" b="1" dirty="0">
              <a:solidFill>
                <a:schemeClr val="accent2"/>
              </a:solidFill>
            </a:endParaRPr>
          </a:p>
        </p:txBody>
      </p:sp>
      <p:sp>
        <p:nvSpPr>
          <p:cNvPr id="190500" name="Text Box 36"/>
          <p:cNvSpPr txBox="1">
            <a:spLocks noChangeArrowheads="1"/>
          </p:cNvSpPr>
          <p:nvPr/>
        </p:nvSpPr>
        <p:spPr bwMode="auto">
          <a:xfrm>
            <a:off x="2514600" y="3352801"/>
            <a:ext cx="70866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US" altLang="en-US" sz="2400" b="1" i="1" dirty="0" err="1">
                <a:solidFill>
                  <a:srgbClr val="0000FF"/>
                </a:solidFill>
              </a:rPr>
              <a:t>Em</a:t>
            </a:r>
            <a:r>
              <a:rPr lang="en-US" altLang="en-US" sz="2400" b="1" i="1" dirty="0">
                <a:solidFill>
                  <a:srgbClr val="0000FF"/>
                </a:solidFill>
              </a:rPr>
              <a:t> </a:t>
            </a:r>
            <a:r>
              <a:rPr lang="en-US" altLang="en-US" sz="2400" b="1" i="1" dirty="0" err="1">
                <a:solidFill>
                  <a:srgbClr val="0000FF"/>
                </a:solidFill>
              </a:rPr>
              <a:t>tích</a:t>
            </a:r>
            <a:r>
              <a:rPr lang="en-US" altLang="en-US" sz="2400" b="1" i="1" dirty="0">
                <a:solidFill>
                  <a:srgbClr val="0000FF"/>
                </a:solidFill>
              </a:rPr>
              <a:t> </a:t>
            </a:r>
            <a:r>
              <a:rPr lang="en-US" altLang="en-US" sz="2400" b="1" i="1" dirty="0" err="1">
                <a:solidFill>
                  <a:srgbClr val="0000FF"/>
                </a:solidFill>
              </a:rPr>
              <a:t>cực</a:t>
            </a:r>
            <a:r>
              <a:rPr lang="en-US" altLang="en-US" sz="2400" b="1" i="1" dirty="0">
                <a:solidFill>
                  <a:srgbClr val="0000FF"/>
                </a:solidFill>
              </a:rPr>
              <a:t> </a:t>
            </a:r>
            <a:r>
              <a:rPr lang="en-US" altLang="en-US" sz="2400" b="1" i="1" dirty="0" err="1">
                <a:solidFill>
                  <a:srgbClr val="0000FF"/>
                </a:solidFill>
              </a:rPr>
              <a:t>tham</a:t>
            </a:r>
            <a:r>
              <a:rPr lang="en-US" altLang="en-US" sz="2400" b="1" i="1" dirty="0">
                <a:solidFill>
                  <a:srgbClr val="0000FF"/>
                </a:solidFill>
              </a:rPr>
              <a:t> </a:t>
            </a:r>
            <a:r>
              <a:rPr lang="en-US" altLang="en-US" sz="2400" b="1" i="1" dirty="0" err="1">
                <a:solidFill>
                  <a:srgbClr val="0000FF"/>
                </a:solidFill>
              </a:rPr>
              <a:t>gia</a:t>
            </a:r>
            <a:r>
              <a:rPr lang="en-US" altLang="en-US" sz="2400" b="1" i="1" dirty="0">
                <a:solidFill>
                  <a:srgbClr val="0000FF"/>
                </a:solidFill>
              </a:rPr>
              <a:t> </a:t>
            </a:r>
            <a:r>
              <a:rPr lang="en-US" altLang="en-US" sz="2400" b="1" i="1" dirty="0" err="1">
                <a:solidFill>
                  <a:srgbClr val="0000FF"/>
                </a:solidFill>
              </a:rPr>
              <a:t>và</a:t>
            </a:r>
            <a:r>
              <a:rPr lang="en-US" altLang="en-US" sz="2400" b="1" i="1" dirty="0">
                <a:solidFill>
                  <a:srgbClr val="0000FF"/>
                </a:solidFill>
              </a:rPr>
              <a:t> </a:t>
            </a:r>
            <a:r>
              <a:rPr lang="en-US" altLang="en-US" sz="2400" b="1" i="1" dirty="0" err="1">
                <a:solidFill>
                  <a:srgbClr val="0000FF"/>
                </a:solidFill>
              </a:rPr>
              <a:t>vận</a:t>
            </a:r>
            <a:r>
              <a:rPr lang="en-US" altLang="en-US" sz="2400" b="1" i="1" dirty="0">
                <a:solidFill>
                  <a:srgbClr val="0000FF"/>
                </a:solidFill>
              </a:rPr>
              <a:t> </a:t>
            </a:r>
            <a:r>
              <a:rPr lang="en-US" altLang="en-US" sz="2400" b="1" i="1" dirty="0" err="1">
                <a:solidFill>
                  <a:srgbClr val="0000FF"/>
                </a:solidFill>
              </a:rPr>
              <a:t>động</a:t>
            </a:r>
            <a:r>
              <a:rPr lang="en-US" altLang="en-US" sz="2400" b="1" i="1" dirty="0">
                <a:solidFill>
                  <a:srgbClr val="0000FF"/>
                </a:solidFill>
              </a:rPr>
              <a:t> </a:t>
            </a:r>
            <a:r>
              <a:rPr lang="en-US" altLang="en-US" sz="2400" b="1" i="1" dirty="0" err="1">
                <a:solidFill>
                  <a:srgbClr val="0000FF"/>
                </a:solidFill>
              </a:rPr>
              <a:t>người</a:t>
            </a:r>
            <a:r>
              <a:rPr lang="en-US" altLang="en-US" sz="2400" b="1" i="1" dirty="0">
                <a:solidFill>
                  <a:srgbClr val="0000FF"/>
                </a:solidFill>
              </a:rPr>
              <a:t> </a:t>
            </a:r>
            <a:r>
              <a:rPr lang="en-US" altLang="en-US" sz="2400" b="1" i="1" dirty="0" err="1">
                <a:solidFill>
                  <a:srgbClr val="0000FF"/>
                </a:solidFill>
              </a:rPr>
              <a:t>khác</a:t>
            </a:r>
            <a:r>
              <a:rPr lang="en-US" altLang="en-US" sz="2400" b="1" i="1" dirty="0">
                <a:solidFill>
                  <a:srgbClr val="0000FF"/>
                </a:solidFill>
              </a:rPr>
              <a:t> </a:t>
            </a:r>
            <a:r>
              <a:rPr lang="en-US" altLang="en-US" sz="2400" b="1" i="1" dirty="0" err="1">
                <a:solidFill>
                  <a:srgbClr val="0000FF"/>
                </a:solidFill>
              </a:rPr>
              <a:t>cùng</a:t>
            </a:r>
            <a:r>
              <a:rPr lang="en-US" altLang="en-US" sz="2400" b="1" i="1" dirty="0">
                <a:solidFill>
                  <a:srgbClr val="0000FF"/>
                </a:solidFill>
              </a:rPr>
              <a:t> </a:t>
            </a:r>
            <a:r>
              <a:rPr lang="en-US" altLang="en-US" sz="2400" b="1" i="1" dirty="0" err="1">
                <a:solidFill>
                  <a:srgbClr val="0000FF"/>
                </a:solidFill>
              </a:rPr>
              <a:t>tham</a:t>
            </a:r>
            <a:r>
              <a:rPr lang="en-US" altLang="en-US" sz="2400" b="1" i="1" dirty="0">
                <a:solidFill>
                  <a:srgbClr val="0000FF"/>
                </a:solidFill>
              </a:rPr>
              <a:t> </a:t>
            </a:r>
            <a:r>
              <a:rPr lang="en-US" altLang="en-US" sz="2400" b="1" i="1" dirty="0" err="1">
                <a:solidFill>
                  <a:srgbClr val="0000FF"/>
                </a:solidFill>
              </a:rPr>
              <a:t>gia</a:t>
            </a:r>
            <a:r>
              <a:rPr lang="en-US" altLang="en-US" sz="2400" b="1" i="1" dirty="0">
                <a:solidFill>
                  <a:srgbClr val="0000FF"/>
                </a:solidFill>
              </a:rPr>
              <a:t>.</a:t>
            </a:r>
          </a:p>
        </p:txBody>
      </p:sp>
      <p:sp>
        <p:nvSpPr>
          <p:cNvPr id="190501" name="Oval 37"/>
          <p:cNvSpPr>
            <a:spLocks noChangeArrowheads="1"/>
          </p:cNvSpPr>
          <p:nvPr/>
        </p:nvSpPr>
        <p:spPr bwMode="auto">
          <a:xfrm>
            <a:off x="3505200" y="5638800"/>
            <a:ext cx="914400" cy="838200"/>
          </a:xfrm>
          <a:prstGeom prst="ellipse">
            <a:avLst/>
          </a:prstGeom>
          <a:solidFill>
            <a:srgbClr val="A8FD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rgbClr val="FF3300"/>
                </a:solidFill>
                <a:latin typeface=".VnBodoniH" panose="020B7200000000000000" pitchFamily="34" charset="0"/>
              </a:rPr>
              <a:t>Start</a:t>
            </a:r>
          </a:p>
        </p:txBody>
      </p:sp>
      <p:sp>
        <p:nvSpPr>
          <p:cNvPr id="190502" name="Oval 38"/>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10</a:t>
            </a:r>
          </a:p>
        </p:txBody>
      </p:sp>
      <p:sp>
        <p:nvSpPr>
          <p:cNvPr id="190503" name="Oval 39"/>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9</a:t>
            </a:r>
          </a:p>
        </p:txBody>
      </p:sp>
      <p:sp>
        <p:nvSpPr>
          <p:cNvPr id="190504" name="Oval 40"/>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8</a:t>
            </a:r>
          </a:p>
        </p:txBody>
      </p:sp>
      <p:sp>
        <p:nvSpPr>
          <p:cNvPr id="190505" name="Oval 41"/>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7</a:t>
            </a:r>
          </a:p>
        </p:txBody>
      </p:sp>
      <p:sp>
        <p:nvSpPr>
          <p:cNvPr id="190506" name="Oval 42"/>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6</a:t>
            </a:r>
          </a:p>
        </p:txBody>
      </p:sp>
      <p:sp>
        <p:nvSpPr>
          <p:cNvPr id="190507" name="Oval 43"/>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5</a:t>
            </a:r>
          </a:p>
        </p:txBody>
      </p:sp>
      <p:sp>
        <p:nvSpPr>
          <p:cNvPr id="190508" name="Oval 44"/>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4</a:t>
            </a:r>
          </a:p>
        </p:txBody>
      </p:sp>
      <p:sp>
        <p:nvSpPr>
          <p:cNvPr id="190509" name="Oval 45"/>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3</a:t>
            </a:r>
          </a:p>
        </p:txBody>
      </p:sp>
      <p:sp>
        <p:nvSpPr>
          <p:cNvPr id="190510" name="Oval 46"/>
          <p:cNvSpPr>
            <a:spLocks noChangeArrowheads="1"/>
          </p:cNvSpPr>
          <p:nvPr/>
        </p:nvSpPr>
        <p:spPr bwMode="auto">
          <a:xfrm>
            <a:off x="3505200" y="5638800"/>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2</a:t>
            </a:r>
          </a:p>
        </p:txBody>
      </p:sp>
      <p:sp>
        <p:nvSpPr>
          <p:cNvPr id="190511" name="Oval 47"/>
          <p:cNvSpPr>
            <a:spLocks noChangeArrowheads="1"/>
          </p:cNvSpPr>
          <p:nvPr/>
        </p:nvSpPr>
        <p:spPr bwMode="auto">
          <a:xfrm>
            <a:off x="3505200" y="5622925"/>
            <a:ext cx="914400" cy="838200"/>
          </a:xfrm>
          <a:prstGeom prst="ellipse">
            <a:avLst/>
          </a:prstGeom>
          <a:solidFill>
            <a:srgbClr val="F6FDA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chemeClr val="accent2"/>
                </a:solidFill>
                <a:latin typeface=".VnTimeH" panose="020B7200000000000000" pitchFamily="34" charset="0"/>
              </a:rPr>
              <a:t>1</a:t>
            </a:r>
          </a:p>
        </p:txBody>
      </p:sp>
      <p:sp>
        <p:nvSpPr>
          <p:cNvPr id="190512" name="AutoShape 48"/>
          <p:cNvSpPr>
            <a:spLocks noChangeArrowheads="1"/>
          </p:cNvSpPr>
          <p:nvPr/>
        </p:nvSpPr>
        <p:spPr bwMode="auto">
          <a:xfrm>
            <a:off x="2971801" y="5167314"/>
            <a:ext cx="2043113" cy="1709737"/>
          </a:xfrm>
          <a:prstGeom prst="irregularSeal2">
            <a:avLst/>
          </a:prstGeom>
          <a:solidFill>
            <a:srgbClr val="A2FCA4"/>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i="1">
                <a:solidFill>
                  <a:srgbClr val="FF3300"/>
                </a:solidFill>
                <a:latin typeface=".VnTimeH" panose="020B7200000000000000" pitchFamily="34" charset="0"/>
              </a:rPr>
              <a:t>HÕt giê</a:t>
            </a:r>
          </a:p>
        </p:txBody>
      </p:sp>
      <p:pic>
        <p:nvPicPr>
          <p:cNvPr id="190514" name="Picture 50" descr="bigemo_harabe_net-1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8838" y="4419600"/>
            <a:ext cx="5715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185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childTnLst>
                                    <p:animScale>
                                      <p:cBhvr>
                                        <p:cTn id="6" dur="2000" fill="hold"/>
                                        <p:tgtEl>
                                          <p:spTgt spid="190474"/>
                                        </p:tgtEl>
                                      </p:cBhvr>
                                      <p:by x="150000" y="150000"/>
                                    </p:animScale>
                                  </p:childTnLst>
                                </p:cTn>
                              </p:par>
                              <p:par>
                                <p:cTn id="7" presetID="12" presetClass="entr" presetSubtype="4" fill="hold" grpId="0" nodeType="withEffect">
                                  <p:stCondLst>
                                    <p:cond delay="0"/>
                                  </p:stCondLst>
                                  <p:childTnLst>
                                    <p:set>
                                      <p:cBhvr>
                                        <p:cTn id="8" dur="1" fill="hold">
                                          <p:stCondLst>
                                            <p:cond delay="0"/>
                                          </p:stCondLst>
                                        </p:cTn>
                                        <p:tgtEl>
                                          <p:spTgt spid="190499"/>
                                        </p:tgtEl>
                                        <p:attrNameLst>
                                          <p:attrName>style.visibility</p:attrName>
                                        </p:attrNameLst>
                                      </p:cBhvr>
                                      <p:to>
                                        <p:strVal val="visible"/>
                                      </p:to>
                                    </p:set>
                                    <p:animEffect transition="in" filter="slide(fromBottom)">
                                      <p:cBhvr>
                                        <p:cTn id="9" dur="500"/>
                                        <p:tgtEl>
                                          <p:spTgt spid="1904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xit" presetSubtype="0" decel="100000" fill="hold" grpId="0" nodeType="clickEffect">
                                  <p:stCondLst>
                                    <p:cond delay="0"/>
                                  </p:stCondLst>
                                  <p:childTnLst>
                                    <p:anim calcmode="lin" valueType="num">
                                      <p:cBhvr>
                                        <p:cTn id="13" dur="500"/>
                                        <p:tgtEl>
                                          <p:spTgt spid="190501"/>
                                        </p:tgtEl>
                                        <p:attrNameLst>
                                          <p:attrName>ppt_h</p:attrName>
                                        </p:attrNameLst>
                                      </p:cBhvr>
                                      <p:tavLst>
                                        <p:tav tm="0">
                                          <p:val>
                                            <p:strVal val="ppt_h"/>
                                          </p:val>
                                        </p:tav>
                                        <p:tav tm="50000">
                                          <p:val>
                                            <p:strVal val="ppt_h/20"/>
                                          </p:val>
                                        </p:tav>
                                        <p:tav tm="100000">
                                          <p:val>
                                            <p:strVal val="ppt_h/20"/>
                                          </p:val>
                                        </p:tav>
                                      </p:tavLst>
                                    </p:anim>
                                    <p:anim calcmode="lin" valueType="num">
                                      <p:cBhvr>
                                        <p:cTn id="14" dur="500"/>
                                        <p:tgtEl>
                                          <p:spTgt spid="190501"/>
                                        </p:tgtEl>
                                        <p:attrNameLst>
                                          <p:attrName>ppt_w</p:attrName>
                                        </p:attrNameLst>
                                      </p:cBhvr>
                                      <p:tavLst>
                                        <p:tav tm="0">
                                          <p:val>
                                            <p:strVal val="ppt_w"/>
                                          </p:val>
                                        </p:tav>
                                        <p:tav tm="50000">
                                          <p:val>
                                            <p:strVal val="ppt_w+.3"/>
                                          </p:val>
                                        </p:tav>
                                        <p:tav tm="100000">
                                          <p:val>
                                            <p:strVal val="ppt_w+.3"/>
                                          </p:val>
                                        </p:tav>
                                      </p:tavLst>
                                    </p:anim>
                                    <p:anim calcmode="lin" valueType="num">
                                      <p:cBhvr>
                                        <p:cTn id="15" dur="500"/>
                                        <p:tgtEl>
                                          <p:spTgt spid="190501"/>
                                        </p:tgtEl>
                                        <p:attrNameLst>
                                          <p:attrName>ppt_x</p:attrName>
                                        </p:attrNameLst>
                                      </p:cBhvr>
                                      <p:tavLst>
                                        <p:tav tm="0">
                                          <p:val>
                                            <p:strVal val="ppt_x"/>
                                          </p:val>
                                        </p:tav>
                                        <p:tav tm="50000">
                                          <p:val>
                                            <p:strVal val="ppt_x"/>
                                          </p:val>
                                        </p:tav>
                                        <p:tav tm="100000">
                                          <p:val>
                                            <p:strVal val="ppt_x-.3"/>
                                          </p:val>
                                        </p:tav>
                                      </p:tavLst>
                                    </p:anim>
                                    <p:anim calcmode="lin" valueType="num">
                                      <p:cBhvr>
                                        <p:cTn id="16" dur="500"/>
                                        <p:tgtEl>
                                          <p:spTgt spid="190501"/>
                                        </p:tgtEl>
                                        <p:attrNameLst>
                                          <p:attrName>ppt_y</p:attrName>
                                        </p:attrNameLst>
                                      </p:cBhvr>
                                      <p:tavLst>
                                        <p:tav tm="0">
                                          <p:val>
                                            <p:strVal val="ppt_y"/>
                                          </p:val>
                                        </p:tav>
                                        <p:tav tm="100000">
                                          <p:val>
                                            <p:strVal val="ppt_y"/>
                                          </p:val>
                                        </p:tav>
                                      </p:tavLst>
                                    </p:anim>
                                    <p:set>
                                      <p:cBhvr>
                                        <p:cTn id="17" dur="1" fill="hold">
                                          <p:stCondLst>
                                            <p:cond delay="499"/>
                                          </p:stCondLst>
                                        </p:cTn>
                                        <p:tgtEl>
                                          <p:spTgt spid="19050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laser.wav"/>
                                        </p:tgtEl>
                                      </p:cMediaNode>
                                    </p:audio>
                                  </p:sub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190502"/>
                                        </p:tgtEl>
                                        <p:attrNameLst>
                                          <p:attrName>style.visibility</p:attrName>
                                        </p:attrNameLst>
                                      </p:cBhvr>
                                      <p:to>
                                        <p:strVal val="visible"/>
                                      </p:to>
                                    </p:set>
                                    <p:anim calcmode="lin" valueType="num">
                                      <p:cBhvr>
                                        <p:cTn id="21" dur="1000" fill="hold"/>
                                        <p:tgtEl>
                                          <p:spTgt spid="190502"/>
                                        </p:tgtEl>
                                        <p:attrNameLst>
                                          <p:attrName>ppt_w</p:attrName>
                                        </p:attrNameLst>
                                      </p:cBhvr>
                                      <p:tavLst>
                                        <p:tav tm="0">
                                          <p:val>
                                            <p:fltVal val="0"/>
                                          </p:val>
                                        </p:tav>
                                        <p:tav tm="100000">
                                          <p:val>
                                            <p:strVal val="#ppt_w"/>
                                          </p:val>
                                        </p:tav>
                                      </p:tavLst>
                                    </p:anim>
                                    <p:anim calcmode="lin" valueType="num">
                                      <p:cBhvr>
                                        <p:cTn id="22" dur="1000" fill="hold"/>
                                        <p:tgtEl>
                                          <p:spTgt spid="19050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par>
                          <p:cTn id="23" fill="hold" nodeType="afterGroup">
                            <p:stCondLst>
                              <p:cond delay="1500"/>
                            </p:stCondLst>
                            <p:childTnLst>
                              <p:par>
                                <p:cTn id="24" presetID="23" presetClass="entr" presetSubtype="16" fill="hold" nodeType="afterEffect">
                                  <p:stCondLst>
                                    <p:cond delay="0"/>
                                  </p:stCondLst>
                                  <p:childTnLst>
                                    <p:set>
                                      <p:cBhvr>
                                        <p:cTn id="25" dur="1" fill="hold">
                                          <p:stCondLst>
                                            <p:cond delay="0"/>
                                          </p:stCondLst>
                                        </p:cTn>
                                        <p:tgtEl>
                                          <p:spTgt spid="190503"/>
                                        </p:tgtEl>
                                        <p:attrNameLst>
                                          <p:attrName>style.visibility</p:attrName>
                                        </p:attrNameLst>
                                      </p:cBhvr>
                                      <p:to>
                                        <p:strVal val="visible"/>
                                      </p:to>
                                    </p:set>
                                    <p:anim calcmode="lin" valueType="num">
                                      <p:cBhvr>
                                        <p:cTn id="26" dur="1000" fill="hold"/>
                                        <p:tgtEl>
                                          <p:spTgt spid="190503"/>
                                        </p:tgtEl>
                                        <p:attrNameLst>
                                          <p:attrName>ppt_w</p:attrName>
                                        </p:attrNameLst>
                                      </p:cBhvr>
                                      <p:tavLst>
                                        <p:tav tm="0">
                                          <p:val>
                                            <p:fltVal val="0"/>
                                          </p:val>
                                        </p:tav>
                                        <p:tav tm="100000">
                                          <p:val>
                                            <p:strVal val="#ppt_w"/>
                                          </p:val>
                                        </p:tav>
                                      </p:tavLst>
                                    </p:anim>
                                    <p:anim calcmode="lin" valueType="num">
                                      <p:cBhvr>
                                        <p:cTn id="27" dur="1000" fill="hold"/>
                                        <p:tgtEl>
                                          <p:spTgt spid="19050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par>
                          <p:cTn id="28" fill="hold" nodeType="afterGroup">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90504"/>
                                        </p:tgtEl>
                                        <p:attrNameLst>
                                          <p:attrName>style.visibility</p:attrName>
                                        </p:attrNameLst>
                                      </p:cBhvr>
                                      <p:to>
                                        <p:strVal val="visible"/>
                                      </p:to>
                                    </p:set>
                                    <p:anim calcmode="lin" valueType="num">
                                      <p:cBhvr>
                                        <p:cTn id="31" dur="1000" fill="hold"/>
                                        <p:tgtEl>
                                          <p:spTgt spid="190504"/>
                                        </p:tgtEl>
                                        <p:attrNameLst>
                                          <p:attrName>ppt_w</p:attrName>
                                        </p:attrNameLst>
                                      </p:cBhvr>
                                      <p:tavLst>
                                        <p:tav tm="0">
                                          <p:val>
                                            <p:fltVal val="0"/>
                                          </p:val>
                                        </p:tav>
                                        <p:tav tm="100000">
                                          <p:val>
                                            <p:strVal val="#ppt_w"/>
                                          </p:val>
                                        </p:tav>
                                      </p:tavLst>
                                    </p:anim>
                                    <p:anim calcmode="lin" valueType="num">
                                      <p:cBhvr>
                                        <p:cTn id="32" dur="1000" fill="hold"/>
                                        <p:tgtEl>
                                          <p:spTgt spid="19050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3" fill="hold" nodeType="afterGroup">
                            <p:stCondLst>
                              <p:cond delay="3500"/>
                            </p:stCondLst>
                            <p:childTnLst>
                              <p:par>
                                <p:cTn id="34" presetID="23" presetClass="entr" presetSubtype="16" fill="hold" nodeType="afterEffect">
                                  <p:stCondLst>
                                    <p:cond delay="0"/>
                                  </p:stCondLst>
                                  <p:childTnLst>
                                    <p:set>
                                      <p:cBhvr>
                                        <p:cTn id="35" dur="1" fill="hold">
                                          <p:stCondLst>
                                            <p:cond delay="0"/>
                                          </p:stCondLst>
                                        </p:cTn>
                                        <p:tgtEl>
                                          <p:spTgt spid="190505"/>
                                        </p:tgtEl>
                                        <p:attrNameLst>
                                          <p:attrName>style.visibility</p:attrName>
                                        </p:attrNameLst>
                                      </p:cBhvr>
                                      <p:to>
                                        <p:strVal val="visible"/>
                                      </p:to>
                                    </p:set>
                                    <p:anim calcmode="lin" valueType="num">
                                      <p:cBhvr>
                                        <p:cTn id="36" dur="1000" fill="hold"/>
                                        <p:tgtEl>
                                          <p:spTgt spid="190505"/>
                                        </p:tgtEl>
                                        <p:attrNameLst>
                                          <p:attrName>ppt_w</p:attrName>
                                        </p:attrNameLst>
                                      </p:cBhvr>
                                      <p:tavLst>
                                        <p:tav tm="0">
                                          <p:val>
                                            <p:fltVal val="0"/>
                                          </p:val>
                                        </p:tav>
                                        <p:tav tm="100000">
                                          <p:val>
                                            <p:strVal val="#ppt_w"/>
                                          </p:val>
                                        </p:tav>
                                      </p:tavLst>
                                    </p:anim>
                                    <p:anim calcmode="lin" valueType="num">
                                      <p:cBhvr>
                                        <p:cTn id="37" dur="1000" fill="hold"/>
                                        <p:tgtEl>
                                          <p:spTgt spid="19050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8" fill="hold" nodeType="afterGroup">
                            <p:stCondLst>
                              <p:cond delay="4500"/>
                            </p:stCondLst>
                            <p:childTnLst>
                              <p:par>
                                <p:cTn id="39" presetID="23" presetClass="entr" presetSubtype="16" fill="hold" nodeType="afterEffect">
                                  <p:stCondLst>
                                    <p:cond delay="0"/>
                                  </p:stCondLst>
                                  <p:childTnLst>
                                    <p:set>
                                      <p:cBhvr>
                                        <p:cTn id="40" dur="1" fill="hold">
                                          <p:stCondLst>
                                            <p:cond delay="0"/>
                                          </p:stCondLst>
                                        </p:cTn>
                                        <p:tgtEl>
                                          <p:spTgt spid="190506"/>
                                        </p:tgtEl>
                                        <p:attrNameLst>
                                          <p:attrName>style.visibility</p:attrName>
                                        </p:attrNameLst>
                                      </p:cBhvr>
                                      <p:to>
                                        <p:strVal val="visible"/>
                                      </p:to>
                                    </p:set>
                                    <p:anim calcmode="lin" valueType="num">
                                      <p:cBhvr>
                                        <p:cTn id="41" dur="1000" fill="hold"/>
                                        <p:tgtEl>
                                          <p:spTgt spid="190506"/>
                                        </p:tgtEl>
                                        <p:attrNameLst>
                                          <p:attrName>ppt_w</p:attrName>
                                        </p:attrNameLst>
                                      </p:cBhvr>
                                      <p:tavLst>
                                        <p:tav tm="0">
                                          <p:val>
                                            <p:fltVal val="0"/>
                                          </p:val>
                                        </p:tav>
                                        <p:tav tm="100000">
                                          <p:val>
                                            <p:strVal val="#ppt_w"/>
                                          </p:val>
                                        </p:tav>
                                      </p:tavLst>
                                    </p:anim>
                                    <p:anim calcmode="lin" valueType="num">
                                      <p:cBhvr>
                                        <p:cTn id="42" dur="1000" fill="hold"/>
                                        <p:tgtEl>
                                          <p:spTgt spid="1905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ashreg.wav"/>
                                        </p:tgtEl>
                                      </p:cMediaNode>
                                    </p:audio>
                                  </p:subTnLst>
                                </p:cTn>
                              </p:par>
                            </p:childTnLst>
                          </p:cTn>
                        </p:par>
                        <p:par>
                          <p:cTn id="43" fill="hold" nodeType="afterGroup">
                            <p:stCondLst>
                              <p:cond delay="5500"/>
                            </p:stCondLst>
                            <p:childTnLst>
                              <p:par>
                                <p:cTn id="44" presetID="23" presetClass="entr" presetSubtype="16" fill="hold" nodeType="afterEffect">
                                  <p:stCondLst>
                                    <p:cond delay="0"/>
                                  </p:stCondLst>
                                  <p:childTnLst>
                                    <p:set>
                                      <p:cBhvr>
                                        <p:cTn id="45" dur="1" fill="hold">
                                          <p:stCondLst>
                                            <p:cond delay="0"/>
                                          </p:stCondLst>
                                        </p:cTn>
                                        <p:tgtEl>
                                          <p:spTgt spid="190507"/>
                                        </p:tgtEl>
                                        <p:attrNameLst>
                                          <p:attrName>style.visibility</p:attrName>
                                        </p:attrNameLst>
                                      </p:cBhvr>
                                      <p:to>
                                        <p:strVal val="visible"/>
                                      </p:to>
                                    </p:set>
                                    <p:anim calcmode="lin" valueType="num">
                                      <p:cBhvr>
                                        <p:cTn id="46" dur="1000" fill="hold"/>
                                        <p:tgtEl>
                                          <p:spTgt spid="190507"/>
                                        </p:tgtEl>
                                        <p:attrNameLst>
                                          <p:attrName>ppt_w</p:attrName>
                                        </p:attrNameLst>
                                      </p:cBhvr>
                                      <p:tavLst>
                                        <p:tav tm="0">
                                          <p:val>
                                            <p:fltVal val="0"/>
                                          </p:val>
                                        </p:tav>
                                        <p:tav tm="100000">
                                          <p:val>
                                            <p:strVal val="#ppt_w"/>
                                          </p:val>
                                        </p:tav>
                                      </p:tavLst>
                                    </p:anim>
                                    <p:anim calcmode="lin" valueType="num">
                                      <p:cBhvr>
                                        <p:cTn id="47" dur="1000" fill="hold"/>
                                        <p:tgtEl>
                                          <p:spTgt spid="1905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8" fill="hold" nodeType="afterGroup">
                            <p:stCondLst>
                              <p:cond delay="6500"/>
                            </p:stCondLst>
                            <p:childTnLst>
                              <p:par>
                                <p:cTn id="49" presetID="23" presetClass="entr" presetSubtype="16" fill="hold" nodeType="afterEffect">
                                  <p:stCondLst>
                                    <p:cond delay="0"/>
                                  </p:stCondLst>
                                  <p:childTnLst>
                                    <p:set>
                                      <p:cBhvr>
                                        <p:cTn id="50" dur="1" fill="hold">
                                          <p:stCondLst>
                                            <p:cond delay="0"/>
                                          </p:stCondLst>
                                        </p:cTn>
                                        <p:tgtEl>
                                          <p:spTgt spid="190508"/>
                                        </p:tgtEl>
                                        <p:attrNameLst>
                                          <p:attrName>style.visibility</p:attrName>
                                        </p:attrNameLst>
                                      </p:cBhvr>
                                      <p:to>
                                        <p:strVal val="visible"/>
                                      </p:to>
                                    </p:set>
                                    <p:anim calcmode="lin" valueType="num">
                                      <p:cBhvr>
                                        <p:cTn id="51" dur="1000" fill="hold"/>
                                        <p:tgtEl>
                                          <p:spTgt spid="190508"/>
                                        </p:tgtEl>
                                        <p:attrNameLst>
                                          <p:attrName>ppt_w</p:attrName>
                                        </p:attrNameLst>
                                      </p:cBhvr>
                                      <p:tavLst>
                                        <p:tav tm="0">
                                          <p:val>
                                            <p:fltVal val="0"/>
                                          </p:val>
                                        </p:tav>
                                        <p:tav tm="100000">
                                          <p:val>
                                            <p:strVal val="#ppt_w"/>
                                          </p:val>
                                        </p:tav>
                                      </p:tavLst>
                                    </p:anim>
                                    <p:anim calcmode="lin" valueType="num">
                                      <p:cBhvr>
                                        <p:cTn id="52" dur="1000" fill="hold"/>
                                        <p:tgtEl>
                                          <p:spTgt spid="1905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3" fill="hold" nodeType="afterGroup">
                            <p:stCondLst>
                              <p:cond delay="7500"/>
                            </p:stCondLst>
                            <p:childTnLst>
                              <p:par>
                                <p:cTn id="54" presetID="23" presetClass="entr" presetSubtype="16" fill="hold" nodeType="afterEffect">
                                  <p:stCondLst>
                                    <p:cond delay="0"/>
                                  </p:stCondLst>
                                  <p:childTnLst>
                                    <p:set>
                                      <p:cBhvr>
                                        <p:cTn id="55" dur="1" fill="hold">
                                          <p:stCondLst>
                                            <p:cond delay="0"/>
                                          </p:stCondLst>
                                        </p:cTn>
                                        <p:tgtEl>
                                          <p:spTgt spid="190509"/>
                                        </p:tgtEl>
                                        <p:attrNameLst>
                                          <p:attrName>style.visibility</p:attrName>
                                        </p:attrNameLst>
                                      </p:cBhvr>
                                      <p:to>
                                        <p:strVal val="visible"/>
                                      </p:to>
                                    </p:set>
                                    <p:anim calcmode="lin" valueType="num">
                                      <p:cBhvr>
                                        <p:cTn id="56" dur="1000" fill="hold"/>
                                        <p:tgtEl>
                                          <p:spTgt spid="190509"/>
                                        </p:tgtEl>
                                        <p:attrNameLst>
                                          <p:attrName>ppt_w</p:attrName>
                                        </p:attrNameLst>
                                      </p:cBhvr>
                                      <p:tavLst>
                                        <p:tav tm="0">
                                          <p:val>
                                            <p:fltVal val="0"/>
                                          </p:val>
                                        </p:tav>
                                        <p:tav tm="100000">
                                          <p:val>
                                            <p:strVal val="#ppt_w"/>
                                          </p:val>
                                        </p:tav>
                                      </p:tavLst>
                                    </p:anim>
                                    <p:anim calcmode="lin" valueType="num">
                                      <p:cBhvr>
                                        <p:cTn id="57" dur="1000" fill="hold"/>
                                        <p:tgtEl>
                                          <p:spTgt spid="19050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ashreg.wav"/>
                                        </p:tgtEl>
                                      </p:cMediaNode>
                                    </p:audio>
                                  </p:subTnLst>
                                </p:cTn>
                              </p:par>
                            </p:childTnLst>
                          </p:cTn>
                        </p:par>
                        <p:par>
                          <p:cTn id="58" fill="hold" nodeType="afterGroup">
                            <p:stCondLst>
                              <p:cond delay="8500"/>
                            </p:stCondLst>
                            <p:childTnLst>
                              <p:par>
                                <p:cTn id="59" presetID="23" presetClass="entr" presetSubtype="16" fill="hold" nodeType="afterEffect">
                                  <p:stCondLst>
                                    <p:cond delay="0"/>
                                  </p:stCondLst>
                                  <p:childTnLst>
                                    <p:set>
                                      <p:cBhvr>
                                        <p:cTn id="60" dur="1" fill="hold">
                                          <p:stCondLst>
                                            <p:cond delay="0"/>
                                          </p:stCondLst>
                                        </p:cTn>
                                        <p:tgtEl>
                                          <p:spTgt spid="190510"/>
                                        </p:tgtEl>
                                        <p:attrNameLst>
                                          <p:attrName>style.visibility</p:attrName>
                                        </p:attrNameLst>
                                      </p:cBhvr>
                                      <p:to>
                                        <p:strVal val="visible"/>
                                      </p:to>
                                    </p:set>
                                    <p:anim calcmode="lin" valueType="num">
                                      <p:cBhvr>
                                        <p:cTn id="61" dur="1000" fill="hold"/>
                                        <p:tgtEl>
                                          <p:spTgt spid="190510"/>
                                        </p:tgtEl>
                                        <p:attrNameLst>
                                          <p:attrName>ppt_w</p:attrName>
                                        </p:attrNameLst>
                                      </p:cBhvr>
                                      <p:tavLst>
                                        <p:tav tm="0">
                                          <p:val>
                                            <p:fltVal val="0"/>
                                          </p:val>
                                        </p:tav>
                                        <p:tav tm="100000">
                                          <p:val>
                                            <p:strVal val="#ppt_w"/>
                                          </p:val>
                                        </p:tav>
                                      </p:tavLst>
                                    </p:anim>
                                    <p:anim calcmode="lin" valueType="num">
                                      <p:cBhvr>
                                        <p:cTn id="62" dur="1000" fill="hold"/>
                                        <p:tgtEl>
                                          <p:spTgt spid="1905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190511"/>
                                        </p:tgtEl>
                                        <p:attrNameLst>
                                          <p:attrName>style.visibility</p:attrName>
                                        </p:attrNameLst>
                                      </p:cBhvr>
                                      <p:to>
                                        <p:strVal val="visible"/>
                                      </p:to>
                                    </p:set>
                                    <p:anim calcmode="lin" valueType="num">
                                      <p:cBhvr>
                                        <p:cTn id="66" dur="1000" fill="hold"/>
                                        <p:tgtEl>
                                          <p:spTgt spid="190511"/>
                                        </p:tgtEl>
                                        <p:attrNameLst>
                                          <p:attrName>ppt_w</p:attrName>
                                        </p:attrNameLst>
                                      </p:cBhvr>
                                      <p:tavLst>
                                        <p:tav tm="0">
                                          <p:val>
                                            <p:fltVal val="0"/>
                                          </p:val>
                                        </p:tav>
                                        <p:tav tm="100000">
                                          <p:val>
                                            <p:strVal val="#ppt_w"/>
                                          </p:val>
                                        </p:tav>
                                      </p:tavLst>
                                    </p:anim>
                                    <p:anim calcmode="lin" valueType="num">
                                      <p:cBhvr>
                                        <p:cTn id="67" dur="1000" fill="hold"/>
                                        <p:tgtEl>
                                          <p:spTgt spid="1905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3" name="cashreg.wav"/>
                                        </p:tgtEl>
                                      </p:cMediaNode>
                                    </p:audio>
                                  </p:subTnLst>
                                </p:cTn>
                              </p:par>
                            </p:childTnLst>
                          </p:cTn>
                        </p:par>
                        <p:par>
                          <p:cTn id="68" fill="hold" nodeType="afterGroup">
                            <p:stCondLst>
                              <p:cond delay="10500"/>
                            </p:stCondLst>
                            <p:childTnLst>
                              <p:par>
                                <p:cTn id="69" presetID="23" presetClass="entr" presetSubtype="16" fill="hold" grpId="0" nodeType="afterEffect">
                                  <p:stCondLst>
                                    <p:cond delay="0"/>
                                  </p:stCondLst>
                                  <p:childTnLst>
                                    <p:set>
                                      <p:cBhvr>
                                        <p:cTn id="70" dur="1" fill="hold">
                                          <p:stCondLst>
                                            <p:cond delay="0"/>
                                          </p:stCondLst>
                                        </p:cTn>
                                        <p:tgtEl>
                                          <p:spTgt spid="190512">
                                            <p:bg/>
                                          </p:spTgt>
                                        </p:tgtEl>
                                        <p:attrNameLst>
                                          <p:attrName>style.visibility</p:attrName>
                                        </p:attrNameLst>
                                      </p:cBhvr>
                                      <p:to>
                                        <p:strVal val="visible"/>
                                      </p:to>
                                    </p:set>
                                    <p:anim calcmode="lin" valueType="num">
                                      <p:cBhvr>
                                        <p:cTn id="71" dur="500" fill="hold"/>
                                        <p:tgtEl>
                                          <p:spTgt spid="190512">
                                            <p:bg/>
                                          </p:spTgt>
                                        </p:tgtEl>
                                        <p:attrNameLst>
                                          <p:attrName>ppt_w</p:attrName>
                                        </p:attrNameLst>
                                      </p:cBhvr>
                                      <p:tavLst>
                                        <p:tav tm="0">
                                          <p:val>
                                            <p:fltVal val="0"/>
                                          </p:val>
                                        </p:tav>
                                        <p:tav tm="100000">
                                          <p:val>
                                            <p:strVal val="#ppt_w"/>
                                          </p:val>
                                        </p:tav>
                                      </p:tavLst>
                                    </p:anim>
                                    <p:anim calcmode="lin" valueType="num">
                                      <p:cBhvr>
                                        <p:cTn id="72" dur="500" fill="hold"/>
                                        <p:tgtEl>
                                          <p:spTgt spid="190512">
                                            <p:bg/>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bomb.wav"/>
                                        </p:tgtEl>
                                      </p:cMediaNode>
                                    </p:audio>
                                  </p:subTnLst>
                                </p:cTn>
                              </p:par>
                              <p:par>
                                <p:cTn id="73" presetID="23" presetClass="entr" presetSubtype="16" fill="hold" grpId="0" nodeType="withEffect">
                                  <p:stCondLst>
                                    <p:cond delay="0"/>
                                  </p:stCondLst>
                                  <p:iterate type="lt">
                                    <p:tmPct val="0"/>
                                  </p:iterate>
                                  <p:childTnLst>
                                    <p:set>
                                      <p:cBhvr>
                                        <p:cTn id="74" dur="1" fill="hold">
                                          <p:stCondLst>
                                            <p:cond delay="0"/>
                                          </p:stCondLst>
                                        </p:cTn>
                                        <p:tgtEl>
                                          <p:spTgt spid="190512">
                                            <p:txEl>
                                              <p:pRg st="0" end="0"/>
                                            </p:txEl>
                                          </p:spTgt>
                                        </p:tgtEl>
                                        <p:attrNameLst>
                                          <p:attrName>style.visibility</p:attrName>
                                        </p:attrNameLst>
                                      </p:cBhvr>
                                      <p:to>
                                        <p:strVal val="visible"/>
                                      </p:to>
                                    </p:set>
                                    <p:anim calcmode="lin" valueType="num">
                                      <p:cBhvr>
                                        <p:cTn id="75" dur="500" fill="hold"/>
                                        <p:tgtEl>
                                          <p:spTgt spid="190512">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90512">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par>
                          <p:cTn id="77" fill="hold" nodeType="afterGroup">
                            <p:stCondLst>
                              <p:cond delay="11000"/>
                            </p:stCondLst>
                            <p:childTnLst>
                              <p:par>
                                <p:cTn id="78" presetID="28" presetClass="emph" presetSubtype="0" repeatCount="indefinite" fill="hold" nodeType="afterEffect">
                                  <p:stCondLst>
                                    <p:cond delay="0"/>
                                  </p:stCondLst>
                                  <p:iterate type="lt">
                                    <p:tmPct val="10000"/>
                                  </p:iterate>
                                  <p:childTnLst>
                                    <p:animClr clrSpc="rgb" dir="cw">
                                      <p:cBhvr override="childStyle">
                                        <p:cTn id="79" dur="500" fill="hold"/>
                                        <p:tgtEl>
                                          <p:spTgt spid="190512">
                                            <p:txEl>
                                              <p:pRg st="0" end="0"/>
                                            </p:txEl>
                                          </p:spTgt>
                                        </p:tgtEl>
                                        <p:attrNameLst>
                                          <p:attrName>style.color</p:attrName>
                                        </p:attrNameLst>
                                      </p:cBhvr>
                                      <p:to>
                                        <a:schemeClr val="accent2"/>
                                      </p:to>
                                    </p:animClr>
                                    <p:animClr clrSpc="rgb" dir="cw">
                                      <p:cBhvr>
                                        <p:cTn id="80" dur="500" fill="hold"/>
                                        <p:tgtEl>
                                          <p:spTgt spid="190512">
                                            <p:txEl>
                                              <p:pRg st="0" end="0"/>
                                            </p:txEl>
                                          </p:spTgt>
                                        </p:tgtEl>
                                        <p:attrNameLst>
                                          <p:attrName>fillcolor</p:attrName>
                                        </p:attrNameLst>
                                      </p:cBhvr>
                                      <p:to>
                                        <a:schemeClr val="accent2"/>
                                      </p:to>
                                    </p:animClr>
                                    <p:set>
                                      <p:cBhvr>
                                        <p:cTn id="81" dur="500" fill="hold"/>
                                        <p:tgtEl>
                                          <p:spTgt spid="190512">
                                            <p:txEl>
                                              <p:pRg st="0" end="0"/>
                                            </p:txEl>
                                          </p:spTgt>
                                        </p:tgtEl>
                                        <p:attrNameLst>
                                          <p:attrName>fill.type</p:attrName>
                                        </p:attrNameLst>
                                      </p:cBhvr>
                                      <p:to>
                                        <p:strVal val="solid"/>
                                      </p:to>
                                    </p:set>
                                    <p:anim to="1.5" calcmode="lin" valueType="num">
                                      <p:cBhvr override="childStyle">
                                        <p:cTn id="82" dur="500" fill="hold"/>
                                        <p:tgtEl>
                                          <p:spTgt spid="190512">
                                            <p:txEl>
                                              <p:pRg st="0" end="0"/>
                                            </p:txEl>
                                          </p:spTgt>
                                        </p:tgtEl>
                                        <p:attrNameLst>
                                          <p:attrName>style.fontSize</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xit" presetSubtype="32" fill="hold" nodeType="clickEffect">
                                  <p:stCondLst>
                                    <p:cond delay="0"/>
                                  </p:stCondLst>
                                  <p:iterate type="lt">
                                    <p:tmPct val="0"/>
                                  </p:iterate>
                                  <p:childTnLst>
                                    <p:anim calcmode="lin" valueType="num">
                                      <p:cBhvr>
                                        <p:cTn id="86" dur="500"/>
                                        <p:tgtEl>
                                          <p:spTgt spid="190512">
                                            <p:txEl>
                                              <p:pRg st="0" end="0"/>
                                            </p:txEl>
                                          </p:spTgt>
                                        </p:tgtEl>
                                        <p:attrNameLst>
                                          <p:attrName>ppt_w</p:attrName>
                                        </p:attrNameLst>
                                      </p:cBhvr>
                                      <p:tavLst>
                                        <p:tav tm="0">
                                          <p:val>
                                            <p:strVal val="ppt_w"/>
                                          </p:val>
                                        </p:tav>
                                        <p:tav tm="100000">
                                          <p:val>
                                            <p:fltVal val="0"/>
                                          </p:val>
                                        </p:tav>
                                      </p:tavLst>
                                    </p:anim>
                                    <p:anim calcmode="lin" valueType="num">
                                      <p:cBhvr>
                                        <p:cTn id="87" dur="500"/>
                                        <p:tgtEl>
                                          <p:spTgt spid="190512">
                                            <p:txEl>
                                              <p:pRg st="0" end="0"/>
                                            </p:txEl>
                                          </p:spTgt>
                                        </p:tgtEl>
                                        <p:attrNameLst>
                                          <p:attrName>ppt_h</p:attrName>
                                        </p:attrNameLst>
                                      </p:cBhvr>
                                      <p:tavLst>
                                        <p:tav tm="0">
                                          <p:val>
                                            <p:strVal val="ppt_h"/>
                                          </p:val>
                                        </p:tav>
                                        <p:tav tm="100000">
                                          <p:val>
                                            <p:fltVal val="0"/>
                                          </p:val>
                                        </p:tav>
                                      </p:tavLst>
                                    </p:anim>
                                    <p:set>
                                      <p:cBhvr>
                                        <p:cTn id="88" dur="1" fill="hold">
                                          <p:stCondLst>
                                            <p:cond delay="499"/>
                                          </p:stCondLst>
                                        </p:cTn>
                                        <p:tgtEl>
                                          <p:spTgt spid="190512">
                                            <p:txEl>
                                              <p:pRg st="0" end="0"/>
                                            </p:txEl>
                                          </p:spTgt>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190500"/>
                                        </p:tgtEl>
                                        <p:attrNameLst>
                                          <p:attrName>style.visibility</p:attrName>
                                        </p:attrNameLst>
                                      </p:cBhvr>
                                      <p:to>
                                        <p:strVal val="visible"/>
                                      </p:to>
                                    </p:set>
                                    <p:animEffect transition="in" filter="fade">
                                      <p:cBhvr>
                                        <p:cTn id="93" dur="1000"/>
                                        <p:tgtEl>
                                          <p:spTgt spid="190500"/>
                                        </p:tgtEl>
                                      </p:cBhvr>
                                    </p:animEffect>
                                    <p:anim calcmode="lin" valueType="num">
                                      <p:cBhvr>
                                        <p:cTn id="94" dur="1000" fill="hold"/>
                                        <p:tgtEl>
                                          <p:spTgt spid="190500"/>
                                        </p:tgtEl>
                                        <p:attrNameLst>
                                          <p:attrName>ppt_x</p:attrName>
                                        </p:attrNameLst>
                                      </p:cBhvr>
                                      <p:tavLst>
                                        <p:tav tm="0">
                                          <p:val>
                                            <p:strVal val="#ppt_x"/>
                                          </p:val>
                                        </p:tav>
                                        <p:tav tm="100000">
                                          <p:val>
                                            <p:strVal val="#ppt_x"/>
                                          </p:val>
                                        </p:tav>
                                      </p:tavLst>
                                    </p:anim>
                                    <p:anim calcmode="lin" valueType="num">
                                      <p:cBhvr>
                                        <p:cTn id="95" dur="900" decel="100000" fill="hold"/>
                                        <p:tgtEl>
                                          <p:spTgt spid="190500"/>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0500"/>
                                        </p:tgtEl>
                                        <p:attrNameLst>
                                          <p:attrName>ppt_y</p:attrName>
                                        </p:attrNameLst>
                                      </p:cBhvr>
                                      <p:tavLst>
                                        <p:tav tm="0">
                                          <p:val>
                                            <p:strVal val="#ppt_y-.03"/>
                                          </p:val>
                                        </p:tav>
                                        <p:tav tm="100000">
                                          <p:val>
                                            <p:strVal val="#ppt_y"/>
                                          </p:val>
                                        </p:tav>
                                      </p:tavLst>
                                    </p:anim>
                                  </p:childTnLst>
                                </p:cTn>
                              </p:par>
                            </p:childTnLst>
                          </p:cTn>
                        </p:par>
                        <p:par>
                          <p:cTn id="97" fill="hold" nodeType="afterGroup">
                            <p:stCondLst>
                              <p:cond delay="1000"/>
                            </p:stCondLst>
                            <p:childTnLst>
                              <p:par>
                                <p:cTn id="98" presetID="23" presetClass="entr" presetSubtype="16" fill="hold" nodeType="afterEffect">
                                  <p:stCondLst>
                                    <p:cond delay="0"/>
                                  </p:stCondLst>
                                  <p:childTnLst>
                                    <p:set>
                                      <p:cBhvr>
                                        <p:cTn id="99" dur="1" fill="hold">
                                          <p:stCondLst>
                                            <p:cond delay="0"/>
                                          </p:stCondLst>
                                        </p:cTn>
                                        <p:tgtEl>
                                          <p:spTgt spid="190514"/>
                                        </p:tgtEl>
                                        <p:attrNameLst>
                                          <p:attrName>style.visibility</p:attrName>
                                        </p:attrNameLst>
                                      </p:cBhvr>
                                      <p:to>
                                        <p:strVal val="visible"/>
                                      </p:to>
                                    </p:set>
                                    <p:anim calcmode="lin" valueType="num">
                                      <p:cBhvr>
                                        <p:cTn id="100" dur="500" fill="hold"/>
                                        <p:tgtEl>
                                          <p:spTgt spid="190514"/>
                                        </p:tgtEl>
                                        <p:attrNameLst>
                                          <p:attrName>ppt_w</p:attrName>
                                        </p:attrNameLst>
                                      </p:cBhvr>
                                      <p:tavLst>
                                        <p:tav tm="0">
                                          <p:val>
                                            <p:fltVal val="0"/>
                                          </p:val>
                                        </p:tav>
                                        <p:tav tm="100000">
                                          <p:val>
                                            <p:strVal val="#ppt_w"/>
                                          </p:val>
                                        </p:tav>
                                      </p:tavLst>
                                    </p:anim>
                                    <p:anim calcmode="lin" valueType="num">
                                      <p:cBhvr>
                                        <p:cTn id="101" dur="500" fill="hold"/>
                                        <p:tgtEl>
                                          <p:spTgt spid="1905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9" grpId="0"/>
      <p:bldP spid="190500" grpId="0"/>
      <p:bldP spid="190501" grpId="0" animBg="1"/>
      <p:bldP spid="190512"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4"/>
          <p:cNvSpPr txBox="1">
            <a:spLocks noChangeArrowheads="1"/>
          </p:cNvSpPr>
          <p:nvPr/>
        </p:nvSpPr>
        <p:spPr bwMode="auto">
          <a:xfrm flipV="1">
            <a:off x="2895601" y="914401"/>
            <a:ext cx="2073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pPr algn="ctr"/>
            <a:endParaRPr lang="vi-VN" altLang="en-US">
              <a:latin typeface="Times New Roman" panose="02020603050405020304" pitchFamily="18" charset="0"/>
            </a:endParaRPr>
          </a:p>
        </p:txBody>
      </p:sp>
      <p:sp>
        <p:nvSpPr>
          <p:cNvPr id="81925" name="Rectangle 5"/>
          <p:cNvSpPr>
            <a:spLocks noChangeArrowheads="1"/>
          </p:cNvSpPr>
          <p:nvPr/>
        </p:nvSpPr>
        <p:spPr bwMode="auto">
          <a:xfrm>
            <a:off x="2514600" y="1485900"/>
            <a:ext cx="7086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lnSpc>
                <a:spcPct val="120000"/>
              </a:lnSpc>
            </a:pPr>
            <a:r>
              <a:rPr lang="en-US" altLang="en-US" sz="2400" b="1" dirty="0" err="1">
                <a:solidFill>
                  <a:schemeClr val="accent2"/>
                </a:solidFill>
              </a:rPr>
              <a:t>Để</a:t>
            </a:r>
            <a:r>
              <a:rPr lang="en-US" altLang="en-US" sz="2400" b="1" dirty="0">
                <a:solidFill>
                  <a:schemeClr val="accent2"/>
                </a:solidFill>
              </a:rPr>
              <a:t> </a:t>
            </a:r>
            <a:r>
              <a:rPr lang="en-US" altLang="en-US" sz="2400" b="1" dirty="0" err="1">
                <a:solidFill>
                  <a:schemeClr val="accent2"/>
                </a:solidFill>
              </a:rPr>
              <a:t>công</a:t>
            </a:r>
            <a:r>
              <a:rPr lang="en-US" altLang="en-US" sz="2400" b="1" dirty="0">
                <a:solidFill>
                  <a:schemeClr val="accent2"/>
                </a:solidFill>
              </a:rPr>
              <a:t> </a:t>
            </a:r>
            <a:r>
              <a:rPr lang="en-US" altLang="en-US" sz="2400" b="1" dirty="0" err="1">
                <a:solidFill>
                  <a:schemeClr val="accent2"/>
                </a:solidFill>
              </a:rPr>
              <a:t>việc</a:t>
            </a:r>
            <a:r>
              <a:rPr lang="en-US" altLang="en-US" sz="2400" b="1" dirty="0">
                <a:solidFill>
                  <a:schemeClr val="accent2"/>
                </a:solidFill>
              </a:rPr>
              <a:t> </a:t>
            </a:r>
            <a:r>
              <a:rPr lang="en-US" altLang="en-US" sz="2400" b="1" dirty="0" err="1">
                <a:solidFill>
                  <a:schemeClr val="accent2"/>
                </a:solidFill>
              </a:rPr>
              <a:t>của</a:t>
            </a:r>
            <a:r>
              <a:rPr lang="en-US" altLang="en-US" sz="2400" b="1" dirty="0">
                <a:solidFill>
                  <a:schemeClr val="accent2"/>
                </a:solidFill>
              </a:rPr>
              <a:t> </a:t>
            </a:r>
            <a:r>
              <a:rPr lang="en-US" altLang="en-US" sz="2400" b="1" dirty="0" err="1">
                <a:solidFill>
                  <a:schemeClr val="accent2"/>
                </a:solidFill>
              </a:rPr>
              <a:t>Uỷ</a:t>
            </a:r>
            <a:r>
              <a:rPr lang="en-US" altLang="en-US" sz="2400" b="1" dirty="0">
                <a:solidFill>
                  <a:schemeClr val="accent2"/>
                </a:solidFill>
              </a:rPr>
              <a:t> ban </a:t>
            </a:r>
            <a:r>
              <a:rPr lang="en-US" altLang="en-US" sz="2400" b="1" dirty="0" err="1">
                <a:solidFill>
                  <a:schemeClr val="accent2"/>
                </a:solidFill>
              </a:rPr>
              <a:t>nhân</a:t>
            </a:r>
            <a:r>
              <a:rPr lang="en-US" altLang="en-US" sz="2400" b="1" dirty="0">
                <a:solidFill>
                  <a:schemeClr val="accent2"/>
                </a:solidFill>
              </a:rPr>
              <a:t> </a:t>
            </a:r>
            <a:r>
              <a:rPr lang="en-US" altLang="en-US" sz="2400" b="1" dirty="0" err="1">
                <a:solidFill>
                  <a:schemeClr val="accent2"/>
                </a:solidFill>
              </a:rPr>
              <a:t>dân</a:t>
            </a:r>
            <a:r>
              <a:rPr lang="en-US" altLang="en-US" sz="2400" b="1" dirty="0">
                <a:solidFill>
                  <a:schemeClr val="accent2"/>
                </a:solidFill>
              </a:rPr>
              <a:t> </a:t>
            </a:r>
            <a:r>
              <a:rPr lang="en-US" altLang="en-US" sz="2400" b="1" dirty="0" err="1">
                <a:solidFill>
                  <a:schemeClr val="accent2"/>
                </a:solidFill>
              </a:rPr>
              <a:t>xã</a:t>
            </a:r>
            <a:r>
              <a:rPr lang="en-US" altLang="en-US" sz="2400" b="1" dirty="0">
                <a:solidFill>
                  <a:schemeClr val="accent2"/>
                </a:solidFill>
              </a:rPr>
              <a:t> </a:t>
            </a:r>
            <a:r>
              <a:rPr lang="vi-VN" altLang="en-US" sz="2400" b="1" dirty="0">
                <a:solidFill>
                  <a:schemeClr val="accent2"/>
                </a:solidFill>
              </a:rPr>
              <a:t>phường </a:t>
            </a:r>
            <a:r>
              <a:rPr lang="en-US" altLang="en-US" sz="2400" b="1" dirty="0" err="1">
                <a:solidFill>
                  <a:schemeClr val="accent2"/>
                </a:solidFill>
              </a:rPr>
              <a:t>đạt</a:t>
            </a:r>
            <a:r>
              <a:rPr lang="en-US" altLang="en-US" sz="2400" b="1" dirty="0">
                <a:solidFill>
                  <a:schemeClr val="accent2"/>
                </a:solidFill>
              </a:rPr>
              <a:t> </a:t>
            </a:r>
            <a:r>
              <a:rPr lang="en-US" altLang="en-US" sz="2400" b="1" dirty="0" err="1">
                <a:solidFill>
                  <a:schemeClr val="accent2"/>
                </a:solidFill>
              </a:rPr>
              <a:t>kết</a:t>
            </a:r>
            <a:r>
              <a:rPr lang="en-US" altLang="en-US" sz="2400" b="1" dirty="0">
                <a:solidFill>
                  <a:schemeClr val="accent2"/>
                </a:solidFill>
              </a:rPr>
              <a:t> </a:t>
            </a:r>
            <a:r>
              <a:rPr lang="en-US" altLang="en-US" sz="2400" b="1" dirty="0" err="1">
                <a:solidFill>
                  <a:schemeClr val="accent2"/>
                </a:solidFill>
              </a:rPr>
              <a:t>quả</a:t>
            </a:r>
            <a:r>
              <a:rPr lang="en-US" altLang="en-US" sz="2400" b="1" dirty="0">
                <a:solidFill>
                  <a:schemeClr val="accent2"/>
                </a:solidFill>
              </a:rPr>
              <a:t> </a:t>
            </a:r>
            <a:r>
              <a:rPr lang="en-US" altLang="en-US" sz="2400" b="1" dirty="0" err="1">
                <a:solidFill>
                  <a:schemeClr val="accent2"/>
                </a:solidFill>
              </a:rPr>
              <a:t>tốt</a:t>
            </a:r>
            <a:r>
              <a:rPr lang="en-US" altLang="en-US" sz="2400" b="1" dirty="0">
                <a:solidFill>
                  <a:schemeClr val="accent2"/>
                </a:solidFill>
              </a:rPr>
              <a:t>, </a:t>
            </a:r>
            <a:r>
              <a:rPr lang="en-US" altLang="en-US" sz="2400" b="1" dirty="0" err="1">
                <a:solidFill>
                  <a:schemeClr val="accent2"/>
                </a:solidFill>
              </a:rPr>
              <a:t>mọi</a:t>
            </a:r>
            <a:r>
              <a:rPr lang="en-US" altLang="en-US" sz="2400" b="1" dirty="0">
                <a:solidFill>
                  <a:schemeClr val="accent2"/>
                </a:solidFill>
              </a:rPr>
              <a:t> </a:t>
            </a:r>
            <a:r>
              <a:rPr lang="en-US" altLang="en-US" sz="2400" b="1" dirty="0" err="1">
                <a:solidFill>
                  <a:schemeClr val="accent2"/>
                </a:solidFill>
              </a:rPr>
              <a:t>người</a:t>
            </a:r>
            <a:r>
              <a:rPr lang="en-US" altLang="en-US" sz="2400" b="1" dirty="0">
                <a:solidFill>
                  <a:schemeClr val="accent2"/>
                </a:solidFill>
              </a:rPr>
              <a:t> </a:t>
            </a:r>
            <a:r>
              <a:rPr lang="en-US" altLang="en-US" sz="2400" b="1" dirty="0" err="1">
                <a:solidFill>
                  <a:schemeClr val="accent2"/>
                </a:solidFill>
              </a:rPr>
              <a:t>phải</a:t>
            </a:r>
            <a:r>
              <a:rPr lang="en-US" altLang="en-US" sz="2400" b="1" dirty="0">
                <a:solidFill>
                  <a:schemeClr val="accent2"/>
                </a:solidFill>
              </a:rPr>
              <a:t> </a:t>
            </a:r>
            <a:r>
              <a:rPr lang="en-US" altLang="en-US" sz="2400" b="1" dirty="0" err="1">
                <a:solidFill>
                  <a:schemeClr val="accent2"/>
                </a:solidFill>
              </a:rPr>
              <a:t>làm</a:t>
            </a:r>
            <a:r>
              <a:rPr lang="en-US" altLang="en-US" sz="2400" b="1" dirty="0">
                <a:solidFill>
                  <a:schemeClr val="accent2"/>
                </a:solidFill>
              </a:rPr>
              <a:t> </a:t>
            </a:r>
            <a:r>
              <a:rPr lang="en-US" altLang="en-US" sz="2400" b="1" dirty="0" err="1">
                <a:solidFill>
                  <a:schemeClr val="accent2"/>
                </a:solidFill>
              </a:rPr>
              <a:t>gì</a:t>
            </a:r>
            <a:r>
              <a:rPr lang="en-US" altLang="en-US" sz="2400" b="1" dirty="0">
                <a:solidFill>
                  <a:schemeClr val="accent2"/>
                </a:solidFill>
              </a:rPr>
              <a:t>?</a:t>
            </a:r>
          </a:p>
        </p:txBody>
      </p:sp>
      <p:sp>
        <p:nvSpPr>
          <p:cNvPr id="81939" name="AutoShape 19"/>
          <p:cNvSpPr>
            <a:spLocks noChangeArrowheads="1"/>
          </p:cNvSpPr>
          <p:nvPr/>
        </p:nvSpPr>
        <p:spPr bwMode="auto">
          <a:xfrm>
            <a:off x="2514600" y="2781300"/>
            <a:ext cx="7010400" cy="2743200"/>
          </a:xfrm>
          <a:prstGeom prst="horizontalScroll">
            <a:avLst>
              <a:gd name="adj" fmla="val 19273"/>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nSpc>
                <a:spcPct val="120000"/>
              </a:lnSpc>
              <a:spcBef>
                <a:spcPct val="20000"/>
              </a:spcBef>
            </a:pPr>
            <a:endParaRPr lang="en-US" altLang="en-US" sz="2200" b="1" i="1" dirty="0">
              <a:solidFill>
                <a:srgbClr val="0000FF"/>
              </a:solidFill>
            </a:endParaRPr>
          </a:p>
          <a:p>
            <a:pPr algn="just">
              <a:lnSpc>
                <a:spcPct val="120000"/>
              </a:lnSpc>
              <a:spcBef>
                <a:spcPct val="20000"/>
              </a:spcBef>
            </a:pPr>
            <a:r>
              <a:rPr lang="en-US" altLang="en-US" sz="2200" b="1" i="1" dirty="0" err="1">
                <a:solidFill>
                  <a:schemeClr val="tx1"/>
                </a:solidFill>
              </a:rPr>
              <a:t>Mọi</a:t>
            </a:r>
            <a:r>
              <a:rPr lang="en-US" altLang="en-US" sz="2200" b="1" i="1" dirty="0">
                <a:solidFill>
                  <a:schemeClr val="tx1"/>
                </a:solidFill>
              </a:rPr>
              <a:t> </a:t>
            </a:r>
            <a:r>
              <a:rPr lang="en-US" altLang="en-US" sz="2200" b="1" i="1" dirty="0" err="1">
                <a:solidFill>
                  <a:schemeClr val="tx1"/>
                </a:solidFill>
              </a:rPr>
              <a:t>người</a:t>
            </a:r>
            <a:r>
              <a:rPr lang="en-US" altLang="en-US" sz="2200" b="1" i="1" dirty="0">
                <a:solidFill>
                  <a:schemeClr val="tx1"/>
                </a:solidFill>
              </a:rPr>
              <a:t> </a:t>
            </a:r>
            <a:r>
              <a:rPr lang="en-US" altLang="en-US" sz="2200" b="1" i="1" dirty="0" err="1">
                <a:solidFill>
                  <a:schemeClr val="tx1"/>
                </a:solidFill>
              </a:rPr>
              <a:t>đều</a:t>
            </a:r>
            <a:r>
              <a:rPr lang="en-US" altLang="en-US" sz="2200" b="1" i="1" dirty="0">
                <a:solidFill>
                  <a:schemeClr val="tx1"/>
                </a:solidFill>
              </a:rPr>
              <a:t> </a:t>
            </a:r>
            <a:r>
              <a:rPr lang="en-US" altLang="en-US" sz="2200" b="1" i="1" dirty="0" err="1">
                <a:solidFill>
                  <a:schemeClr val="tx1"/>
                </a:solidFill>
              </a:rPr>
              <a:t>phải</a:t>
            </a:r>
            <a:r>
              <a:rPr lang="en-US" altLang="en-US" sz="2200" b="1" i="1" dirty="0">
                <a:solidFill>
                  <a:schemeClr val="tx1"/>
                </a:solidFill>
              </a:rPr>
              <a:t> </a:t>
            </a:r>
            <a:r>
              <a:rPr lang="en-US" altLang="en-US" sz="2200" b="1" i="1" dirty="0" err="1">
                <a:solidFill>
                  <a:schemeClr val="tx1"/>
                </a:solidFill>
              </a:rPr>
              <a:t>tôn</a:t>
            </a:r>
            <a:r>
              <a:rPr lang="en-US" altLang="en-US" sz="2200" b="1" i="1" dirty="0">
                <a:solidFill>
                  <a:schemeClr val="tx1"/>
                </a:solidFill>
              </a:rPr>
              <a:t> </a:t>
            </a:r>
            <a:r>
              <a:rPr lang="en-US" altLang="en-US" sz="2200" b="1" i="1" dirty="0" err="1">
                <a:solidFill>
                  <a:schemeClr val="tx1"/>
                </a:solidFill>
              </a:rPr>
              <a:t>trọng</a:t>
            </a:r>
            <a:r>
              <a:rPr lang="en-US" altLang="en-US" sz="2200" b="1" i="1" dirty="0">
                <a:solidFill>
                  <a:schemeClr val="tx1"/>
                </a:solidFill>
              </a:rPr>
              <a:t> </a:t>
            </a:r>
            <a:r>
              <a:rPr lang="en-US" altLang="en-US" sz="2200" b="1" i="1" dirty="0" err="1">
                <a:solidFill>
                  <a:schemeClr val="tx1"/>
                </a:solidFill>
              </a:rPr>
              <a:t>Uỷ</a:t>
            </a:r>
            <a:r>
              <a:rPr lang="en-US" altLang="en-US" sz="2200" b="1" i="1" dirty="0">
                <a:solidFill>
                  <a:schemeClr val="tx1"/>
                </a:solidFill>
              </a:rPr>
              <a:t> ban </a:t>
            </a:r>
            <a:r>
              <a:rPr lang="en-US" altLang="en-US" sz="2200" b="1" i="1" dirty="0" err="1">
                <a:solidFill>
                  <a:schemeClr val="tx1"/>
                </a:solidFill>
              </a:rPr>
              <a:t>nhân</a:t>
            </a:r>
            <a:r>
              <a:rPr lang="en-US" altLang="en-US" sz="2200" b="1" i="1" dirty="0">
                <a:solidFill>
                  <a:schemeClr val="tx1"/>
                </a:solidFill>
              </a:rPr>
              <a:t> </a:t>
            </a:r>
            <a:r>
              <a:rPr lang="en-US" altLang="en-US" sz="2200" b="1" i="1" dirty="0" err="1">
                <a:solidFill>
                  <a:schemeClr val="tx1"/>
                </a:solidFill>
              </a:rPr>
              <a:t>dân</a:t>
            </a:r>
            <a:r>
              <a:rPr lang="en-US" altLang="en-US" sz="2200" b="1" i="1" dirty="0">
                <a:solidFill>
                  <a:schemeClr val="tx1"/>
                </a:solidFill>
              </a:rPr>
              <a:t>, </a:t>
            </a:r>
          </a:p>
          <a:p>
            <a:pPr algn="just">
              <a:lnSpc>
                <a:spcPct val="120000"/>
              </a:lnSpc>
              <a:spcBef>
                <a:spcPct val="20000"/>
              </a:spcBef>
            </a:pPr>
            <a:r>
              <a:rPr lang="en-US" altLang="en-US" sz="2200" b="1" i="1" dirty="0" err="1">
                <a:solidFill>
                  <a:schemeClr val="tx1"/>
                </a:solidFill>
              </a:rPr>
              <a:t>tuân</a:t>
            </a:r>
            <a:r>
              <a:rPr lang="en-US" altLang="en-US" sz="2200" b="1" i="1" dirty="0">
                <a:solidFill>
                  <a:schemeClr val="tx1"/>
                </a:solidFill>
              </a:rPr>
              <a:t> </a:t>
            </a:r>
            <a:r>
              <a:rPr lang="en-US" altLang="en-US" sz="2200" b="1" i="1" dirty="0" err="1">
                <a:solidFill>
                  <a:schemeClr val="tx1"/>
                </a:solidFill>
              </a:rPr>
              <a:t>theo</a:t>
            </a:r>
            <a:r>
              <a:rPr lang="en-US" altLang="en-US" sz="2200" b="1" i="1" dirty="0">
                <a:solidFill>
                  <a:schemeClr val="tx1"/>
                </a:solidFill>
              </a:rPr>
              <a:t> </a:t>
            </a:r>
            <a:r>
              <a:rPr lang="en-US" altLang="en-US" sz="2200" b="1" i="1" dirty="0" err="1">
                <a:solidFill>
                  <a:schemeClr val="tx1"/>
                </a:solidFill>
              </a:rPr>
              <a:t>các</a:t>
            </a:r>
            <a:r>
              <a:rPr lang="en-US" altLang="en-US" sz="2200" b="1" i="1" dirty="0">
                <a:solidFill>
                  <a:schemeClr val="tx1"/>
                </a:solidFill>
              </a:rPr>
              <a:t> </a:t>
            </a:r>
            <a:r>
              <a:rPr lang="en-US" altLang="en-US" sz="2200" b="1" i="1" dirty="0" err="1">
                <a:solidFill>
                  <a:schemeClr val="tx1"/>
                </a:solidFill>
              </a:rPr>
              <a:t>quy</a:t>
            </a:r>
            <a:r>
              <a:rPr lang="en-US" altLang="en-US" sz="2200" b="1" i="1" dirty="0">
                <a:solidFill>
                  <a:schemeClr val="tx1"/>
                </a:solidFill>
              </a:rPr>
              <a:t> </a:t>
            </a:r>
            <a:r>
              <a:rPr lang="en-US" altLang="en-US" sz="2200" b="1" i="1" dirty="0" err="1">
                <a:solidFill>
                  <a:schemeClr val="tx1"/>
                </a:solidFill>
              </a:rPr>
              <a:t>định</a:t>
            </a:r>
            <a:r>
              <a:rPr lang="en-US" altLang="en-US" sz="2200" b="1" i="1" dirty="0">
                <a:solidFill>
                  <a:schemeClr val="tx1"/>
                </a:solidFill>
              </a:rPr>
              <a:t> </a:t>
            </a:r>
            <a:r>
              <a:rPr lang="en-US" altLang="en-US" sz="2200" b="1" i="1" dirty="0" err="1">
                <a:solidFill>
                  <a:schemeClr val="tx1"/>
                </a:solidFill>
              </a:rPr>
              <a:t>của</a:t>
            </a:r>
            <a:r>
              <a:rPr lang="en-US" altLang="en-US" sz="2200" b="1" i="1" dirty="0">
                <a:solidFill>
                  <a:schemeClr val="tx1"/>
                </a:solidFill>
              </a:rPr>
              <a:t> </a:t>
            </a:r>
            <a:r>
              <a:rPr lang="en-US" altLang="en-US" sz="2200" b="1" i="1" dirty="0" err="1">
                <a:solidFill>
                  <a:schemeClr val="tx1"/>
                </a:solidFill>
              </a:rPr>
              <a:t>Uỷ</a:t>
            </a:r>
            <a:r>
              <a:rPr lang="en-US" altLang="en-US" sz="2200" b="1" i="1" dirty="0">
                <a:solidFill>
                  <a:schemeClr val="tx1"/>
                </a:solidFill>
              </a:rPr>
              <a:t> ban </a:t>
            </a:r>
            <a:r>
              <a:rPr lang="en-US" altLang="en-US" sz="2200" b="1" i="1" dirty="0" err="1">
                <a:solidFill>
                  <a:schemeClr val="tx1"/>
                </a:solidFill>
              </a:rPr>
              <a:t>nhân</a:t>
            </a:r>
            <a:r>
              <a:rPr lang="en-US" altLang="en-US" sz="2200" b="1" i="1" dirty="0">
                <a:solidFill>
                  <a:schemeClr val="tx1"/>
                </a:solidFill>
              </a:rPr>
              <a:t> </a:t>
            </a:r>
            <a:r>
              <a:rPr lang="en-US" altLang="en-US" sz="2200" b="1" i="1" dirty="0" err="1">
                <a:solidFill>
                  <a:schemeClr val="tx1"/>
                </a:solidFill>
              </a:rPr>
              <a:t>dân</a:t>
            </a:r>
            <a:r>
              <a:rPr lang="en-US" altLang="en-US" sz="2200" b="1" i="1" dirty="0">
                <a:solidFill>
                  <a:schemeClr val="tx1"/>
                </a:solidFill>
              </a:rPr>
              <a:t>, </a:t>
            </a:r>
          </a:p>
          <a:p>
            <a:pPr algn="just">
              <a:lnSpc>
                <a:spcPct val="120000"/>
              </a:lnSpc>
              <a:spcBef>
                <a:spcPct val="20000"/>
              </a:spcBef>
            </a:pPr>
            <a:r>
              <a:rPr lang="en-US" altLang="en-US" sz="2200" b="1" i="1" dirty="0" err="1">
                <a:solidFill>
                  <a:schemeClr val="tx1"/>
                </a:solidFill>
              </a:rPr>
              <a:t>giúp</a:t>
            </a:r>
            <a:r>
              <a:rPr lang="en-US" altLang="en-US" sz="2200" b="1" i="1" dirty="0">
                <a:solidFill>
                  <a:schemeClr val="tx1"/>
                </a:solidFill>
              </a:rPr>
              <a:t> </a:t>
            </a:r>
            <a:r>
              <a:rPr lang="en-US" altLang="en-US" sz="2200" b="1" i="1" dirty="0" err="1">
                <a:solidFill>
                  <a:schemeClr val="tx1"/>
                </a:solidFill>
              </a:rPr>
              <a:t>đỡ</a:t>
            </a:r>
            <a:r>
              <a:rPr lang="en-US" altLang="en-US" sz="2200" b="1" i="1" dirty="0">
                <a:solidFill>
                  <a:schemeClr val="tx1"/>
                </a:solidFill>
              </a:rPr>
              <a:t> </a:t>
            </a:r>
            <a:r>
              <a:rPr lang="en-US" altLang="en-US" sz="2200" b="1" i="1" dirty="0" err="1">
                <a:solidFill>
                  <a:schemeClr val="tx1"/>
                </a:solidFill>
              </a:rPr>
              <a:t>Uỷ</a:t>
            </a:r>
            <a:r>
              <a:rPr lang="en-US" altLang="en-US" sz="2200" b="1" i="1" dirty="0">
                <a:solidFill>
                  <a:schemeClr val="tx1"/>
                </a:solidFill>
              </a:rPr>
              <a:t> ban </a:t>
            </a:r>
            <a:r>
              <a:rPr lang="en-US" altLang="en-US" sz="2200" b="1" i="1" dirty="0" err="1">
                <a:solidFill>
                  <a:schemeClr val="tx1"/>
                </a:solidFill>
              </a:rPr>
              <a:t>nhân</a:t>
            </a:r>
            <a:r>
              <a:rPr lang="en-US" altLang="en-US" sz="2200" b="1" i="1" dirty="0">
                <a:solidFill>
                  <a:schemeClr val="tx1"/>
                </a:solidFill>
              </a:rPr>
              <a:t> </a:t>
            </a:r>
            <a:r>
              <a:rPr lang="en-US" altLang="en-US" sz="2200" b="1" i="1" dirty="0" err="1">
                <a:solidFill>
                  <a:schemeClr val="tx1"/>
                </a:solidFill>
              </a:rPr>
              <a:t>dân</a:t>
            </a:r>
            <a:r>
              <a:rPr lang="en-US" altLang="en-US" sz="2200" b="1" i="1" dirty="0">
                <a:solidFill>
                  <a:schemeClr val="tx1"/>
                </a:solidFill>
              </a:rPr>
              <a:t> </a:t>
            </a:r>
            <a:r>
              <a:rPr lang="en-US" altLang="en-US" sz="2200" b="1" i="1" dirty="0" err="1">
                <a:solidFill>
                  <a:schemeClr val="tx1"/>
                </a:solidFill>
              </a:rPr>
              <a:t>hoàn</a:t>
            </a:r>
            <a:r>
              <a:rPr lang="en-US" altLang="en-US" sz="2200" b="1" i="1" dirty="0">
                <a:solidFill>
                  <a:schemeClr val="tx1"/>
                </a:solidFill>
              </a:rPr>
              <a:t> </a:t>
            </a:r>
            <a:r>
              <a:rPr lang="en-US" altLang="en-US" sz="2200" b="1" i="1" dirty="0" err="1">
                <a:solidFill>
                  <a:schemeClr val="tx1"/>
                </a:solidFill>
              </a:rPr>
              <a:t>thành</a:t>
            </a:r>
            <a:r>
              <a:rPr lang="en-US" altLang="en-US" sz="2200" b="1" i="1" dirty="0">
                <a:solidFill>
                  <a:schemeClr val="tx1"/>
                </a:solidFill>
              </a:rPr>
              <a:t> </a:t>
            </a:r>
            <a:r>
              <a:rPr lang="en-US" altLang="en-US" sz="2200" b="1" i="1" dirty="0" err="1">
                <a:solidFill>
                  <a:schemeClr val="tx1"/>
                </a:solidFill>
              </a:rPr>
              <a:t>công</a:t>
            </a:r>
            <a:r>
              <a:rPr lang="en-US" altLang="en-US" sz="2200" b="1" i="1" dirty="0">
                <a:solidFill>
                  <a:schemeClr val="tx1"/>
                </a:solidFill>
              </a:rPr>
              <a:t> </a:t>
            </a:r>
            <a:r>
              <a:rPr lang="en-US" altLang="en-US" sz="2200" b="1" i="1" dirty="0" err="1">
                <a:solidFill>
                  <a:schemeClr val="tx1"/>
                </a:solidFill>
              </a:rPr>
              <a:t>việc</a:t>
            </a:r>
            <a:r>
              <a:rPr lang="en-US" altLang="en-US" sz="2200" b="1" i="1" dirty="0">
                <a:solidFill>
                  <a:schemeClr val="tx1"/>
                </a:solidFill>
              </a:rPr>
              <a:t>.</a:t>
            </a:r>
          </a:p>
          <a:p>
            <a:pPr>
              <a:lnSpc>
                <a:spcPct val="120000"/>
              </a:lnSpc>
            </a:pPr>
            <a:endParaRPr lang="en-US" altLang="en-US" sz="2200" dirty="0"/>
          </a:p>
        </p:txBody>
      </p:sp>
    </p:spTree>
    <p:extLst>
      <p:ext uri="{BB962C8B-B14F-4D97-AF65-F5344CB8AC3E}">
        <p14:creationId xmlns:p14="http://schemas.microsoft.com/office/powerpoint/2010/main" val="3345102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500" fill="hold"/>
                                        <p:tgtEl>
                                          <p:spTgt spid="81925"/>
                                        </p:tgtEl>
                                        <p:attrNameLst>
                                          <p:attrName>ppt_x</p:attrName>
                                        </p:attrNameLst>
                                      </p:cBhvr>
                                      <p:tavLst>
                                        <p:tav tm="0">
                                          <p:val>
                                            <p:strVal val="0-#ppt_w/2"/>
                                          </p:val>
                                        </p:tav>
                                        <p:tav tm="100000">
                                          <p:val>
                                            <p:strVal val="#ppt_x"/>
                                          </p:val>
                                        </p:tav>
                                      </p:tavLst>
                                    </p:anim>
                                    <p:anim calcmode="lin" valueType="num">
                                      <p:cBhvr additive="base">
                                        <p:cTn id="8" dur="500" fill="hold"/>
                                        <p:tgtEl>
                                          <p:spTgt spid="819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81939"/>
                                        </p:tgtEl>
                                        <p:attrNameLst>
                                          <p:attrName>style.visibility</p:attrName>
                                        </p:attrNameLst>
                                      </p:cBhvr>
                                      <p:to>
                                        <p:strVal val="visible"/>
                                      </p:to>
                                    </p:set>
                                    <p:anim calcmode="lin" valueType="num">
                                      <p:cBhvr>
                                        <p:cTn id="13" dur="500" decel="50000" fill="hold">
                                          <p:stCondLst>
                                            <p:cond delay="0"/>
                                          </p:stCondLst>
                                        </p:cTn>
                                        <p:tgtEl>
                                          <p:spTgt spid="81939"/>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81939"/>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81939"/>
                                        </p:tgtEl>
                                        <p:attrNameLst>
                                          <p:attrName>ppt_w</p:attrName>
                                        </p:attrNameLst>
                                      </p:cBhvr>
                                      <p:tavLst>
                                        <p:tav tm="0">
                                          <p:val>
                                            <p:strVal val="#ppt_w*.05"/>
                                          </p:val>
                                        </p:tav>
                                        <p:tav tm="100000">
                                          <p:val>
                                            <p:strVal val="#ppt_w"/>
                                          </p:val>
                                        </p:tav>
                                      </p:tavLst>
                                    </p:anim>
                                    <p:anim calcmode="lin" valueType="num">
                                      <p:cBhvr>
                                        <p:cTn id="16" dur="1000" fill="hold"/>
                                        <p:tgtEl>
                                          <p:spTgt spid="81939"/>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81939"/>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81939"/>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81939"/>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81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819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3E7EC5-4374-410E-A64C-1100ED5CD484}"/>
              </a:ext>
            </a:extLst>
          </p:cNvPr>
          <p:cNvSpPr txBox="1"/>
          <p:nvPr/>
        </p:nvSpPr>
        <p:spPr>
          <a:xfrm>
            <a:off x="1767840" y="1052334"/>
            <a:ext cx="8656320" cy="1323439"/>
          </a:xfrm>
          <a:prstGeom prst="rect">
            <a:avLst/>
          </a:prstGeom>
          <a:noFill/>
        </p:spPr>
        <p:txBody>
          <a:bodyPr wrap="square" rtlCol="0">
            <a:spAutoFit/>
          </a:bodyPr>
          <a:lstStyle/>
          <a:p>
            <a:pPr algn="ctr"/>
            <a:r>
              <a:rPr lang="en-US" sz="8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0150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2274681" flipH="1" flipV="1">
            <a:off x="4015930" y="4380267"/>
            <a:ext cx="2057990" cy="8378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6149" y="1000809"/>
            <a:ext cx="5851565" cy="2559387"/>
          </a:xfrm>
          <a:prstGeom prst="rect">
            <a:avLst/>
          </a:prstGeom>
        </p:spPr>
      </p:pic>
      <p:pic>
        <p:nvPicPr>
          <p:cNvPr id="12" name="Picture 11"/>
          <p:cNvPicPr>
            <a:picLocks noChangeAspect="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19285" y="3836423"/>
            <a:ext cx="5955897" cy="2316182"/>
          </a:xfrm>
          <a:prstGeom prst="rect">
            <a:avLst/>
          </a:prstGeom>
        </p:spPr>
      </p:pic>
      <p:sp>
        <p:nvSpPr>
          <p:cNvPr id="2" name="TextBox 1"/>
          <p:cNvSpPr txBox="1"/>
          <p:nvPr/>
        </p:nvSpPr>
        <p:spPr>
          <a:xfrm>
            <a:off x="6322423" y="1000809"/>
            <a:ext cx="4585063" cy="1384995"/>
          </a:xfrm>
          <a:prstGeom prst="rect">
            <a:avLst/>
          </a:prstGeom>
          <a:noFill/>
        </p:spPr>
        <p:txBody>
          <a:bodyPr wrap="square" rtlCol="0">
            <a:spAutoFit/>
          </a:bodyPr>
          <a:lstStyle/>
          <a:p>
            <a:pPr algn="just"/>
            <a:r>
              <a:rPr lang="vi-VN" sz="2800" b="1" i="1" dirty="0">
                <a:latin typeface="+mj-lt"/>
              </a:rPr>
              <a:t>UBND xã phường có vai trò như thế nào đối với cuộc sống người dân?</a:t>
            </a:r>
            <a:endParaRPr lang="en-US" sz="2800" b="1" i="1" dirty="0">
              <a:latin typeface="+mj-lt"/>
            </a:endParaRPr>
          </a:p>
        </p:txBody>
      </p:sp>
      <p:sp>
        <p:nvSpPr>
          <p:cNvPr id="3" name="TextBox 2"/>
          <p:cNvSpPr txBox="1"/>
          <p:nvPr/>
        </p:nvSpPr>
        <p:spPr>
          <a:xfrm>
            <a:off x="6668971" y="4302017"/>
            <a:ext cx="4656526" cy="1384995"/>
          </a:xfrm>
          <a:prstGeom prst="rect">
            <a:avLst/>
          </a:prstGeom>
          <a:noFill/>
        </p:spPr>
        <p:txBody>
          <a:bodyPr wrap="square" rtlCol="0">
            <a:spAutoFit/>
          </a:bodyPr>
          <a:lstStyle/>
          <a:p>
            <a:pPr algn="just"/>
            <a:r>
              <a:rPr lang="vi-VN" sz="2800" b="1" i="1" dirty="0">
                <a:latin typeface="+mj-lt"/>
              </a:rPr>
              <a:t>Trách nhiệm của mỗi công dân đối với UBND xã phường là gì?</a:t>
            </a:r>
            <a:endParaRPr lang="en-US" sz="2800" b="1" i="1" dirty="0">
              <a:latin typeface="+mj-lt"/>
            </a:endParaRPr>
          </a:p>
        </p:txBody>
      </p:sp>
    </p:spTree>
    <p:extLst>
      <p:ext uri="{BB962C8B-B14F-4D97-AF65-F5344CB8AC3E}">
        <p14:creationId xmlns:p14="http://schemas.microsoft.com/office/powerpoint/2010/main" val="2619799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anim calcmode="lin" valueType="num">
                                      <p:cBhvr>
                                        <p:cTn id="11" dur="500" fill="hold"/>
                                        <p:tgtEl>
                                          <p:spTgt spid="12"/>
                                        </p:tgtEl>
                                        <p:attrNameLst>
                                          <p:attrName>ppt_x</p:attrName>
                                        </p:attrNameLst>
                                      </p:cBhvr>
                                      <p:tavLst>
                                        <p:tav tm="0">
                                          <p:val>
                                            <p:strVal val="#ppt_x"/>
                                          </p:val>
                                        </p:tav>
                                        <p:tav tm="100000">
                                          <p:val>
                                            <p:strVal val="#ppt_x"/>
                                          </p:val>
                                        </p:tav>
                                      </p:tavLst>
                                    </p:anim>
                                    <p:anim calcmode="lin" valueType="num">
                                      <p:cBhvr>
                                        <p:cTn id="12" dur="500" fill="hold"/>
                                        <p:tgtEl>
                                          <p:spTgt spid="1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3E7EC5-4374-410E-A64C-1100ED5CD484}"/>
              </a:ext>
            </a:extLst>
          </p:cNvPr>
          <p:cNvSpPr txBox="1"/>
          <p:nvPr/>
        </p:nvSpPr>
        <p:spPr>
          <a:xfrm>
            <a:off x="1767840" y="1052334"/>
            <a:ext cx="8656320" cy="1323439"/>
          </a:xfrm>
          <a:prstGeom prst="rect">
            <a:avLst/>
          </a:prstGeom>
          <a:noFill/>
        </p:spPr>
        <p:txBody>
          <a:bodyPr wrap="square" rtlCol="0">
            <a:spAutoFit/>
          </a:bodyPr>
          <a:lstStyle/>
          <a:p>
            <a:pPr algn="ctr"/>
            <a:r>
              <a:rPr lang="en-US" sz="8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380720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223163" y="1437410"/>
            <a:ext cx="2424546" cy="523220"/>
          </a:xfrm>
          <a:prstGeom prst="rect">
            <a:avLst/>
          </a:prstGeom>
          <a:noFill/>
        </p:spPr>
        <p:txBody>
          <a:bodyPr wrap="square" rtlCol="0">
            <a:spAutoFit/>
          </a:bodyPr>
          <a:lstStyle/>
          <a:p>
            <a:pPr algn="ctr"/>
            <a:r>
              <a:rPr lang="vi-VN" sz="2800" b="1" u="sng" dirty="0">
                <a:latin typeface="+mj-lt"/>
              </a:rPr>
              <a:t>Đạo đức</a:t>
            </a:r>
            <a:endParaRPr lang="en-US" sz="2800" b="1" u="sng" dirty="0">
              <a:latin typeface="+mj-lt"/>
            </a:endParaRPr>
          </a:p>
        </p:txBody>
      </p:sp>
      <p:sp>
        <p:nvSpPr>
          <p:cNvPr id="6" name="TextBox 5"/>
          <p:cNvSpPr txBox="1"/>
          <p:nvPr/>
        </p:nvSpPr>
        <p:spPr>
          <a:xfrm>
            <a:off x="2147454" y="2944728"/>
            <a:ext cx="8577152" cy="1200329"/>
          </a:xfrm>
          <a:prstGeom prst="rect">
            <a:avLst/>
          </a:prstGeom>
          <a:noFill/>
        </p:spPr>
        <p:txBody>
          <a:bodyPr wrap="square" rtlCol="0">
            <a:prstTxWarp prst="textArchUp">
              <a:avLst/>
            </a:prstTxWarp>
            <a:spAutoFit/>
          </a:bodyPr>
          <a:lstStyle/>
          <a:p>
            <a:pPr algn="ctr"/>
            <a:r>
              <a:rPr lang="vi-VN" sz="3600" b="1" dirty="0">
                <a:solidFill>
                  <a:srgbClr val="EA0000"/>
                </a:solidFill>
                <a:latin typeface="+mj-lt"/>
              </a:rPr>
              <a:t>ỦY BAN NHÂN DÂN XÃ PHƯỜNG EM </a:t>
            </a:r>
          </a:p>
          <a:p>
            <a:pPr algn="ctr"/>
            <a:r>
              <a:rPr lang="vi-VN" sz="2800" b="1" dirty="0">
                <a:solidFill>
                  <a:srgbClr val="EA0000"/>
                </a:solidFill>
                <a:latin typeface="+mj-lt"/>
              </a:rPr>
              <a:t>(Tiết 2)</a:t>
            </a:r>
            <a:endParaRPr lang="en-US" sz="2800" b="1" dirty="0">
              <a:solidFill>
                <a:srgbClr val="EA0000"/>
              </a:solidFill>
              <a:latin typeface="+mj-lt"/>
            </a:endParaRPr>
          </a:p>
        </p:txBody>
      </p:sp>
    </p:spTree>
    <p:extLst>
      <p:ext uri="{BB962C8B-B14F-4D97-AF65-F5344CB8AC3E}">
        <p14:creationId xmlns:p14="http://schemas.microsoft.com/office/powerpoint/2010/main" val="37326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7016" y="339634"/>
            <a:ext cx="10829110" cy="461665"/>
          </a:xfrm>
          <a:prstGeom prst="rect">
            <a:avLst/>
          </a:prstGeom>
          <a:noFill/>
        </p:spPr>
        <p:txBody>
          <a:bodyPr wrap="square" rtlCol="0">
            <a:spAutoFit/>
          </a:bodyPr>
          <a:lstStyle/>
          <a:p>
            <a:r>
              <a:rPr lang="vi-VN" sz="2400" b="1" i="1" u="sng" dirty="0">
                <a:latin typeface="+mj-lt"/>
              </a:rPr>
              <a:t>Bài tập 2 </a:t>
            </a:r>
            <a:r>
              <a:rPr lang="vi-VN" sz="2400" b="1" i="1" dirty="0">
                <a:latin typeface="+mj-lt"/>
              </a:rPr>
              <a:t>(SGK – Tr.33) Em sẽ làm gì trong các tình huống sau?</a:t>
            </a:r>
            <a:endParaRPr lang="en-US" sz="2400" b="1" i="1" dirty="0">
              <a:latin typeface="+mj-lt"/>
            </a:endParaRPr>
          </a:p>
        </p:txBody>
      </p:sp>
      <p:cxnSp>
        <p:nvCxnSpPr>
          <p:cNvPr id="9" name="Straight Connector 8"/>
          <p:cNvCxnSpPr/>
          <p:nvPr/>
        </p:nvCxnSpPr>
        <p:spPr>
          <a:xfrm>
            <a:off x="5848993" y="1105989"/>
            <a:ext cx="39189" cy="542108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anh 4"/>
          <p:cNvSpPr/>
          <p:nvPr/>
        </p:nvSpPr>
        <p:spPr>
          <a:xfrm>
            <a:off x="6568638" y="2942729"/>
            <a:ext cx="5318561" cy="1394791"/>
          </a:xfrm>
          <a:prstGeom prst="wedgeRoundRectCallout">
            <a:avLst>
              <a:gd name="adj1" fmla="val -61717"/>
              <a:gd name="adj2" fmla="val -17818"/>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r>
              <a:rPr lang="vi-VN" sz="2400" b="1" i="1" dirty="0">
                <a:latin typeface="+mj-lt"/>
              </a:rPr>
              <a:t>Ghi lại lịch và đăng kí sinh hoạt hè, tham gia đầy đủ, tích cực trong các buổi sinh hoạt chung.</a:t>
            </a:r>
            <a:endParaRPr lang="en-US" sz="2400" b="1" i="1" dirty="0">
              <a:latin typeface="+mj-lt"/>
            </a:endParaRPr>
          </a:p>
        </p:txBody>
      </p:sp>
      <p:pic>
        <p:nvPicPr>
          <p:cNvPr id="1028" name="Picture 4" descr="Sinh hoạt hè tại địa phương: Sân chơi lành mạnh cho học sinh - Báo ...">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1" t="8796"/>
          <a:stretch/>
        </p:blipFill>
        <p:spPr bwMode="auto">
          <a:xfrm>
            <a:off x="8866909" y="2770907"/>
            <a:ext cx="3020290" cy="187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3236" y="2918890"/>
            <a:ext cx="5430982" cy="1200329"/>
          </a:xfrm>
          <a:prstGeom prst="rect">
            <a:avLst/>
          </a:prstGeom>
          <a:noFill/>
        </p:spPr>
        <p:txBody>
          <a:bodyPr wrap="square" rtlCol="0">
            <a:spAutoFit/>
          </a:bodyPr>
          <a:lstStyle/>
          <a:p>
            <a:pPr algn="just"/>
            <a:r>
              <a:rPr lang="vi-VN" sz="2400" dirty="0">
                <a:latin typeface="+mj-lt"/>
              </a:rPr>
              <a:t>b. Đài phát thanh của UBND phường thông báo lịch để học sinh tham gia sinh hoạt hè tại Nhà văn hóa phường.</a:t>
            </a:r>
            <a:endParaRPr lang="en-US" sz="2400" dirty="0">
              <a:latin typeface="+mj-lt"/>
            </a:endParaRPr>
          </a:p>
        </p:txBody>
      </p:sp>
      <p:sp>
        <p:nvSpPr>
          <p:cNvPr id="14" name="anh 2"/>
          <p:cNvSpPr/>
          <p:nvPr/>
        </p:nvSpPr>
        <p:spPr>
          <a:xfrm>
            <a:off x="6728164" y="1204294"/>
            <a:ext cx="5159035" cy="1262863"/>
          </a:xfrm>
          <a:prstGeom prst="wedgeRoundRectCallout">
            <a:avLst>
              <a:gd name="adj1" fmla="val -62682"/>
              <a:gd name="adj2" fmla="val -1239"/>
              <a:gd name="adj3" fmla="val 1666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just"/>
            <a:r>
              <a:rPr lang="vi-VN" sz="2400" b="1" i="1" dirty="0">
                <a:latin typeface="+mj-lt"/>
              </a:rPr>
              <a:t>Tích cực tham gia, đồng thời tuyên truyền, kêu gọi bạn bè, người thân cũng tham gia cùng mình.</a:t>
            </a:r>
            <a:endParaRPr lang="en-US" sz="2400" b="1" i="1" dirty="0">
              <a:latin typeface="+mj-lt"/>
            </a:endParaRPr>
          </a:p>
        </p:txBody>
      </p:sp>
      <p:pic>
        <p:nvPicPr>
          <p:cNvPr id="1026" name="Picture 2" descr="Bình Dương: Thu thập “chữ ký” vì nạn nhân bị nhiễm chất độc da cam">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912" y="627721"/>
            <a:ext cx="3116284" cy="1892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3236" y="1537855"/>
            <a:ext cx="5430982" cy="830997"/>
          </a:xfrm>
          <a:prstGeom prst="rect">
            <a:avLst/>
          </a:prstGeom>
          <a:noFill/>
        </p:spPr>
        <p:txBody>
          <a:bodyPr wrap="square" rtlCol="0">
            <a:spAutoFit/>
          </a:bodyPr>
          <a:lstStyle/>
          <a:p>
            <a:pPr algn="just"/>
            <a:r>
              <a:rPr lang="vi-VN" sz="2400" dirty="0">
                <a:latin typeface="+mj-lt"/>
              </a:rPr>
              <a:t>a. UBND xã phường tổ chức lấy chữ kí ủng hộ các nạn nhân chất độc da cam.</a:t>
            </a:r>
            <a:endParaRPr lang="en-US" sz="2400" dirty="0">
              <a:latin typeface="+mj-lt"/>
            </a:endParaRPr>
          </a:p>
        </p:txBody>
      </p:sp>
      <p:sp>
        <p:nvSpPr>
          <p:cNvPr id="19" name="anh 6"/>
          <p:cNvSpPr/>
          <p:nvPr/>
        </p:nvSpPr>
        <p:spPr>
          <a:xfrm>
            <a:off x="6498575" y="4904676"/>
            <a:ext cx="5318561" cy="1622398"/>
          </a:xfrm>
          <a:prstGeom prst="wedgeRoundRectCallout">
            <a:avLst>
              <a:gd name="adj1" fmla="val -59752"/>
              <a:gd name="adj2" fmla="val 11215"/>
              <a:gd name="adj3" fmla="val 16667"/>
            </a:avLst>
          </a:prstGeom>
          <a:ln w="28575">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vi-VN" sz="2200" b="1" i="1" dirty="0">
                <a:latin typeface="+mj-lt"/>
              </a:rPr>
              <a:t>Tích cực tham gia quyên góp. Kêu gọi bố mẹ, người thân cũng tham gia quyên góp cùng mình để giúp đỡ không chỉ là trẻ em mà còn là tất cả người dân vùng bão lũ.</a:t>
            </a:r>
            <a:endParaRPr lang="en-US" sz="2200" b="1" i="1" dirty="0">
              <a:latin typeface="+mj-lt"/>
            </a:endParaRPr>
          </a:p>
        </p:txBody>
      </p:sp>
      <p:pic>
        <p:nvPicPr>
          <p:cNvPr id="1030" name="Picture 6" descr="Quyên góp Sách giáo khoa cho trẻ em vùng cao - Chúng Ta Đi Đâu?">
            <a:hlinkClick r:id="rId6"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41" r="1676" b="13276"/>
          <a:stretch/>
        </p:blipFill>
        <p:spPr bwMode="auto">
          <a:xfrm>
            <a:off x="8866909" y="4861096"/>
            <a:ext cx="3183306" cy="1921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3236" y="5086608"/>
            <a:ext cx="5430982" cy="1200329"/>
          </a:xfrm>
          <a:prstGeom prst="rect">
            <a:avLst/>
          </a:prstGeom>
          <a:noFill/>
        </p:spPr>
        <p:txBody>
          <a:bodyPr wrap="square" rtlCol="0">
            <a:spAutoFit/>
          </a:bodyPr>
          <a:lstStyle/>
          <a:p>
            <a:pPr algn="just"/>
            <a:r>
              <a:rPr lang="vi-VN" sz="2400" dirty="0">
                <a:latin typeface="+mj-lt"/>
              </a:rPr>
              <a:t>c. Phường phát động phong trào quyên góp sách vở, đồ dùng học tập, quần áo,... ủng hộ trẻ em vùng lũ.</a:t>
            </a:r>
            <a:endParaRPr lang="en-US" sz="2400" dirty="0">
              <a:latin typeface="+mj-lt"/>
            </a:endParaRPr>
          </a:p>
        </p:txBody>
      </p:sp>
    </p:spTree>
    <p:extLst>
      <p:ext uri="{BB962C8B-B14F-4D97-AF65-F5344CB8AC3E}">
        <p14:creationId xmlns:p14="http://schemas.microsoft.com/office/powerpoint/2010/main" val="14897511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wipe(down)">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nodeType="clickEffect">
                                  <p:stCondLst>
                                    <p:cond delay="0"/>
                                  </p:stCondLst>
                                  <p:childTnLst>
                                    <p:anim calcmode="lin" valueType="num">
                                      <p:cBhvr>
                                        <p:cTn id="36" dur="500"/>
                                        <p:tgtEl>
                                          <p:spTgt spid="1028"/>
                                        </p:tgtEl>
                                        <p:attrNameLst>
                                          <p:attrName>ppt_w</p:attrName>
                                        </p:attrNameLst>
                                      </p:cBhvr>
                                      <p:tavLst>
                                        <p:tav tm="0">
                                          <p:val>
                                            <p:strVal val="ppt_w"/>
                                          </p:val>
                                        </p:tav>
                                        <p:tav tm="100000">
                                          <p:val>
                                            <p:fltVal val="0"/>
                                          </p:val>
                                        </p:tav>
                                      </p:tavLst>
                                    </p:anim>
                                    <p:anim calcmode="lin" valueType="num">
                                      <p:cBhvr>
                                        <p:cTn id="37" dur="500"/>
                                        <p:tgtEl>
                                          <p:spTgt spid="1028"/>
                                        </p:tgtEl>
                                        <p:attrNameLst>
                                          <p:attrName>ppt_h</p:attrName>
                                        </p:attrNameLst>
                                      </p:cBhvr>
                                      <p:tavLst>
                                        <p:tav tm="0">
                                          <p:val>
                                            <p:strVal val="ppt_h"/>
                                          </p:val>
                                        </p:tav>
                                        <p:tav tm="100000">
                                          <p:val>
                                            <p:fltVal val="0"/>
                                          </p:val>
                                        </p:tav>
                                      </p:tavLst>
                                    </p:anim>
                                    <p:animEffect transition="out" filter="fade">
                                      <p:cBhvr>
                                        <p:cTn id="38" dur="500"/>
                                        <p:tgtEl>
                                          <p:spTgt spid="1028"/>
                                        </p:tgtEl>
                                      </p:cBhvr>
                                    </p:animEffect>
                                    <p:set>
                                      <p:cBhvr>
                                        <p:cTn id="39" dur="1" fill="hold">
                                          <p:stCondLst>
                                            <p:cond delay="499"/>
                                          </p:stCondLst>
                                        </p:cTn>
                                        <p:tgtEl>
                                          <p:spTgt spid="10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030"/>
                                        </p:tgtEl>
                                        <p:attrNameLst>
                                          <p:attrName>style.visibility</p:attrName>
                                        </p:attrNameLst>
                                      </p:cBhvr>
                                      <p:to>
                                        <p:strVal val="visible"/>
                                      </p:to>
                                    </p:set>
                                    <p:animEffect transition="in" filter="wipe(down)">
                                      <p:cBhvr>
                                        <p:cTn id="54" dur="500"/>
                                        <p:tgtEl>
                                          <p:spTgt spid="10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030"/>
                                        </p:tgtEl>
                                      </p:cBhvr>
                                    </p:animEffect>
                                    <p:set>
                                      <p:cBhvr>
                                        <p:cTn id="59" dur="1" fill="hold">
                                          <p:stCondLst>
                                            <p:cond delay="499"/>
                                          </p:stCondLst>
                                        </p:cTn>
                                        <p:tgtEl>
                                          <p:spTgt spid="103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P spid="14" grpId="0" animBg="1"/>
      <p:bldP spid="11" grpId="0"/>
      <p:bldP spid="19"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219" y="2218509"/>
            <a:ext cx="3276600" cy="201771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3" descr="i"/>
          <p:cNvPicPr>
            <a:picLocks noChangeAspect="1" noChangeArrowheads="1"/>
          </p:cNvPicPr>
          <p:nvPr/>
        </p:nvPicPr>
        <p:blipFill>
          <a:blip r:embed="rId3">
            <a:lum bright="26000" contrast="18000"/>
            <a:extLst>
              <a:ext uri="{28A0092B-C50C-407E-A947-70E740481C1C}">
                <a14:useLocalDpi xmlns:a14="http://schemas.microsoft.com/office/drawing/2010/main" val="0"/>
              </a:ext>
            </a:extLst>
          </a:blip>
          <a:srcRect/>
          <a:stretch>
            <a:fillRect/>
          </a:stretch>
        </p:blipFill>
        <p:spPr bwMode="auto">
          <a:xfrm>
            <a:off x="5908494" y="2218509"/>
            <a:ext cx="3276600" cy="201771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8" descr="THCS%20Nguyen%20Khuy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632" y="4314009"/>
            <a:ext cx="3278187" cy="2184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2" descr="di-bo-vi-cong-ly1318_400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8494" y="4314009"/>
            <a:ext cx="3276600" cy="21859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a:hlinkClick r:id="rId6" action="ppaction://hlinksldjump"/>
          </p:cNvPr>
          <p:cNvSpPr/>
          <p:nvPr/>
        </p:nvSpPr>
        <p:spPr>
          <a:xfrm>
            <a:off x="1450793" y="597767"/>
            <a:ext cx="9469756" cy="1191816"/>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3200" b="1" i="1" dirty="0">
                <a:latin typeface="+mj-lt"/>
              </a:rPr>
              <a:t>=&gt; Tích cực tham gia, đồng thời tuyên truyền, kêu gọi bạn bè, người thân cũng tham gia cùng mình.</a:t>
            </a:r>
            <a:endParaRPr lang="en-US" sz="3200" b="1" i="1" dirty="0">
              <a:latin typeface="+mj-lt"/>
            </a:endParaRPr>
          </a:p>
        </p:txBody>
      </p:sp>
    </p:spTree>
    <p:extLst>
      <p:ext uri="{BB962C8B-B14F-4D97-AF65-F5344CB8AC3E}">
        <p14:creationId xmlns:p14="http://schemas.microsoft.com/office/powerpoint/2010/main" val="19618416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images"/>
          <p:cNvPicPr>
            <a:picLocks noChangeAspect="1" noChangeArrowheads="1"/>
          </p:cNvPicPr>
          <p:nvPr/>
        </p:nvPicPr>
        <p:blipFill>
          <a:blip r:embed="rId2">
            <a:lum bright="8000" contrast="8000"/>
            <a:extLst>
              <a:ext uri="{28A0092B-C50C-407E-A947-70E740481C1C}">
                <a14:useLocalDpi xmlns:a14="http://schemas.microsoft.com/office/drawing/2010/main" val="0"/>
              </a:ext>
            </a:extLst>
          </a:blip>
          <a:srcRect/>
          <a:stretch>
            <a:fillRect/>
          </a:stretch>
        </p:blipFill>
        <p:spPr bwMode="auto">
          <a:xfrm>
            <a:off x="2694079" y="2192383"/>
            <a:ext cx="3429000" cy="19812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11"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229" y="4218033"/>
            <a:ext cx="3429000" cy="20891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12" descr="2425201209078-2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529" y="2192383"/>
            <a:ext cx="3429000" cy="19812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3" descr="bvmt2"/>
          <p:cNvPicPr>
            <a:picLocks noChangeAspect="1" noChangeArrowheads="1"/>
          </p:cNvPicPr>
          <p:nvPr/>
        </p:nvPicPr>
        <p:blipFill>
          <a:blip r:embed="rId5">
            <a:lum bright="20000" contrast="20000"/>
            <a:extLst>
              <a:ext uri="{28A0092B-C50C-407E-A947-70E740481C1C}">
                <a14:useLocalDpi xmlns:a14="http://schemas.microsoft.com/office/drawing/2010/main" val="0"/>
              </a:ext>
            </a:extLst>
          </a:blip>
          <a:srcRect/>
          <a:stretch>
            <a:fillRect/>
          </a:stretch>
        </p:blipFill>
        <p:spPr bwMode="auto">
          <a:xfrm>
            <a:off x="2692491" y="4221208"/>
            <a:ext cx="3429000" cy="20859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a:hlinkClick r:id="rId6" action="ppaction://hlinksldjump"/>
          </p:cNvPr>
          <p:cNvSpPr/>
          <p:nvPr/>
        </p:nvSpPr>
        <p:spPr>
          <a:xfrm>
            <a:off x="1798729" y="676144"/>
            <a:ext cx="9134882" cy="1055608"/>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b="1" i="1" dirty="0">
                <a:latin typeface="+mj-lt"/>
              </a:rPr>
              <a:t>=&gt; Ghi lại lịch và đăng kí sinh hoạt hè, tham gia đầy đủ, tích cực trong các buổi sinh hoạt chung.</a:t>
            </a:r>
            <a:endParaRPr lang="en-US" sz="2800" b="1" i="1" dirty="0">
              <a:latin typeface="+mj-lt"/>
            </a:endParaRPr>
          </a:p>
        </p:txBody>
      </p:sp>
    </p:spTree>
    <p:extLst>
      <p:ext uri="{BB962C8B-B14F-4D97-AF65-F5344CB8AC3E}">
        <p14:creationId xmlns:p14="http://schemas.microsoft.com/office/powerpoint/2010/main" val="1971340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DSC01561"/>
          <p:cNvPicPr>
            <a:picLocks noChangeAspect="1" noChangeArrowheads="1"/>
          </p:cNvPicPr>
          <p:nvPr/>
        </p:nvPicPr>
        <p:blipFill>
          <a:blip r:embed="rId2" cstate="print">
            <a:lum bright="10000" contrast="10000"/>
            <a:extLst>
              <a:ext uri="{28A0092B-C50C-407E-A947-70E740481C1C}">
                <a14:useLocalDpi xmlns:a14="http://schemas.microsoft.com/office/drawing/2010/main" val="0"/>
              </a:ext>
            </a:extLst>
          </a:blip>
          <a:srcRect/>
          <a:stretch>
            <a:fillRect/>
          </a:stretch>
        </p:blipFill>
        <p:spPr bwMode="auto">
          <a:xfrm>
            <a:off x="2982867" y="2276158"/>
            <a:ext cx="3054350" cy="20367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10" descr="dsc01069_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417" y="2276158"/>
            <a:ext cx="3200400" cy="20367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13" descr="IMG_1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5567" y="4384358"/>
            <a:ext cx="3054350" cy="20367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5" descr="ANd9GcQg-DUTY2kO07j2_689WeNY93zoQv1sufWD9UGY2Oyu0xPTSuXHEEdVXKiW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417" y="4384358"/>
            <a:ext cx="3200400" cy="20367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788250" y="359956"/>
            <a:ext cx="9184549" cy="1384995"/>
          </a:xfrm>
          <a:prstGeom prst="rect">
            <a:avLst/>
          </a:prstGeom>
        </p:spPr>
        <p:txBody>
          <a:bodyPr wrap="square">
            <a:spAutoFit/>
          </a:bodyPr>
          <a:lstStyle/>
          <a:p>
            <a:pPr algn="just"/>
            <a:r>
              <a:rPr lang="vi-VN" sz="2800" b="1" i="1" dirty="0">
                <a:latin typeface="+mj-lt"/>
              </a:rPr>
              <a:t>=&gt; Tích cực tham gia quyên góp. Kêu gọi bố mẹ, người thân cũng tham gia quyên góp cùng mình để giúp đỡ không chỉ là trẻ em mà còn là tất cả người dân vùng bão lũ.</a:t>
            </a:r>
            <a:endParaRPr lang="en-US" sz="2800" b="1" i="1" dirty="0">
              <a:latin typeface="+mj-lt"/>
            </a:endParaRPr>
          </a:p>
        </p:txBody>
      </p:sp>
    </p:spTree>
    <p:extLst>
      <p:ext uri="{BB962C8B-B14F-4D97-AF65-F5344CB8AC3E}">
        <p14:creationId xmlns:p14="http://schemas.microsoft.com/office/powerpoint/2010/main" val="3628499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53"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694</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.VnBodoniH</vt:lpstr>
      <vt:lpstr>.VnTimeH</vt:lpstr>
      <vt:lpstr>Arial</vt:lpstr>
      <vt:lpstr>Calibri</vt:lpstr>
      <vt:lpstr>Calibri Light</vt:lpstr>
      <vt:lpstr>Times New Roman</vt:lpstr>
      <vt:lpstr>VNI-Disney</vt:lpstr>
      <vt:lpstr>VNI-Oxford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WELCOME</cp:lastModifiedBy>
  <cp:revision>32</cp:revision>
  <dcterms:created xsi:type="dcterms:W3CDTF">2020-03-29T14:26:19Z</dcterms:created>
  <dcterms:modified xsi:type="dcterms:W3CDTF">2023-02-04T10:42:26Z</dcterms:modified>
</cp:coreProperties>
</file>