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>
          <a:xfrm>
            <a:off x="3332251" y="56783"/>
            <a:ext cx="5456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TRƯỜNG TIỂU HỌC PHÚC LỢI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707577" y="1126742"/>
            <a:ext cx="5462090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YÊU CẦU CẦN ĐẠT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UVN Van Chuong Nang" panose="00000400000000000000" pitchFamily="2" charset="0"/>
              <a:ea typeface="华康海报体W12(P)" pitchFamily="8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1255</TotalTime>
  <Words>1139</Words>
  <Application>Microsoft Office PowerPoint</Application>
  <PresentationFormat>Widescreen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My Hà</cp:lastModifiedBy>
  <cp:revision>171</cp:revision>
  <dcterms:created xsi:type="dcterms:W3CDTF">2017-08-18T03:02:00Z</dcterms:created>
  <dcterms:modified xsi:type="dcterms:W3CDTF">2023-01-29T07:17:49Z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