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339"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340" r:id="rId25"/>
  </p:sldIdLst>
  <p:sldSz cx="9144000" cy="5143500" type="screen16x9"/>
  <p:notesSz cx="6858000" cy="9144000"/>
  <p:embeddedFontLst>
    <p:embeddedFont>
      <p:font typeface="Oswald" panose="02000503000000000000"/>
      <p:regular r:id="rId29"/>
    </p:embeddedFont>
    <p:embeddedFont>
      <p:font typeface="Cambay" panose="00000500000000000000"/>
      <p:regular r:id="rId30"/>
    </p:embeddedFont>
    <p:embeddedFont>
      <p:font typeface="Calibri" panose="020F0502020204030204"/>
      <p:regular r:id="rId31"/>
      <p:bold r:id="rId32"/>
      <p:italic r:id="rId33"/>
      <p:boldItalic r:id="rId34"/>
    </p:embeddedFont>
    <p:embeddedFont>
      <p:font typeface="Nunito"/>
      <p:regular r:id="rId35"/>
    </p:embeddedFont>
    <p:embeddedFont>
      <p:font typeface="UVN Mang Tre" panose="00000400000000000000" charset="0"/>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03" autoAdjust="0"/>
  </p:normalViewPr>
  <p:slideViewPr>
    <p:cSldViewPr snapToGrid="0">
      <p:cViewPr varScale="1">
        <p:scale>
          <a:sx n="82" d="100"/>
          <a:sy n="82" d="100"/>
        </p:scale>
        <p:origin x="7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5"/>
        <p:cNvGrpSpPr/>
        <p:nvPr/>
      </p:nvGrpSpPr>
      <p:grpSpPr>
        <a:xfrm>
          <a:off x="0" y="0"/>
          <a:ext cx="0" cy="0"/>
          <a:chOff x="0" y="0"/>
          <a:chExt cx="0" cy="0"/>
        </a:xfrm>
      </p:grpSpPr>
      <p:sp>
        <p:nvSpPr>
          <p:cNvPr id="336" name="Google Shape;3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4"/>
        <p:cNvGrpSpPr/>
        <p:nvPr/>
      </p:nvGrpSpPr>
      <p:grpSpPr>
        <a:xfrm>
          <a:off x="0" y="0"/>
          <a:ext cx="0" cy="0"/>
          <a:chOff x="0" y="0"/>
          <a:chExt cx="0" cy="0"/>
        </a:xfrm>
      </p:grpSpPr>
      <p:sp>
        <p:nvSpPr>
          <p:cNvPr id="345" name="Google Shape;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chiếu để học sinh soát lỗi.</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0"/>
        <p:cNvGrpSpPr/>
        <p:nvPr/>
      </p:nvGrpSpPr>
      <p:grpSpPr>
        <a:xfrm>
          <a:off x="0" y="0"/>
          <a:ext cx="0" cy="0"/>
          <a:chOff x="0" y="0"/>
          <a:chExt cx="0" cy="0"/>
        </a:xfrm>
      </p:grpSpPr>
      <p:sp>
        <p:nvSpPr>
          <p:cNvPr id="371" name="Google Shape;3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4"/>
        <p:cNvGrpSpPr/>
        <p:nvPr/>
      </p:nvGrpSpPr>
      <p:grpSpPr>
        <a:xfrm>
          <a:off x="0" y="0"/>
          <a:ext cx="0" cy="0"/>
          <a:chOff x="0" y="0"/>
          <a:chExt cx="0" cy="0"/>
        </a:xfrm>
      </p:grpSpPr>
      <p:sp>
        <p:nvSpPr>
          <p:cNvPr id="395" name="Google Shape;3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1"/>
        <p:cNvGrpSpPr/>
        <p:nvPr/>
      </p:nvGrpSpPr>
      <p:grpSpPr>
        <a:xfrm>
          <a:off x="0" y="0"/>
          <a:ext cx="0" cy="0"/>
          <a:chOff x="0" y="0"/>
          <a:chExt cx="0" cy="0"/>
        </a:xfrm>
      </p:grpSpPr>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8"/>
        <p:cNvGrpSpPr/>
        <p:nvPr/>
      </p:nvGrpSpPr>
      <p:grpSpPr>
        <a:xfrm>
          <a:off x="0" y="0"/>
          <a:ext cx="0" cy="0"/>
          <a:chOff x="0" y="0"/>
          <a:chExt cx="0" cy="0"/>
        </a:xfrm>
      </p:grpSpPr>
      <p:sp>
        <p:nvSpPr>
          <p:cNvPr id="419" name="Google Shape;4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25"/>
        <p:cNvGrpSpPr/>
        <p:nvPr/>
      </p:nvGrpSpPr>
      <p:grpSpPr>
        <a:xfrm>
          <a:off x="0" y="0"/>
          <a:ext cx="0" cy="0"/>
          <a:chOff x="0" y="0"/>
          <a:chExt cx="0" cy="0"/>
        </a:xfrm>
      </p:grpSpPr>
      <p:sp>
        <p:nvSpPr>
          <p:cNvPr id="426" name="Google Shape;4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5"/>
        <p:cNvGrpSpPr/>
        <p:nvPr/>
      </p:nvGrpSpPr>
      <p:grpSpPr>
        <a:xfrm>
          <a:off x="0" y="0"/>
          <a:ext cx="0" cy="0"/>
          <a:chOff x="0" y="0"/>
          <a:chExt cx="0" cy="0"/>
        </a:xfrm>
      </p:grpSpPr>
      <p:sp>
        <p:nvSpPr>
          <p:cNvPr id="236" name="Google Shape;23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2"/>
        <p:cNvGrpSpPr/>
        <p:nvPr/>
      </p:nvGrpSpPr>
      <p:grpSpPr>
        <a:xfrm>
          <a:off x="0" y="0"/>
          <a:ext cx="0" cy="0"/>
          <a:chOff x="0" y="0"/>
          <a:chExt cx="0" cy="0"/>
        </a:xfrm>
      </p:grpSpPr>
      <p:sp>
        <p:nvSpPr>
          <p:cNvPr id="443" name="Google Shape;4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444" name="Google Shape;4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1"/>
        <p:cNvGrpSpPr/>
        <p:nvPr/>
      </p:nvGrpSpPr>
      <p:grpSpPr>
        <a:xfrm>
          <a:off x="0" y="0"/>
          <a:ext cx="0" cy="0"/>
          <a:chOff x="0" y="0"/>
          <a:chExt cx="0" cy="0"/>
        </a:xfrm>
      </p:grpSpPr>
      <p:sp>
        <p:nvSpPr>
          <p:cNvPr id="452" name="Google Shape;4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1"/>
        <p:cNvGrpSpPr/>
        <p:nvPr/>
      </p:nvGrpSpPr>
      <p:grpSpPr>
        <a:xfrm>
          <a:off x="0" y="0"/>
          <a:ext cx="0" cy="0"/>
          <a:chOff x="0" y="0"/>
          <a:chExt cx="0" cy="0"/>
        </a:xfrm>
      </p:grpSpPr>
      <p:sp>
        <p:nvSpPr>
          <p:cNvPr id="252" name="Google Shape;2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8"/>
        <p:cNvGrpSpPr/>
        <p:nvPr/>
      </p:nvGrpSpPr>
      <p:grpSpPr>
        <a:xfrm>
          <a:off x="0" y="0"/>
          <a:ext cx="0" cy="0"/>
          <a:chOff x="0" y="0"/>
          <a:chExt cx="0" cy="0"/>
        </a:xfrm>
      </p:grpSpPr>
      <p:sp>
        <p:nvSpPr>
          <p:cNvPr id="269" name="Google Shape;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5"/>
        <p:cNvGrpSpPr/>
        <p:nvPr/>
      </p:nvGrpSpPr>
      <p:grpSpPr>
        <a:xfrm>
          <a:off x="0" y="0"/>
          <a:ext cx="0" cy="0"/>
          <a:chOff x="0" y="0"/>
          <a:chExt cx="0" cy="0"/>
        </a:xfrm>
      </p:grpSpPr>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6"/>
        <p:cNvGrpSpPr/>
        <p:nvPr/>
      </p:nvGrpSpPr>
      <p:grpSpPr>
        <a:xfrm>
          <a:off x="0" y="0"/>
          <a:ext cx="0" cy="0"/>
          <a:chOff x="0" y="0"/>
          <a:chExt cx="0" cy="0"/>
        </a:xfrm>
      </p:grpSpPr>
      <p:sp>
        <p:nvSpPr>
          <p:cNvPr id="327" name="Google Shape;3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Giáo viên cho hs đọc lại bài để tìm từ khó, từ cần viết hoa</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3"/>
          <p:cNvSpPr txBox="1">
            <a:spLocks noGrp="1"/>
          </p:cNvSpPr>
          <p:nvPr>
            <p:ph type="ctrTitle"/>
          </p:nvPr>
        </p:nvSpPr>
        <p:spPr>
          <a:xfrm flipH="1">
            <a:off x="3910100" y="1164294"/>
            <a:ext cx="4650000" cy="2338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atin typeface="Oswald" panose="02000503000000000000"/>
                <a:ea typeface="Oswald" panose="02000503000000000000"/>
                <a:cs typeface="Oswald" panose="02000503000000000000"/>
                <a:sym typeface="Oswald" panose="02000503000000000000"/>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3"/>
          <p:cNvSpPr txBox="1">
            <a:spLocks noGrp="1"/>
          </p:cNvSpPr>
          <p:nvPr>
            <p:ph type="subTitle" idx="1"/>
          </p:nvPr>
        </p:nvSpPr>
        <p:spPr>
          <a:xfrm flipH="1">
            <a:off x="3910110" y="3575281"/>
            <a:ext cx="4650000" cy="475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3"/>
          <p:cNvGrpSpPr/>
          <p:nvPr/>
        </p:nvGrpSpPr>
        <p:grpSpPr>
          <a:xfrm rot="737522" flipH="1">
            <a:off x="-460919" y="-554989"/>
            <a:ext cx="3810397" cy="1467037"/>
            <a:chOff x="5546250" y="-194100"/>
            <a:chExt cx="3810300" cy="1467000"/>
          </a:xfrm>
        </p:grpSpPr>
        <p:sp>
          <p:nvSpPr>
            <p:cNvPr id="12" name="Google Shape;12;p23"/>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3"/>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3"/>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 name="Google Shape;15;p23"/>
          <p:cNvGrpSpPr/>
          <p:nvPr/>
        </p:nvGrpSpPr>
        <p:grpSpPr>
          <a:xfrm flipH="1">
            <a:off x="7450757" y="-2077050"/>
            <a:ext cx="2973000" cy="2973000"/>
            <a:chOff x="-4916625" y="1638600"/>
            <a:chExt cx="2973000" cy="2973000"/>
          </a:xfrm>
        </p:grpSpPr>
        <p:sp>
          <p:nvSpPr>
            <p:cNvPr id="16" name="Google Shape;16;p2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8"/>
        <p:cNvGrpSpPr/>
        <p:nvPr/>
      </p:nvGrpSpPr>
      <p:grpSpPr>
        <a:xfrm>
          <a:off x="0" y="0"/>
          <a:ext cx="0" cy="0"/>
          <a:chOff x="0" y="0"/>
          <a:chExt cx="0" cy="0"/>
        </a:xfrm>
      </p:grpSpPr>
      <p:grpSp>
        <p:nvGrpSpPr>
          <p:cNvPr id="19" name="Google Shape;19;p24"/>
          <p:cNvGrpSpPr/>
          <p:nvPr/>
        </p:nvGrpSpPr>
        <p:grpSpPr>
          <a:xfrm rot="-737522">
            <a:off x="-2213520" y="-459414"/>
            <a:ext cx="3810397" cy="1467037"/>
            <a:chOff x="5546250" y="-194100"/>
            <a:chExt cx="3810300" cy="1467000"/>
          </a:xfrm>
        </p:grpSpPr>
        <p:sp>
          <p:nvSpPr>
            <p:cNvPr id="20" name="Google Shape;20;p24"/>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Google Shape;21;p24"/>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 name="Google Shape;22;p24"/>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3" name="Google Shape;23;p24"/>
          <p:cNvGrpSpPr/>
          <p:nvPr/>
        </p:nvGrpSpPr>
        <p:grpSpPr>
          <a:xfrm flipH="1">
            <a:off x="8267506" y="-1114779"/>
            <a:ext cx="2358481" cy="2358481"/>
            <a:chOff x="-4916625" y="1638600"/>
            <a:chExt cx="2973000" cy="2973000"/>
          </a:xfrm>
        </p:grpSpPr>
        <p:sp>
          <p:nvSpPr>
            <p:cNvPr id="24" name="Google Shape;24;p24"/>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Google Shape;25;p24"/>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6" name="Google Shape;26;p24"/>
          <p:cNvGrpSpPr/>
          <p:nvPr/>
        </p:nvGrpSpPr>
        <p:grpSpPr>
          <a:xfrm flipH="1">
            <a:off x="-1265344" y="3228704"/>
            <a:ext cx="2230388" cy="1954922"/>
            <a:chOff x="4660609" y="2703650"/>
            <a:chExt cx="2968311" cy="2602053"/>
          </a:xfrm>
        </p:grpSpPr>
        <p:sp>
          <p:nvSpPr>
            <p:cNvPr id="27" name="Google Shape;27;p24"/>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 name="Google Shape;28;p24"/>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 name="Google Shape;29;p24"/>
            <p:cNvSpPr/>
            <p:nvPr/>
          </p:nvSpPr>
          <p:spPr>
            <a:xfrm flipH="1">
              <a:off x="4660609"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 name="Google Shape;30;p24"/>
            <p:cNvSpPr/>
            <p:nvPr/>
          </p:nvSpPr>
          <p:spPr>
            <a:xfrm flipH="1">
              <a:off x="4883059"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31" name="Google Shape;31;p24"/>
          <p:cNvSpPr txBox="1">
            <a:spLocks noGrp="1"/>
          </p:cNvSpPr>
          <p:nvPr>
            <p:ph type="title"/>
          </p:nvPr>
        </p:nvSpPr>
        <p:spPr>
          <a:xfrm>
            <a:off x="1822546"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panose="00000700000000000000"/>
                <a:ea typeface="Oswald SemiBold" panose="00000700000000000000"/>
                <a:cs typeface="Oswald SemiBold" panose="00000700000000000000"/>
                <a:sym typeface="Oswald SemiBold" panose="00000700000000000000"/>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2" name="Google Shape;32;p24"/>
          <p:cNvSpPr txBox="1">
            <a:spLocks noGrp="1"/>
          </p:cNvSpPr>
          <p:nvPr>
            <p:ph type="title" idx="2"/>
          </p:nvPr>
        </p:nvSpPr>
        <p:spPr>
          <a:xfrm>
            <a:off x="838237"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 name="Google Shape;33;p24"/>
          <p:cNvSpPr txBox="1">
            <a:spLocks noGrp="1"/>
          </p:cNvSpPr>
          <p:nvPr>
            <p:ph type="subTitle" idx="1"/>
          </p:nvPr>
        </p:nvSpPr>
        <p:spPr>
          <a:xfrm>
            <a:off x="1822546"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4" name="Google Shape;34;p24"/>
          <p:cNvSpPr txBox="1">
            <a:spLocks noGrp="1"/>
          </p:cNvSpPr>
          <p:nvPr>
            <p:ph type="title" idx="3"/>
          </p:nvPr>
        </p:nvSpPr>
        <p:spPr>
          <a:xfrm>
            <a:off x="5714070" y="15783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panose="00000700000000000000"/>
                <a:ea typeface="Oswald SemiBold" panose="00000700000000000000"/>
                <a:cs typeface="Oswald SemiBold" panose="00000700000000000000"/>
                <a:sym typeface="Oswald SemiBold" panose="00000700000000000000"/>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5" name="Google Shape;35;p24"/>
          <p:cNvSpPr txBox="1">
            <a:spLocks noGrp="1"/>
          </p:cNvSpPr>
          <p:nvPr>
            <p:ph type="title" idx="4"/>
          </p:nvPr>
        </p:nvSpPr>
        <p:spPr>
          <a:xfrm>
            <a:off x="4729725" y="18664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6" name="Google Shape;36;p24"/>
          <p:cNvSpPr txBox="1">
            <a:spLocks noGrp="1"/>
          </p:cNvSpPr>
          <p:nvPr>
            <p:ph type="subTitle" idx="5"/>
          </p:nvPr>
        </p:nvSpPr>
        <p:spPr>
          <a:xfrm>
            <a:off x="5714070" y="2106000"/>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24"/>
          <p:cNvSpPr txBox="1">
            <a:spLocks noGrp="1"/>
          </p:cNvSpPr>
          <p:nvPr>
            <p:ph type="title" idx="6"/>
          </p:nvPr>
        </p:nvSpPr>
        <p:spPr>
          <a:xfrm>
            <a:off x="1822546"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panose="00000700000000000000"/>
                <a:ea typeface="Oswald SemiBold" panose="00000700000000000000"/>
                <a:cs typeface="Oswald SemiBold" panose="00000700000000000000"/>
                <a:sym typeface="Oswald SemiBold" panose="00000700000000000000"/>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8" name="Google Shape;38;p24"/>
          <p:cNvSpPr txBox="1">
            <a:spLocks noGrp="1"/>
          </p:cNvSpPr>
          <p:nvPr>
            <p:ph type="title" idx="7"/>
          </p:nvPr>
        </p:nvSpPr>
        <p:spPr>
          <a:xfrm>
            <a:off x="838237"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9" name="Google Shape;39;p24"/>
          <p:cNvSpPr txBox="1">
            <a:spLocks noGrp="1"/>
          </p:cNvSpPr>
          <p:nvPr>
            <p:ph type="subTitle" idx="8"/>
          </p:nvPr>
        </p:nvSpPr>
        <p:spPr>
          <a:xfrm>
            <a:off x="1822546"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0" name="Google Shape;40;p24"/>
          <p:cNvSpPr txBox="1">
            <a:spLocks noGrp="1"/>
          </p:cNvSpPr>
          <p:nvPr>
            <p:ph type="title" idx="9"/>
          </p:nvPr>
        </p:nvSpPr>
        <p:spPr>
          <a:xfrm>
            <a:off x="5714070" y="3367700"/>
            <a:ext cx="264270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000" b="0">
                <a:solidFill>
                  <a:schemeClr val="lt2"/>
                </a:solidFill>
                <a:latin typeface="Oswald SemiBold" panose="00000700000000000000"/>
                <a:ea typeface="Oswald SemiBold" panose="00000700000000000000"/>
                <a:cs typeface="Oswald SemiBold" panose="00000700000000000000"/>
                <a:sym typeface="Oswald SemiBold" panose="00000700000000000000"/>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1" name="Google Shape;41;p24"/>
          <p:cNvSpPr txBox="1">
            <a:spLocks noGrp="1"/>
          </p:cNvSpPr>
          <p:nvPr>
            <p:ph type="title" idx="13"/>
          </p:nvPr>
        </p:nvSpPr>
        <p:spPr>
          <a:xfrm>
            <a:off x="4729725" y="3664950"/>
            <a:ext cx="642300" cy="59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2" name="Google Shape;42;p24"/>
          <p:cNvSpPr txBox="1">
            <a:spLocks noGrp="1"/>
          </p:cNvSpPr>
          <p:nvPr>
            <p:ph type="subTitle" idx="14"/>
          </p:nvPr>
        </p:nvSpPr>
        <p:spPr>
          <a:xfrm>
            <a:off x="5714070" y="3895425"/>
            <a:ext cx="2642700" cy="54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3" name="Google Shape;43;p24"/>
          <p:cNvSpPr txBox="1">
            <a:spLocks noGrp="1"/>
          </p:cNvSpPr>
          <p:nvPr>
            <p:ph type="title" idx="15"/>
          </p:nvPr>
        </p:nvSpPr>
        <p:spPr>
          <a:xfrm>
            <a:off x="720000" y="445025"/>
            <a:ext cx="77040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4"/>
        <p:cNvGrpSpPr/>
        <p:nvPr/>
      </p:nvGrpSpPr>
      <p:grpSpPr>
        <a:xfrm>
          <a:off x="0" y="0"/>
          <a:ext cx="0" cy="0"/>
          <a:chOff x="0" y="0"/>
          <a:chExt cx="0" cy="0"/>
        </a:xfrm>
      </p:grpSpPr>
      <p:grpSp>
        <p:nvGrpSpPr>
          <p:cNvPr id="45" name="Google Shape;45;p25"/>
          <p:cNvGrpSpPr/>
          <p:nvPr/>
        </p:nvGrpSpPr>
        <p:grpSpPr>
          <a:xfrm rot="737522" flipH="1">
            <a:off x="5794681" y="3648661"/>
            <a:ext cx="3810397" cy="1467037"/>
            <a:chOff x="5546250" y="-194100"/>
            <a:chExt cx="3810300" cy="1467000"/>
          </a:xfrm>
        </p:grpSpPr>
        <p:sp>
          <p:nvSpPr>
            <p:cNvPr id="46" name="Google Shape;46;p25"/>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7" name="Google Shape;47;p25"/>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8" name="Google Shape;48;p25"/>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49" name="Google Shape;49;p25"/>
          <p:cNvSpPr/>
          <p:nvPr/>
        </p:nvSpPr>
        <p:spPr>
          <a:xfrm flipH="1">
            <a:off x="7453810" y="-360155"/>
            <a:ext cx="2015000" cy="2014847"/>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0" name="Google Shape;50;p25"/>
          <p:cNvSpPr/>
          <p:nvPr/>
        </p:nvSpPr>
        <p:spPr>
          <a:xfrm flipH="1">
            <a:off x="7546567" y="-293586"/>
            <a:ext cx="1919013" cy="1865077"/>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51" name="Google Shape;51;p25"/>
          <p:cNvGrpSpPr/>
          <p:nvPr/>
        </p:nvGrpSpPr>
        <p:grpSpPr>
          <a:xfrm rot="10800000">
            <a:off x="7128994" y="0"/>
            <a:ext cx="2015006" cy="973274"/>
            <a:chOff x="6775594" y="539410"/>
            <a:chExt cx="2015006" cy="973274"/>
          </a:xfrm>
        </p:grpSpPr>
        <p:sp>
          <p:nvSpPr>
            <p:cNvPr id="52" name="Google Shape;52;p25"/>
            <p:cNvSpPr/>
            <p:nvPr/>
          </p:nvSpPr>
          <p:spPr>
            <a:xfrm flipH="1">
              <a:off x="6775594" y="539410"/>
              <a:ext cx="2015006" cy="9701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3" name="Google Shape;53;p25"/>
            <p:cNvSpPr/>
            <p:nvPr/>
          </p:nvSpPr>
          <p:spPr>
            <a:xfrm flipH="1">
              <a:off x="6982558" y="786750"/>
              <a:ext cx="1580213" cy="725934"/>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54" name="Google Shape;54;p25"/>
          <p:cNvGrpSpPr/>
          <p:nvPr/>
        </p:nvGrpSpPr>
        <p:grpSpPr>
          <a:xfrm>
            <a:off x="-547212" y="2985710"/>
            <a:ext cx="2312102" cy="2312102"/>
            <a:chOff x="-4916625" y="1638600"/>
            <a:chExt cx="2973000" cy="2973000"/>
          </a:xfrm>
        </p:grpSpPr>
        <p:sp>
          <p:nvSpPr>
            <p:cNvPr id="55" name="Google Shape;55;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6" name="Google Shape;56;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 name="Google Shape;57;p25"/>
          <p:cNvSpPr txBox="1">
            <a:spLocks noGrp="1"/>
          </p:cNvSpPr>
          <p:nvPr>
            <p:ph type="title"/>
          </p:nvPr>
        </p:nvSpPr>
        <p:spPr>
          <a:xfrm>
            <a:off x="1833900" y="2985512"/>
            <a:ext cx="54762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8" name="Google Shape;58;p25"/>
          <p:cNvSpPr txBox="1">
            <a:spLocks noGrp="1"/>
          </p:cNvSpPr>
          <p:nvPr>
            <p:ph type="subTitle" idx="1"/>
          </p:nvPr>
        </p:nvSpPr>
        <p:spPr>
          <a:xfrm>
            <a:off x="1833900" y="1612288"/>
            <a:ext cx="5476200" cy="1373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59" name="Google Shape;59;p25"/>
          <p:cNvGrpSpPr/>
          <p:nvPr/>
        </p:nvGrpSpPr>
        <p:grpSpPr>
          <a:xfrm>
            <a:off x="502430" y="3949065"/>
            <a:ext cx="2312102" cy="2312102"/>
            <a:chOff x="-4916625" y="1638600"/>
            <a:chExt cx="2973000" cy="2973000"/>
          </a:xfrm>
        </p:grpSpPr>
        <p:sp>
          <p:nvSpPr>
            <p:cNvPr id="60" name="Google Shape;60;p25"/>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1" name="Google Shape;61;p25"/>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flipH="1">
            <a:off x="713100" y="1655375"/>
            <a:ext cx="3858900" cy="718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6"/>
          <p:cNvSpPr txBox="1">
            <a:spLocks noGrp="1"/>
          </p:cNvSpPr>
          <p:nvPr>
            <p:ph type="subTitle" idx="1"/>
          </p:nvPr>
        </p:nvSpPr>
        <p:spPr>
          <a:xfrm flipH="1">
            <a:off x="713100" y="2445025"/>
            <a:ext cx="3858900" cy="11145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 name="Google Shape;65;p26"/>
          <p:cNvGrpSpPr/>
          <p:nvPr/>
        </p:nvGrpSpPr>
        <p:grpSpPr>
          <a:xfrm flipH="1">
            <a:off x="6698718" y="3171335"/>
            <a:ext cx="3557512" cy="3265841"/>
            <a:chOff x="-1156750" y="1943625"/>
            <a:chExt cx="3238518" cy="2973000"/>
          </a:xfrm>
        </p:grpSpPr>
        <p:grpSp>
          <p:nvGrpSpPr>
            <p:cNvPr id="66" name="Google Shape;66;p26"/>
            <p:cNvGrpSpPr/>
            <p:nvPr/>
          </p:nvGrpSpPr>
          <p:grpSpPr>
            <a:xfrm>
              <a:off x="-1156750" y="1943625"/>
              <a:ext cx="2973000" cy="2973000"/>
              <a:chOff x="-4916625" y="1638600"/>
              <a:chExt cx="2973000" cy="2973000"/>
            </a:xfrm>
          </p:grpSpPr>
          <p:sp>
            <p:nvSpPr>
              <p:cNvPr id="67" name="Google Shape;67;p26"/>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68" name="Google Shape;68;p26"/>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69" name="Google Shape;69;p26"/>
            <p:cNvGrpSpPr/>
            <p:nvPr/>
          </p:nvGrpSpPr>
          <p:grpSpPr>
            <a:xfrm flipH="1">
              <a:off x="-588256" y="2467800"/>
              <a:ext cx="2670024" cy="1289657"/>
              <a:chOff x="5719422" y="2536068"/>
              <a:chExt cx="1791962" cy="865542"/>
            </a:xfrm>
          </p:grpSpPr>
          <p:sp>
            <p:nvSpPr>
              <p:cNvPr id="70" name="Google Shape;70;p26"/>
              <p:cNvSpPr/>
              <p:nvPr/>
            </p:nvSpPr>
            <p:spPr>
              <a:xfrm flipH="1">
                <a:off x="5719422" y="2536068"/>
                <a:ext cx="1791962" cy="862771"/>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1" name="Google Shape;71;p26"/>
              <p:cNvSpPr/>
              <p:nvPr/>
            </p:nvSpPr>
            <p:spPr>
              <a:xfrm flipH="1">
                <a:off x="5903478" y="2756031"/>
                <a:ext cx="1405298" cy="645579"/>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3"/>
        <p:cNvGrpSpPr/>
        <p:nvPr/>
      </p:nvGrpSpPr>
      <p:grpSpPr>
        <a:xfrm>
          <a:off x="0" y="0"/>
          <a:ext cx="0" cy="0"/>
          <a:chOff x="0" y="0"/>
          <a:chExt cx="0" cy="0"/>
        </a:xfrm>
      </p:grpSpPr>
      <p:grpSp>
        <p:nvGrpSpPr>
          <p:cNvPr id="74" name="Google Shape;74;p28"/>
          <p:cNvGrpSpPr/>
          <p:nvPr/>
        </p:nvGrpSpPr>
        <p:grpSpPr>
          <a:xfrm>
            <a:off x="7846406" y="3228704"/>
            <a:ext cx="2336989" cy="1954922"/>
            <a:chOff x="4518740" y="2703650"/>
            <a:chExt cx="3110180" cy="2602053"/>
          </a:xfrm>
        </p:grpSpPr>
        <p:sp>
          <p:nvSpPr>
            <p:cNvPr id="75" name="Google Shape;75;p28"/>
            <p:cNvSpPr/>
            <p:nvPr/>
          </p:nvSpPr>
          <p:spPr>
            <a:xfrm flipH="1">
              <a:off x="5336020" y="27036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6" name="Google Shape;76;p28"/>
            <p:cNvSpPr/>
            <p:nvPr/>
          </p:nvSpPr>
          <p:spPr>
            <a:xfrm flipH="1">
              <a:off x="5441570" y="27794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7" name="Google Shape;77;p28"/>
            <p:cNvSpPr/>
            <p:nvPr/>
          </p:nvSpPr>
          <p:spPr>
            <a:xfrm flipH="1">
              <a:off x="4518740" y="4259603"/>
              <a:ext cx="2165775" cy="1042750"/>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78" name="Google Shape;78;p28"/>
            <p:cNvSpPr/>
            <p:nvPr/>
          </p:nvSpPr>
          <p:spPr>
            <a:xfrm flipH="1">
              <a:off x="4741190" y="4525453"/>
              <a:ext cx="1698450" cy="780250"/>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79" name="Google Shape;79;p28"/>
          <p:cNvGrpSpPr/>
          <p:nvPr/>
        </p:nvGrpSpPr>
        <p:grpSpPr>
          <a:xfrm flipH="1">
            <a:off x="-817052" y="-189168"/>
            <a:ext cx="1537041" cy="1537041"/>
            <a:chOff x="6550407" y="-1703450"/>
            <a:chExt cx="2973000" cy="2973000"/>
          </a:xfrm>
        </p:grpSpPr>
        <p:grpSp>
          <p:nvGrpSpPr>
            <p:cNvPr id="80" name="Google Shape;80;p28"/>
            <p:cNvGrpSpPr/>
            <p:nvPr/>
          </p:nvGrpSpPr>
          <p:grpSpPr>
            <a:xfrm flipH="1">
              <a:off x="6550407" y="-1703450"/>
              <a:ext cx="2973000" cy="2973000"/>
              <a:chOff x="-4916625" y="1638600"/>
              <a:chExt cx="2973000" cy="2973000"/>
            </a:xfrm>
          </p:grpSpPr>
          <p:sp>
            <p:nvSpPr>
              <p:cNvPr id="81" name="Google Shape;81;p28"/>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2" name="Google Shape;82;p28"/>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83" name="Google Shape;83;p28"/>
            <p:cNvGrpSpPr/>
            <p:nvPr/>
          </p:nvGrpSpPr>
          <p:grpSpPr>
            <a:xfrm rot="1219181" flipH="1">
              <a:off x="7320588" y="-1209321"/>
              <a:ext cx="1432632" cy="1863095"/>
              <a:chOff x="3858200" y="2567325"/>
              <a:chExt cx="1036875" cy="1348425"/>
            </a:xfrm>
          </p:grpSpPr>
          <p:sp>
            <p:nvSpPr>
              <p:cNvPr id="84" name="Google Shape;84;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9" name="Google Shape;89;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1" name="Google Shape;91;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 name="Google Shape;92;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3" name="Google Shape;93;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4" name="Google Shape;94;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95" name="Google Shape;95;p28"/>
          <p:cNvGrpSpPr/>
          <p:nvPr/>
        </p:nvGrpSpPr>
        <p:grpSpPr>
          <a:xfrm rot="10800000" flipH="1">
            <a:off x="-552799" y="4327859"/>
            <a:ext cx="1265890" cy="1154344"/>
            <a:chOff x="-45950" y="1585175"/>
            <a:chExt cx="816177" cy="744306"/>
          </a:xfrm>
        </p:grpSpPr>
        <p:sp>
          <p:nvSpPr>
            <p:cNvPr id="96" name="Google Shape;96;p28"/>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7" name="Google Shape;97;p28"/>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8" name="Google Shape;98;p28"/>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9" name="Google Shape;99;p28"/>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28"/>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p28"/>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28"/>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3" name="Google Shape;103;p28"/>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4" name="Google Shape;104;p28"/>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28"/>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6" name="Google Shape;106;p28"/>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7" name="Google Shape;107;p28"/>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28"/>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9" name="Google Shape;109;p28"/>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0" name="Google Shape;110;p28"/>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1" name="Google Shape;111;p28"/>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2" name="Google Shape;112;p28"/>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3" name="Google Shape;113;p28"/>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4" name="Google Shape;114;p28"/>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5" name="Google Shape;115;p28"/>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6" name="Google Shape;116;p28"/>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17" name="Google Shape;117;p28"/>
          <p:cNvGrpSpPr/>
          <p:nvPr/>
        </p:nvGrpSpPr>
        <p:grpSpPr>
          <a:xfrm flipH="1">
            <a:off x="8808948" y="3003737"/>
            <a:ext cx="686203" cy="578288"/>
            <a:chOff x="484625" y="768825"/>
            <a:chExt cx="564590" cy="475801"/>
          </a:xfrm>
        </p:grpSpPr>
        <p:sp>
          <p:nvSpPr>
            <p:cNvPr id="118" name="Google Shape;118;p28"/>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28"/>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28"/>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28"/>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28"/>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28"/>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28"/>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5" name="Google Shape;125;p28"/>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28"/>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28"/>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28"/>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29" name="Google Shape;129;p28"/>
          <p:cNvGrpSpPr/>
          <p:nvPr/>
        </p:nvGrpSpPr>
        <p:grpSpPr>
          <a:xfrm flipH="1">
            <a:off x="-436902" y="2255613"/>
            <a:ext cx="1034114" cy="973079"/>
            <a:chOff x="970225" y="608125"/>
            <a:chExt cx="160375" cy="150900"/>
          </a:xfrm>
        </p:grpSpPr>
        <p:sp>
          <p:nvSpPr>
            <p:cNvPr id="130" name="Google Shape;130;p28"/>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1" name="Google Shape;131;p28"/>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2" name="Google Shape;132;p28"/>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3" name="Google Shape;133;p28"/>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34" name="Google Shape;134;p28"/>
          <p:cNvGrpSpPr/>
          <p:nvPr/>
        </p:nvGrpSpPr>
        <p:grpSpPr>
          <a:xfrm rot="-1356795" flipH="1">
            <a:off x="8704386" y="327557"/>
            <a:ext cx="621032" cy="807634"/>
            <a:chOff x="3858200" y="2567325"/>
            <a:chExt cx="1036875" cy="1348425"/>
          </a:xfrm>
        </p:grpSpPr>
        <p:sp>
          <p:nvSpPr>
            <p:cNvPr id="135" name="Google Shape;135;p28"/>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6" name="Google Shape;136;p28"/>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7" name="Google Shape;137;p28"/>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8" name="Google Shape;138;p28"/>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 name="Google Shape;139;p28"/>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 name="Google Shape;140;p28"/>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1" name="Google Shape;141;p28"/>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2" name="Google Shape;142;p28"/>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28"/>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28"/>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28"/>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6"/>
        <p:cNvGrpSpPr/>
        <p:nvPr/>
      </p:nvGrpSpPr>
      <p:grpSpPr>
        <a:xfrm>
          <a:off x="0" y="0"/>
          <a:ext cx="0" cy="0"/>
          <a:chOff x="0" y="0"/>
          <a:chExt cx="0" cy="0"/>
        </a:xfrm>
      </p:grpSpPr>
      <p:grpSp>
        <p:nvGrpSpPr>
          <p:cNvPr id="147" name="Google Shape;147;p29"/>
          <p:cNvGrpSpPr/>
          <p:nvPr/>
        </p:nvGrpSpPr>
        <p:grpSpPr>
          <a:xfrm flipH="1">
            <a:off x="-959313" y="2942240"/>
            <a:ext cx="3745925" cy="2802398"/>
            <a:chOff x="4226998" y="3261450"/>
            <a:chExt cx="3064652" cy="2292725"/>
          </a:xfrm>
        </p:grpSpPr>
        <p:sp>
          <p:nvSpPr>
            <p:cNvPr id="148" name="Google Shape;148;p29"/>
            <p:cNvSpPr/>
            <p:nvPr/>
          </p:nvSpPr>
          <p:spPr>
            <a:xfrm flipH="1">
              <a:off x="4998750" y="3261450"/>
              <a:ext cx="2292900" cy="2292725"/>
            </a:xfrm>
            <a:custGeom>
              <a:avLst/>
              <a:gdLst/>
              <a:ahLst/>
              <a:cxnLst/>
              <a:rect l="l" t="t" r="r" b="b"/>
              <a:pathLst>
                <a:path w="91716" h="91709" extrusionOk="0">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9" name="Google Shape;149;p29"/>
            <p:cNvSpPr/>
            <p:nvPr/>
          </p:nvSpPr>
          <p:spPr>
            <a:xfrm flipH="1">
              <a:off x="5104300" y="3337200"/>
              <a:ext cx="2183675" cy="2122300"/>
            </a:xfrm>
            <a:custGeom>
              <a:avLst/>
              <a:gdLst/>
              <a:ahLst/>
              <a:cxnLst/>
              <a:rect l="l" t="t" r="r" b="b"/>
              <a:pathLst>
                <a:path w="87347" h="84892" extrusionOk="0">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0" name="Google Shape;150;p29"/>
            <p:cNvSpPr/>
            <p:nvPr/>
          </p:nvSpPr>
          <p:spPr>
            <a:xfrm flipH="1">
              <a:off x="4226998" y="4005308"/>
              <a:ext cx="2292906" cy="1103959"/>
            </a:xfrm>
            <a:custGeom>
              <a:avLst/>
              <a:gdLst/>
              <a:ahLst/>
              <a:cxnLst/>
              <a:rect l="l" t="t" r="r" b="b"/>
              <a:pathLst>
                <a:path w="86631" h="41710" extrusionOk="0">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1" name="Google Shape;151;p29"/>
            <p:cNvSpPr/>
            <p:nvPr/>
          </p:nvSpPr>
          <p:spPr>
            <a:xfrm flipH="1">
              <a:off x="4462506" y="4286760"/>
              <a:ext cx="1798149" cy="826051"/>
            </a:xfrm>
            <a:custGeom>
              <a:avLst/>
              <a:gdLst/>
              <a:ahLst/>
              <a:cxnLst/>
              <a:rect l="l" t="t" r="r" b="b"/>
              <a:pathLst>
                <a:path w="67938" h="31210" extrusionOk="0">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2" name="Google Shape;152;p29"/>
          <p:cNvGrpSpPr/>
          <p:nvPr/>
        </p:nvGrpSpPr>
        <p:grpSpPr>
          <a:xfrm>
            <a:off x="7104558" y="-672065"/>
            <a:ext cx="2312102" cy="2312102"/>
            <a:chOff x="6550407" y="-1703450"/>
            <a:chExt cx="2973000" cy="2973000"/>
          </a:xfrm>
        </p:grpSpPr>
        <p:grpSp>
          <p:nvGrpSpPr>
            <p:cNvPr id="153" name="Google Shape;153;p29"/>
            <p:cNvGrpSpPr/>
            <p:nvPr/>
          </p:nvGrpSpPr>
          <p:grpSpPr>
            <a:xfrm flipH="1">
              <a:off x="6550407" y="-1703450"/>
              <a:ext cx="2973000" cy="2973000"/>
              <a:chOff x="-4916625" y="1638600"/>
              <a:chExt cx="2973000" cy="2973000"/>
            </a:xfrm>
          </p:grpSpPr>
          <p:sp>
            <p:nvSpPr>
              <p:cNvPr id="154" name="Google Shape;154;p2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5" name="Google Shape;155;p2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56" name="Google Shape;156;p29"/>
            <p:cNvGrpSpPr/>
            <p:nvPr/>
          </p:nvGrpSpPr>
          <p:grpSpPr>
            <a:xfrm rot="1219181" flipH="1">
              <a:off x="7320588" y="-1209321"/>
              <a:ext cx="1432632" cy="1863095"/>
              <a:chOff x="3858200" y="2567325"/>
              <a:chExt cx="1036875" cy="1348425"/>
            </a:xfrm>
          </p:grpSpPr>
          <p:sp>
            <p:nvSpPr>
              <p:cNvPr id="157" name="Google Shape;157;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8" name="Google Shape;158;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9" name="Google Shape;159;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0" name="Google Shape;160;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1" name="Google Shape;161;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2" name="Google Shape;162;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3" name="Google Shape;163;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4" name="Google Shape;164;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5" name="Google Shape;165;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6" name="Google Shape;166;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7" name="Google Shape;167;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grpSp>
        <p:nvGrpSpPr>
          <p:cNvPr id="168" name="Google Shape;168;p29"/>
          <p:cNvGrpSpPr/>
          <p:nvPr/>
        </p:nvGrpSpPr>
        <p:grpSpPr>
          <a:xfrm rot="-737522">
            <a:off x="-991558" y="-338764"/>
            <a:ext cx="3810397" cy="1467037"/>
            <a:chOff x="5546250" y="-194100"/>
            <a:chExt cx="3810300" cy="1467000"/>
          </a:xfrm>
        </p:grpSpPr>
        <p:sp>
          <p:nvSpPr>
            <p:cNvPr id="169" name="Google Shape;169;p29"/>
            <p:cNvSpPr/>
            <p:nvPr/>
          </p:nvSpPr>
          <p:spPr>
            <a:xfrm>
              <a:off x="6960275" y="244650"/>
              <a:ext cx="1875000" cy="7218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29"/>
            <p:cNvSpPr/>
            <p:nvPr/>
          </p:nvSpPr>
          <p:spPr>
            <a:xfrm>
              <a:off x="6442500" y="19350"/>
              <a:ext cx="2701500" cy="10401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29"/>
            <p:cNvSpPr/>
            <p:nvPr/>
          </p:nvSpPr>
          <p:spPr>
            <a:xfrm>
              <a:off x="5546250" y="-194100"/>
              <a:ext cx="3810300" cy="1467000"/>
            </a:xfrm>
            <a:prstGeom prst="ellipse">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2" name="Google Shape;172;p29"/>
          <p:cNvGrpSpPr/>
          <p:nvPr/>
        </p:nvGrpSpPr>
        <p:grpSpPr>
          <a:xfrm>
            <a:off x="8395958" y="3385251"/>
            <a:ext cx="1034114" cy="973079"/>
            <a:chOff x="970225" y="608125"/>
            <a:chExt cx="160375" cy="150900"/>
          </a:xfrm>
        </p:grpSpPr>
        <p:sp>
          <p:nvSpPr>
            <p:cNvPr id="173" name="Google Shape;173;p29"/>
            <p:cNvSpPr/>
            <p:nvPr/>
          </p:nvSpPr>
          <p:spPr>
            <a:xfrm>
              <a:off x="999900" y="608125"/>
              <a:ext cx="101025" cy="150900"/>
            </a:xfrm>
            <a:custGeom>
              <a:avLst/>
              <a:gdLst/>
              <a:ahLst/>
              <a:cxnLst/>
              <a:rect l="l" t="t" r="r" b="b"/>
              <a:pathLst>
                <a:path w="4041" h="6036" extrusionOk="0">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4" name="Google Shape;174;p29"/>
            <p:cNvSpPr/>
            <p:nvPr/>
          </p:nvSpPr>
          <p:spPr>
            <a:xfrm>
              <a:off x="973075" y="638525"/>
              <a:ext cx="154675" cy="90250"/>
            </a:xfrm>
            <a:custGeom>
              <a:avLst/>
              <a:gdLst/>
              <a:ahLst/>
              <a:cxnLst/>
              <a:rect l="l" t="t" r="r" b="b"/>
              <a:pathLst>
                <a:path w="6187" h="3610" extrusionOk="0">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5" name="Google Shape;175;p29"/>
            <p:cNvSpPr/>
            <p:nvPr/>
          </p:nvSpPr>
          <p:spPr>
            <a:xfrm>
              <a:off x="970225" y="643475"/>
              <a:ext cx="160375" cy="80150"/>
            </a:xfrm>
            <a:custGeom>
              <a:avLst/>
              <a:gdLst/>
              <a:ahLst/>
              <a:cxnLst/>
              <a:rect l="l" t="t" r="r" b="b"/>
              <a:pathLst>
                <a:path w="6415" h="3206" extrusionOk="0">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6" name="Google Shape;176;p29"/>
            <p:cNvSpPr/>
            <p:nvPr/>
          </p:nvSpPr>
          <p:spPr>
            <a:xfrm>
              <a:off x="1038150" y="669800"/>
              <a:ext cx="25700" cy="24175"/>
            </a:xfrm>
            <a:custGeom>
              <a:avLst/>
              <a:gdLst/>
              <a:ahLst/>
              <a:cxnLst/>
              <a:rect l="l" t="t" r="r" b="b"/>
              <a:pathLst>
                <a:path w="1028" h="967" extrusionOk="0">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77" name="Google Shape;177;p29"/>
          <p:cNvGrpSpPr/>
          <p:nvPr/>
        </p:nvGrpSpPr>
        <p:grpSpPr>
          <a:xfrm flipH="1">
            <a:off x="2652428" y="-381637"/>
            <a:ext cx="1156523" cy="1054682"/>
            <a:chOff x="-45950" y="1585175"/>
            <a:chExt cx="816177" cy="744306"/>
          </a:xfrm>
        </p:grpSpPr>
        <p:sp>
          <p:nvSpPr>
            <p:cNvPr id="178" name="Google Shape;178;p29"/>
            <p:cNvSpPr/>
            <p:nvPr/>
          </p:nvSpPr>
          <p:spPr>
            <a:xfrm>
              <a:off x="480592" y="1859791"/>
              <a:ext cx="233554" cy="27522"/>
            </a:xfrm>
            <a:custGeom>
              <a:avLst/>
              <a:gdLst/>
              <a:ahLst/>
              <a:cxnLst/>
              <a:rect l="l" t="t" r="r" b="b"/>
              <a:pathLst>
                <a:path w="14265" h="1681" extrusionOk="0">
                  <a:moveTo>
                    <a:pt x="14218" y="1"/>
                  </a:moveTo>
                  <a:lnTo>
                    <a:pt x="0" y="1025"/>
                  </a:lnTo>
                  <a:lnTo>
                    <a:pt x="47" y="1680"/>
                  </a:lnTo>
                  <a:lnTo>
                    <a:pt x="14265" y="657"/>
                  </a:lnTo>
                  <a:lnTo>
                    <a:pt x="142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29"/>
            <p:cNvSpPr/>
            <p:nvPr/>
          </p:nvSpPr>
          <p:spPr>
            <a:xfrm>
              <a:off x="380152" y="1657603"/>
              <a:ext cx="60365" cy="209895"/>
            </a:xfrm>
            <a:custGeom>
              <a:avLst/>
              <a:gdLst/>
              <a:ahLst/>
              <a:cxnLst/>
              <a:rect l="l" t="t" r="r" b="b"/>
              <a:pathLst>
                <a:path w="3687" h="12820" extrusionOk="0">
                  <a:moveTo>
                    <a:pt x="642" y="0"/>
                  </a:moveTo>
                  <a:lnTo>
                    <a:pt x="0" y="154"/>
                  </a:lnTo>
                  <a:lnTo>
                    <a:pt x="3044" y="12819"/>
                  </a:lnTo>
                  <a:lnTo>
                    <a:pt x="3687" y="12665"/>
                  </a:lnTo>
                  <a:lnTo>
                    <a:pt x="6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29"/>
            <p:cNvSpPr/>
            <p:nvPr/>
          </p:nvSpPr>
          <p:spPr>
            <a:xfrm>
              <a:off x="61284" y="1890799"/>
              <a:ext cx="347048" cy="52490"/>
            </a:xfrm>
            <a:custGeom>
              <a:avLst/>
              <a:gdLst/>
              <a:ahLst/>
              <a:cxnLst/>
              <a:rect l="l" t="t" r="r" b="b"/>
              <a:pathLst>
                <a:path w="21197" h="3206" extrusionOk="0">
                  <a:moveTo>
                    <a:pt x="21123" y="0"/>
                  </a:moveTo>
                  <a:lnTo>
                    <a:pt x="1" y="2556"/>
                  </a:lnTo>
                  <a:lnTo>
                    <a:pt x="81" y="3205"/>
                  </a:lnTo>
                  <a:lnTo>
                    <a:pt x="21197" y="656"/>
                  </a:lnTo>
                  <a:lnTo>
                    <a:pt x="2112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29"/>
            <p:cNvSpPr/>
            <p:nvPr/>
          </p:nvSpPr>
          <p:spPr>
            <a:xfrm>
              <a:off x="-45950" y="1863786"/>
              <a:ext cx="189413" cy="168522"/>
            </a:xfrm>
            <a:custGeom>
              <a:avLst/>
              <a:gdLst/>
              <a:ahLst/>
              <a:cxnLst/>
              <a:rect l="l" t="t" r="r" b="b"/>
              <a:pathLst>
                <a:path w="11569" h="10293" extrusionOk="0">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29"/>
            <p:cNvSpPr/>
            <p:nvPr/>
          </p:nvSpPr>
          <p:spPr>
            <a:xfrm>
              <a:off x="332495" y="1784581"/>
              <a:ext cx="233783" cy="208013"/>
            </a:xfrm>
            <a:custGeom>
              <a:avLst/>
              <a:gdLst/>
              <a:ahLst/>
              <a:cxnLst/>
              <a:rect l="l" t="t" r="r" b="b"/>
              <a:pathLst>
                <a:path w="14279" h="12705" extrusionOk="0">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29"/>
            <p:cNvSpPr/>
            <p:nvPr/>
          </p:nvSpPr>
          <p:spPr>
            <a:xfrm>
              <a:off x="353974" y="1915226"/>
              <a:ext cx="88084" cy="223812"/>
            </a:xfrm>
            <a:custGeom>
              <a:avLst/>
              <a:gdLst/>
              <a:ahLst/>
              <a:cxnLst/>
              <a:rect l="l" t="t" r="r" b="b"/>
              <a:pathLst>
                <a:path w="5380" h="13670" extrusionOk="0">
                  <a:moveTo>
                    <a:pt x="4764" y="0"/>
                  </a:moveTo>
                  <a:lnTo>
                    <a:pt x="0" y="13455"/>
                  </a:lnTo>
                  <a:lnTo>
                    <a:pt x="616" y="13669"/>
                  </a:lnTo>
                  <a:lnTo>
                    <a:pt x="5379" y="221"/>
                  </a:lnTo>
                  <a:lnTo>
                    <a:pt x="47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29"/>
            <p:cNvSpPr/>
            <p:nvPr/>
          </p:nvSpPr>
          <p:spPr>
            <a:xfrm>
              <a:off x="282005" y="2084818"/>
              <a:ext cx="137054" cy="121942"/>
            </a:xfrm>
            <a:custGeom>
              <a:avLst/>
              <a:gdLst/>
              <a:ahLst/>
              <a:cxnLst/>
              <a:rect l="l" t="t" r="r" b="b"/>
              <a:pathLst>
                <a:path w="8371" h="7448" extrusionOk="0">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5" name="Google Shape;185;p29"/>
            <p:cNvSpPr/>
            <p:nvPr/>
          </p:nvSpPr>
          <p:spPr>
            <a:xfrm>
              <a:off x="383754" y="1633831"/>
              <a:ext cx="340597" cy="226661"/>
            </a:xfrm>
            <a:custGeom>
              <a:avLst/>
              <a:gdLst/>
              <a:ahLst/>
              <a:cxnLst/>
              <a:rect l="l" t="t" r="r" b="b"/>
              <a:pathLst>
                <a:path w="20803" h="13844" extrusionOk="0">
                  <a:moveTo>
                    <a:pt x="362" y="0"/>
                  </a:moveTo>
                  <a:lnTo>
                    <a:pt x="1" y="549"/>
                  </a:lnTo>
                  <a:lnTo>
                    <a:pt x="20441" y="13843"/>
                  </a:lnTo>
                  <a:lnTo>
                    <a:pt x="20802" y="13294"/>
                  </a:lnTo>
                  <a:lnTo>
                    <a:pt x="3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6" name="Google Shape;186;p29"/>
            <p:cNvSpPr/>
            <p:nvPr/>
          </p:nvSpPr>
          <p:spPr>
            <a:xfrm>
              <a:off x="669438" y="1821466"/>
              <a:ext cx="100789" cy="89656"/>
            </a:xfrm>
            <a:custGeom>
              <a:avLst/>
              <a:gdLst/>
              <a:ahLst/>
              <a:cxnLst/>
              <a:rect l="l" t="t" r="r" b="b"/>
              <a:pathLst>
                <a:path w="6156" h="5476" extrusionOk="0">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7" name="Google Shape;187;p29"/>
            <p:cNvSpPr/>
            <p:nvPr/>
          </p:nvSpPr>
          <p:spPr>
            <a:xfrm>
              <a:off x="659566" y="1880616"/>
              <a:ext cx="57320" cy="177462"/>
            </a:xfrm>
            <a:custGeom>
              <a:avLst/>
              <a:gdLst/>
              <a:ahLst/>
              <a:cxnLst/>
              <a:rect l="l" t="t" r="r" b="b"/>
              <a:pathLst>
                <a:path w="3501" h="10839" extrusionOk="0">
                  <a:moveTo>
                    <a:pt x="2865" y="0"/>
                  </a:moveTo>
                  <a:lnTo>
                    <a:pt x="1" y="10665"/>
                  </a:lnTo>
                  <a:lnTo>
                    <a:pt x="637" y="10839"/>
                  </a:lnTo>
                  <a:lnTo>
                    <a:pt x="3500" y="167"/>
                  </a:lnTo>
                  <a:lnTo>
                    <a:pt x="286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8" name="Google Shape;188;p29"/>
            <p:cNvSpPr/>
            <p:nvPr/>
          </p:nvSpPr>
          <p:spPr>
            <a:xfrm>
              <a:off x="352976" y="2128596"/>
              <a:ext cx="131144" cy="136072"/>
            </a:xfrm>
            <a:custGeom>
              <a:avLst/>
              <a:gdLst/>
              <a:ahLst/>
              <a:cxnLst/>
              <a:rect l="l" t="t" r="r" b="b"/>
              <a:pathLst>
                <a:path w="8010" h="8311" extrusionOk="0">
                  <a:moveTo>
                    <a:pt x="469" y="1"/>
                  </a:moveTo>
                  <a:lnTo>
                    <a:pt x="1" y="456"/>
                  </a:lnTo>
                  <a:lnTo>
                    <a:pt x="7541" y="8310"/>
                  </a:lnTo>
                  <a:lnTo>
                    <a:pt x="8010" y="7856"/>
                  </a:lnTo>
                  <a:lnTo>
                    <a:pt x="4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9" name="Google Shape;189;p29"/>
            <p:cNvSpPr/>
            <p:nvPr/>
          </p:nvSpPr>
          <p:spPr>
            <a:xfrm>
              <a:off x="618833" y="2023851"/>
              <a:ext cx="83369" cy="74102"/>
            </a:xfrm>
            <a:custGeom>
              <a:avLst/>
              <a:gdLst/>
              <a:ahLst/>
              <a:cxnLst/>
              <a:rect l="l" t="t" r="r" b="b"/>
              <a:pathLst>
                <a:path w="5092" h="4526" extrusionOk="0">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9"/>
            <p:cNvSpPr/>
            <p:nvPr/>
          </p:nvSpPr>
          <p:spPr>
            <a:xfrm>
              <a:off x="437764" y="2226662"/>
              <a:ext cx="115590" cy="102819"/>
            </a:xfrm>
            <a:custGeom>
              <a:avLst/>
              <a:gdLst/>
              <a:ahLst/>
              <a:cxnLst/>
              <a:rect l="l" t="t" r="r" b="b"/>
              <a:pathLst>
                <a:path w="7060" h="6280" extrusionOk="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1" name="Google Shape;191;p29"/>
            <p:cNvSpPr/>
            <p:nvPr/>
          </p:nvSpPr>
          <p:spPr>
            <a:xfrm>
              <a:off x="313766" y="1585175"/>
              <a:ext cx="141115" cy="125561"/>
            </a:xfrm>
            <a:custGeom>
              <a:avLst/>
              <a:gdLst/>
              <a:ahLst/>
              <a:cxnLst/>
              <a:rect l="l" t="t" r="r" b="b"/>
              <a:pathLst>
                <a:path w="8619" h="7669" extrusionOk="0">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2" name="Google Shape;192;p29"/>
            <p:cNvSpPr/>
            <p:nvPr/>
          </p:nvSpPr>
          <p:spPr>
            <a:xfrm>
              <a:off x="374226" y="1804554"/>
              <a:ext cx="146812" cy="52850"/>
            </a:xfrm>
            <a:custGeom>
              <a:avLst/>
              <a:gdLst/>
              <a:ahLst/>
              <a:cxnLst/>
              <a:rect l="l" t="t" r="r" b="b"/>
              <a:pathLst>
                <a:path w="8967" h="3228" extrusionOk="0">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3" name="Google Shape;193;p29"/>
            <p:cNvSpPr/>
            <p:nvPr/>
          </p:nvSpPr>
          <p:spPr>
            <a:xfrm>
              <a:off x="706241" y="1840981"/>
              <a:ext cx="38017" cy="15325"/>
            </a:xfrm>
            <a:custGeom>
              <a:avLst/>
              <a:gdLst/>
              <a:ahLst/>
              <a:cxnLst/>
              <a:rect l="l" t="t" r="r" b="b"/>
              <a:pathLst>
                <a:path w="2322" h="936" extrusionOk="0">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4" name="Google Shape;194;p29"/>
            <p:cNvSpPr/>
            <p:nvPr/>
          </p:nvSpPr>
          <p:spPr>
            <a:xfrm>
              <a:off x="361194" y="1599255"/>
              <a:ext cx="69796" cy="37657"/>
            </a:xfrm>
            <a:custGeom>
              <a:avLst/>
              <a:gdLst/>
              <a:ahLst/>
              <a:cxnLst/>
              <a:rect l="l" t="t" r="r" b="b"/>
              <a:pathLst>
                <a:path w="4263" h="2300" extrusionOk="0">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5" name="Google Shape;195;p29"/>
            <p:cNvSpPr/>
            <p:nvPr/>
          </p:nvSpPr>
          <p:spPr>
            <a:xfrm>
              <a:off x="664837" y="2057724"/>
              <a:ext cx="16438" cy="25214"/>
            </a:xfrm>
            <a:custGeom>
              <a:avLst/>
              <a:gdLst/>
              <a:ahLst/>
              <a:cxnLst/>
              <a:rect l="l" t="t" r="r" b="b"/>
              <a:pathLst>
                <a:path w="1004" h="1540" extrusionOk="0">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6" name="Google Shape;196;p29"/>
            <p:cNvSpPr/>
            <p:nvPr/>
          </p:nvSpPr>
          <p:spPr>
            <a:xfrm>
              <a:off x="495375" y="2244654"/>
              <a:ext cx="34202" cy="24395"/>
            </a:xfrm>
            <a:custGeom>
              <a:avLst/>
              <a:gdLst/>
              <a:ahLst/>
              <a:cxnLst/>
              <a:rect l="l" t="t" r="r" b="b"/>
              <a:pathLst>
                <a:path w="2089" h="1490" extrusionOk="0">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7" name="Google Shape;197;p29"/>
            <p:cNvSpPr/>
            <p:nvPr/>
          </p:nvSpPr>
          <p:spPr>
            <a:xfrm>
              <a:off x="303141" y="2100470"/>
              <a:ext cx="54029" cy="63525"/>
            </a:xfrm>
            <a:custGeom>
              <a:avLst/>
              <a:gdLst/>
              <a:ahLst/>
              <a:cxnLst/>
              <a:rect l="l" t="t" r="r" b="b"/>
              <a:pathLst>
                <a:path w="3300" h="3880" extrusionOk="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8" name="Google Shape;198;p29"/>
            <p:cNvSpPr/>
            <p:nvPr/>
          </p:nvSpPr>
          <p:spPr>
            <a:xfrm>
              <a:off x="49463" y="1886739"/>
              <a:ext cx="60267" cy="91047"/>
            </a:xfrm>
            <a:custGeom>
              <a:avLst/>
              <a:gdLst/>
              <a:ahLst/>
              <a:cxnLst/>
              <a:rect l="l" t="t" r="r" b="b"/>
              <a:pathLst>
                <a:path w="3681" h="5561" extrusionOk="0">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313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99" name="Google Shape;199;p29"/>
          <p:cNvGrpSpPr/>
          <p:nvPr/>
        </p:nvGrpSpPr>
        <p:grpSpPr>
          <a:xfrm flipH="1">
            <a:off x="4690596" y="4663396"/>
            <a:ext cx="883865" cy="744866"/>
            <a:chOff x="484625" y="768825"/>
            <a:chExt cx="564590" cy="475801"/>
          </a:xfrm>
        </p:grpSpPr>
        <p:sp>
          <p:nvSpPr>
            <p:cNvPr id="200" name="Google Shape;200;p29"/>
            <p:cNvSpPr/>
            <p:nvPr/>
          </p:nvSpPr>
          <p:spPr>
            <a:xfrm>
              <a:off x="669082" y="945440"/>
              <a:ext cx="206656" cy="202916"/>
            </a:xfrm>
            <a:custGeom>
              <a:avLst/>
              <a:gdLst/>
              <a:ahLst/>
              <a:cxnLst/>
              <a:rect l="l" t="t" r="r" b="b"/>
              <a:pathLst>
                <a:path w="1713" h="1682" extrusionOk="0">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1" name="Google Shape;201;p29"/>
            <p:cNvSpPr/>
            <p:nvPr/>
          </p:nvSpPr>
          <p:spPr>
            <a:xfrm>
              <a:off x="536982" y="864612"/>
              <a:ext cx="168052" cy="140546"/>
            </a:xfrm>
            <a:custGeom>
              <a:avLst/>
              <a:gdLst/>
              <a:ahLst/>
              <a:cxnLst/>
              <a:rect l="l" t="t" r="r" b="b"/>
              <a:pathLst>
                <a:path w="1393" h="1165" extrusionOk="0">
                  <a:moveTo>
                    <a:pt x="137" y="0"/>
                  </a:moveTo>
                  <a:lnTo>
                    <a:pt x="0" y="137"/>
                  </a:lnTo>
                  <a:lnTo>
                    <a:pt x="1278" y="1164"/>
                  </a:lnTo>
                  <a:lnTo>
                    <a:pt x="1393" y="1027"/>
                  </a:lnTo>
                  <a:lnTo>
                    <a:pt x="137"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2" name="Google Shape;202;p29"/>
            <p:cNvSpPr/>
            <p:nvPr/>
          </p:nvSpPr>
          <p:spPr>
            <a:xfrm>
              <a:off x="484625" y="812255"/>
              <a:ext cx="88188" cy="85413"/>
            </a:xfrm>
            <a:custGeom>
              <a:avLst/>
              <a:gdLst/>
              <a:ahLst/>
              <a:cxnLst/>
              <a:rect l="l" t="t" r="r" b="b"/>
              <a:pathLst>
                <a:path w="731" h="708" extrusionOk="0">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29"/>
            <p:cNvSpPr/>
            <p:nvPr/>
          </p:nvSpPr>
          <p:spPr>
            <a:xfrm>
              <a:off x="842561" y="1087553"/>
              <a:ext cx="140546" cy="93737"/>
            </a:xfrm>
            <a:custGeom>
              <a:avLst/>
              <a:gdLst/>
              <a:ahLst/>
              <a:cxnLst/>
              <a:rect l="l" t="t" r="r" b="b"/>
              <a:pathLst>
                <a:path w="1165" h="777" extrusionOk="0">
                  <a:moveTo>
                    <a:pt x="92" y="1"/>
                  </a:moveTo>
                  <a:lnTo>
                    <a:pt x="1" y="183"/>
                  </a:lnTo>
                  <a:lnTo>
                    <a:pt x="1074" y="777"/>
                  </a:lnTo>
                  <a:lnTo>
                    <a:pt x="1165" y="617"/>
                  </a:lnTo>
                  <a:lnTo>
                    <a:pt x="9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29"/>
            <p:cNvSpPr/>
            <p:nvPr/>
          </p:nvSpPr>
          <p:spPr>
            <a:xfrm>
              <a:off x="958254" y="1144374"/>
              <a:ext cx="71660" cy="67317"/>
            </a:xfrm>
            <a:custGeom>
              <a:avLst/>
              <a:gdLst/>
              <a:ahLst/>
              <a:cxnLst/>
              <a:rect l="l" t="t" r="r" b="b"/>
              <a:pathLst>
                <a:path w="594" h="558" extrusionOk="0">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29"/>
            <p:cNvSpPr/>
            <p:nvPr/>
          </p:nvSpPr>
          <p:spPr>
            <a:xfrm>
              <a:off x="616845" y="1104081"/>
              <a:ext cx="101941" cy="99287"/>
            </a:xfrm>
            <a:custGeom>
              <a:avLst/>
              <a:gdLst/>
              <a:ahLst/>
              <a:cxnLst/>
              <a:rect l="l" t="t" r="r" b="b"/>
              <a:pathLst>
                <a:path w="845" h="823" extrusionOk="0">
                  <a:moveTo>
                    <a:pt x="731" y="1"/>
                  </a:moveTo>
                  <a:lnTo>
                    <a:pt x="0" y="686"/>
                  </a:lnTo>
                  <a:lnTo>
                    <a:pt x="114" y="823"/>
                  </a:lnTo>
                  <a:lnTo>
                    <a:pt x="845" y="138"/>
                  </a:lnTo>
                  <a:lnTo>
                    <a:pt x="73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29"/>
            <p:cNvSpPr/>
            <p:nvPr/>
          </p:nvSpPr>
          <p:spPr>
            <a:xfrm>
              <a:off x="572691" y="1171880"/>
              <a:ext cx="74556" cy="72746"/>
            </a:xfrm>
            <a:custGeom>
              <a:avLst/>
              <a:gdLst/>
              <a:ahLst/>
              <a:cxnLst/>
              <a:rect l="l" t="t" r="r" b="b"/>
              <a:pathLst>
                <a:path w="618" h="603" extrusionOk="0">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29"/>
            <p:cNvSpPr/>
            <p:nvPr/>
          </p:nvSpPr>
          <p:spPr>
            <a:xfrm>
              <a:off x="795753" y="809480"/>
              <a:ext cx="77210" cy="159848"/>
            </a:xfrm>
            <a:custGeom>
              <a:avLst/>
              <a:gdLst/>
              <a:ahLst/>
              <a:cxnLst/>
              <a:rect l="l" t="t" r="r" b="b"/>
              <a:pathLst>
                <a:path w="640" h="1325" extrusionOk="0">
                  <a:moveTo>
                    <a:pt x="457" y="1"/>
                  </a:moveTo>
                  <a:lnTo>
                    <a:pt x="1" y="1256"/>
                  </a:lnTo>
                  <a:lnTo>
                    <a:pt x="183" y="1324"/>
                  </a:lnTo>
                  <a:lnTo>
                    <a:pt x="640" y="69"/>
                  </a:lnTo>
                  <a:lnTo>
                    <a:pt x="45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29"/>
            <p:cNvSpPr/>
            <p:nvPr/>
          </p:nvSpPr>
          <p:spPr>
            <a:xfrm>
              <a:off x="837132" y="768825"/>
              <a:ext cx="68885" cy="62853"/>
            </a:xfrm>
            <a:custGeom>
              <a:avLst/>
              <a:gdLst/>
              <a:ahLst/>
              <a:cxnLst/>
              <a:rect l="l" t="t" r="r" b="b"/>
              <a:pathLst>
                <a:path w="571" h="521" extrusionOk="0">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9" name="Google Shape;209;p29"/>
            <p:cNvSpPr/>
            <p:nvPr/>
          </p:nvSpPr>
          <p:spPr>
            <a:xfrm>
              <a:off x="853660" y="930602"/>
              <a:ext cx="151524" cy="96512"/>
            </a:xfrm>
            <a:custGeom>
              <a:avLst/>
              <a:gdLst/>
              <a:ahLst/>
              <a:cxnLst/>
              <a:rect l="l" t="t" r="r" b="b"/>
              <a:pathLst>
                <a:path w="1256" h="800" extrusionOk="0">
                  <a:moveTo>
                    <a:pt x="1164" y="1"/>
                  </a:moveTo>
                  <a:lnTo>
                    <a:pt x="0" y="617"/>
                  </a:lnTo>
                  <a:lnTo>
                    <a:pt x="91" y="800"/>
                  </a:lnTo>
                  <a:lnTo>
                    <a:pt x="1256" y="183"/>
                  </a:lnTo>
                  <a:lnTo>
                    <a:pt x="116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0" name="Google Shape;210;p29"/>
            <p:cNvSpPr/>
            <p:nvPr/>
          </p:nvSpPr>
          <p:spPr>
            <a:xfrm>
              <a:off x="980330" y="904664"/>
              <a:ext cx="68885" cy="61888"/>
            </a:xfrm>
            <a:custGeom>
              <a:avLst/>
              <a:gdLst/>
              <a:ahLst/>
              <a:cxnLst/>
              <a:rect l="l" t="t" r="r" b="b"/>
              <a:pathLst>
                <a:path w="571" h="513" extrusionOk="0">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211" name="Google Shape;211;p29"/>
          <p:cNvGrpSpPr/>
          <p:nvPr/>
        </p:nvGrpSpPr>
        <p:grpSpPr>
          <a:xfrm rot="-1356795" flipH="1">
            <a:off x="-4389" y="2615920"/>
            <a:ext cx="621032" cy="807634"/>
            <a:chOff x="3858200" y="2567325"/>
            <a:chExt cx="1036875" cy="1348425"/>
          </a:xfrm>
        </p:grpSpPr>
        <p:sp>
          <p:nvSpPr>
            <p:cNvPr id="212" name="Google Shape;212;p29"/>
            <p:cNvSpPr/>
            <p:nvPr/>
          </p:nvSpPr>
          <p:spPr>
            <a:xfrm>
              <a:off x="4875650" y="3313125"/>
              <a:ext cx="19425" cy="143825"/>
            </a:xfrm>
            <a:custGeom>
              <a:avLst/>
              <a:gdLst/>
              <a:ahLst/>
              <a:cxnLst/>
              <a:rect l="l" t="t" r="r" b="b"/>
              <a:pathLst>
                <a:path w="777" h="5753" extrusionOk="0">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3" name="Google Shape;213;p29"/>
            <p:cNvSpPr/>
            <p:nvPr/>
          </p:nvSpPr>
          <p:spPr>
            <a:xfrm>
              <a:off x="4572650" y="2629675"/>
              <a:ext cx="322425" cy="618425"/>
            </a:xfrm>
            <a:custGeom>
              <a:avLst/>
              <a:gdLst/>
              <a:ahLst/>
              <a:cxnLst/>
              <a:rect l="l" t="t" r="r" b="b"/>
              <a:pathLst>
                <a:path w="12897" h="24737" extrusionOk="0">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4" name="Google Shape;214;p29"/>
            <p:cNvSpPr/>
            <p:nvPr/>
          </p:nvSpPr>
          <p:spPr>
            <a:xfrm>
              <a:off x="4097875" y="2567325"/>
              <a:ext cx="437700" cy="62800"/>
            </a:xfrm>
            <a:custGeom>
              <a:avLst/>
              <a:gdLst/>
              <a:ahLst/>
              <a:cxnLst/>
              <a:rect l="l" t="t" r="r" b="b"/>
              <a:pathLst>
                <a:path w="17508" h="2512" extrusionOk="0">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5" name="Google Shape;215;p29"/>
            <p:cNvSpPr/>
            <p:nvPr/>
          </p:nvSpPr>
          <p:spPr>
            <a:xfrm>
              <a:off x="3858200" y="2667750"/>
              <a:ext cx="936450" cy="1248000"/>
            </a:xfrm>
            <a:custGeom>
              <a:avLst/>
              <a:gdLst/>
              <a:ahLst/>
              <a:cxnLst/>
              <a:rect l="l" t="t" r="r" b="b"/>
              <a:pathLst>
                <a:path w="37458" h="49920" extrusionOk="0">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6" name="Google Shape;216;p29"/>
            <p:cNvSpPr/>
            <p:nvPr/>
          </p:nvSpPr>
          <p:spPr>
            <a:xfrm>
              <a:off x="4184025" y="3229250"/>
              <a:ext cx="509600" cy="678500"/>
            </a:xfrm>
            <a:custGeom>
              <a:avLst/>
              <a:gdLst/>
              <a:ahLst/>
              <a:cxnLst/>
              <a:rect l="l" t="t" r="r" b="b"/>
              <a:pathLst>
                <a:path w="20384" h="27140" extrusionOk="0">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7" name="Google Shape;217;p29"/>
            <p:cNvSpPr/>
            <p:nvPr/>
          </p:nvSpPr>
          <p:spPr>
            <a:xfrm>
              <a:off x="4165200" y="2768150"/>
              <a:ext cx="528425" cy="383525"/>
            </a:xfrm>
            <a:custGeom>
              <a:avLst/>
              <a:gdLst/>
              <a:ahLst/>
              <a:cxnLst/>
              <a:rect l="l" t="t" r="r" b="b"/>
              <a:pathLst>
                <a:path w="21137" h="15341" extrusionOk="0">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8" name="Google Shape;218;p29"/>
            <p:cNvSpPr/>
            <p:nvPr/>
          </p:nvSpPr>
          <p:spPr>
            <a:xfrm>
              <a:off x="3872475" y="2848100"/>
              <a:ext cx="239675" cy="770350"/>
            </a:xfrm>
            <a:custGeom>
              <a:avLst/>
              <a:gdLst/>
              <a:ahLst/>
              <a:cxnLst/>
              <a:rect l="l" t="t" r="r" b="b"/>
              <a:pathLst>
                <a:path w="9587" h="30814" extrusionOk="0">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p29"/>
            <p:cNvSpPr/>
            <p:nvPr/>
          </p:nvSpPr>
          <p:spPr>
            <a:xfrm>
              <a:off x="3930675" y="2869050"/>
              <a:ext cx="662525" cy="997050"/>
            </a:xfrm>
            <a:custGeom>
              <a:avLst/>
              <a:gdLst/>
              <a:ahLst/>
              <a:cxnLst/>
              <a:rect l="l" t="t" r="r" b="b"/>
              <a:pathLst>
                <a:path w="26501" h="39882" extrusionOk="0">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0" name="Google Shape;220;p29"/>
            <p:cNvSpPr/>
            <p:nvPr/>
          </p:nvSpPr>
          <p:spPr>
            <a:xfrm>
              <a:off x="4000300" y="2969500"/>
              <a:ext cx="492475" cy="826425"/>
            </a:xfrm>
            <a:custGeom>
              <a:avLst/>
              <a:gdLst/>
              <a:ahLst/>
              <a:cxnLst/>
              <a:rect l="l" t="t" r="r" b="b"/>
              <a:pathLst>
                <a:path w="19699" h="33057" extrusionOk="0">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1" name="Google Shape;221;p29"/>
            <p:cNvSpPr/>
            <p:nvPr/>
          </p:nvSpPr>
          <p:spPr>
            <a:xfrm>
              <a:off x="4260500" y="3070050"/>
              <a:ext cx="131850" cy="443400"/>
            </a:xfrm>
            <a:custGeom>
              <a:avLst/>
              <a:gdLst/>
              <a:ahLst/>
              <a:cxnLst/>
              <a:rect l="l" t="t" r="r" b="b"/>
              <a:pathLst>
                <a:path w="5274" h="17736" extrusionOk="0">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2" name="Google Shape;222;p29"/>
            <p:cNvSpPr/>
            <p:nvPr/>
          </p:nvSpPr>
          <p:spPr>
            <a:xfrm>
              <a:off x="4131550" y="3494025"/>
              <a:ext cx="46225" cy="79350"/>
            </a:xfrm>
            <a:custGeom>
              <a:avLst/>
              <a:gdLst/>
              <a:ahLst/>
              <a:cxnLst/>
              <a:rect l="l" t="t" r="r" b="b"/>
              <a:pathLst>
                <a:path w="1849" h="3174" extrusionOk="0">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3500"/>
              <a:buFont typeface="Oswald" panose="02000503000000000000"/>
              <a:buNone/>
              <a:defRPr sz="3500" b="1" i="0" u="none" strike="noStrike" cap="none">
                <a:solidFill>
                  <a:schemeClr val="dk1"/>
                </a:solidFill>
                <a:latin typeface="Oswald" panose="02000503000000000000"/>
                <a:ea typeface="Oswald" panose="02000503000000000000"/>
                <a:cs typeface="Oswald" panose="02000503000000000000"/>
                <a:sym typeface="Oswald" panose="02000503000000000000"/>
              </a:defRPr>
            </a:lvl1pPr>
            <a:lvl2pPr marR="0" lvl="1"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l" rtl="0">
              <a:lnSpc>
                <a:spcPct val="100000"/>
              </a:lnSpc>
              <a:spcBef>
                <a:spcPts val="0"/>
              </a:spcBef>
              <a:spcAft>
                <a:spcPts val="0"/>
              </a:spcAft>
              <a:buClr>
                <a:schemeClr val="dk1"/>
              </a:buClr>
              <a:buSzPts val="3500"/>
              <a:buFont typeface="Bebas Neue" panose="020B0606020202050201"/>
              <a:buNone/>
              <a:defRPr sz="35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22"/>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15000"/>
              </a:lnSpc>
              <a:spcBef>
                <a:spcPts val="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1pPr>
            <a:lvl2pPr marL="914400" marR="0" lvl="1"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2pPr>
            <a:lvl3pPr marL="1371600" marR="0" lvl="2"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3pPr>
            <a:lvl4pPr marL="1828800" marR="0" lvl="3"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4pPr>
            <a:lvl5pPr marL="2286000" marR="0" lvl="4"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5pPr>
            <a:lvl6pPr marL="2743200" marR="0" lvl="5"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6pPr>
            <a:lvl7pPr marL="3200400" marR="0" lvl="6"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7pPr>
            <a:lvl8pPr marL="3657600" marR="0" lvl="7" indent="-317500" algn="l" rtl="0">
              <a:lnSpc>
                <a:spcPct val="115000"/>
              </a:lnSpc>
              <a:spcBef>
                <a:spcPts val="1600"/>
              </a:spcBef>
              <a:spcAft>
                <a:spcPts val="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8pPr>
            <a:lvl9pPr marL="4114800" marR="0" lvl="8" indent="-317500" algn="l" rtl="0">
              <a:lnSpc>
                <a:spcPct val="115000"/>
              </a:lnSpc>
              <a:spcBef>
                <a:spcPts val="1600"/>
              </a:spcBef>
              <a:spcAft>
                <a:spcPts val="1600"/>
              </a:spcAft>
              <a:buClr>
                <a:schemeClr val="dk2"/>
              </a:buClr>
              <a:buSzPts val="1400"/>
              <a:buFont typeface="Cambay" panose="00000500000000000000"/>
              <a:buChar char="■"/>
              <a:defRPr sz="1400" b="0" i="0" u="none" strike="noStrike" cap="none">
                <a:solidFill>
                  <a:schemeClr val="dk2"/>
                </a:solidFill>
                <a:latin typeface="Cambay" panose="00000500000000000000"/>
                <a:ea typeface="Cambay" panose="00000500000000000000"/>
                <a:cs typeface="Cambay" panose="00000500000000000000"/>
                <a:sym typeface="Cambay"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4637" y="711156"/>
            <a:ext cx="671449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1417638" y="1844993"/>
            <a:ext cx="6308725" cy="2168525"/>
          </a:xfrm>
          <a:prstGeom prst="rect">
            <a:avLst/>
          </a:prstGeom>
          <a:noFill/>
          <a:ln>
            <a:noFill/>
          </a:ln>
        </p:spPr>
        <p:txBody>
          <a:bodyPr wrap="non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CHÍNH TẢ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Nghe - viết: Nhà yêu nước</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Nguyễn Trung Trực</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512702" y="4665460"/>
            <a:ext cx="21183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p:nvPr/>
        </p:nvSpPr>
        <p:spPr>
          <a:xfrm>
            <a:off x="168909" y="812800"/>
            <a:ext cx="8806181" cy="2763777"/>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40" name="Google Shape;340;p10"/>
          <p:cNvSpPr txBox="1"/>
          <p:nvPr/>
        </p:nvSpPr>
        <p:spPr>
          <a:xfrm>
            <a:off x="2935450" y="0"/>
            <a:ext cx="3130855" cy="728415"/>
          </a:xfrm>
          <a:prstGeom prst="rect">
            <a:avLst/>
          </a:prstGeom>
          <a:noFill/>
          <a:ln>
            <a:noFill/>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Clr>
                <a:srgbClr val="000000"/>
              </a:buClr>
              <a:buSzPts val="3600"/>
              <a:buFont typeface="Arial" panose="020B0604020202020204"/>
              <a:buNone/>
            </a:pPr>
            <a:r>
              <a:rPr lang="en-US" sz="36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6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41" name="Google Shape;341;p10"/>
          <p:cNvSpPr txBox="1"/>
          <p:nvPr/>
        </p:nvSpPr>
        <p:spPr>
          <a:xfrm flipH="1">
            <a:off x="-46675" y="1830392"/>
            <a:ext cx="9237348" cy="728592"/>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hoa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đầu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ghi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vị</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trí</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2" name="Google Shape;342;p10"/>
          <p:cNvSpPr txBox="1"/>
          <p:nvPr/>
        </p:nvSpPr>
        <p:spPr>
          <a:xfrm flipH="1">
            <a:off x="-46675" y="984578"/>
            <a:ext cx="7994674"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cẩn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thận</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ngồi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tư</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thế</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
        <p:nvSpPr>
          <p:cNvPr id="343" name="Google Shape;343;p10"/>
          <p:cNvSpPr txBox="1"/>
          <p:nvPr/>
        </p:nvSpPr>
        <p:spPr>
          <a:xfrm flipH="1">
            <a:off x="13333" y="2571750"/>
            <a:ext cx="9144000" cy="85827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Đọc</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lại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kiểm</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tra</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lỗi</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5"/>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0" i="0" u="none" strike="noStrike" cap="none" dirty="0">
              <a:solidFill>
                <a:schemeClr val="dk2"/>
              </a:solidFill>
              <a:latin typeface="Times New Roman" panose="02020603050405020304" pitchFamily="18" charset="0"/>
              <a:ea typeface="Cambay" panose="00000500000000000000"/>
              <a:cs typeface="Times New Roman" panose="02020603050405020304" pitchFamily="18" charset="0"/>
              <a:sym typeface="Cambay" panose="0000050000000000000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5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1">
                                            <p:txEl>
                                              <p:pRg st="0" end="0"/>
                                            </p:txEl>
                                          </p:spTgt>
                                        </p:tgtEl>
                                        <p:attrNameLst>
                                          <p:attrName>style.visibility</p:attrName>
                                        </p:attrNameLst>
                                      </p:cBhvr>
                                      <p:to>
                                        <p:strVal val="visible"/>
                                      </p:to>
                                    </p:set>
                                    <p:animEffect transition="in" filter="fade">
                                      <p:cBhvr>
                                        <p:cTn id="17" dur="500"/>
                                        <p:tgtEl>
                                          <p:spTgt spid="34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3">
                                            <p:txEl>
                                              <p:pRg st="0" end="0"/>
                                            </p:txEl>
                                          </p:spTgt>
                                        </p:tgtEl>
                                        <p:attrNameLst>
                                          <p:attrName>style.visibility</p:attrName>
                                        </p:attrNameLst>
                                      </p:cBhvr>
                                      <p:to>
                                        <p:strVal val="visible"/>
                                      </p:to>
                                    </p:set>
                                    <p:animEffect transition="in" filter="fade">
                                      <p:cBhvr>
                                        <p:cTn id="22" dur="500"/>
                                        <p:tgtEl>
                                          <p:spTgt spid="3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1"/>
          <p:cNvSpPr txBox="1">
            <a:spLocks noGrp="1"/>
          </p:cNvSpPr>
          <p:nvPr>
            <p:ph type="title"/>
          </p:nvPr>
        </p:nvSpPr>
        <p:spPr>
          <a:xfrm flipH="1">
            <a:off x="168909" y="94600"/>
            <a:ext cx="8308664"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 YÊU NƯỚC NGUYỄN TRUNG TRỰC</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349" name="Google Shape;349;p11"/>
          <p:cNvGrpSpPr/>
          <p:nvPr/>
        </p:nvGrpSpPr>
        <p:grpSpPr>
          <a:xfrm>
            <a:off x="168909" y="812800"/>
            <a:ext cx="8806181" cy="3704956"/>
            <a:chOff x="168909" y="812800"/>
            <a:chExt cx="8806181" cy="4132070"/>
          </a:xfrm>
        </p:grpSpPr>
        <p:sp>
          <p:nvSpPr>
            <p:cNvPr id="350" name="Google Shape;350;p11"/>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51" name="Google Shape;351;p11"/>
            <p:cNvSpPr txBox="1"/>
            <p:nvPr/>
          </p:nvSpPr>
          <p:spPr>
            <a:xfrm>
              <a:off x="307974" y="893676"/>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sinh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trong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một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nghề</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Năm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23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tuổi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lãnh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đạo</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dậy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ở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phủ</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An, nay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tỉnh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Long An.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quân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khởi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nghĩa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do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chỉ</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huy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lập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nhiều</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chiến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vang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khắp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vùng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Bộ</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Bị</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giặc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bắt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đưa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hành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khảng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khái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viên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thống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đốc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“Bao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giờ</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nhổ</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nước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đánh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a:t>
              </a:r>
              <a:endPar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10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 calcmode="lin" valueType="num">
                                      <p:cBhvr additive="base">
                                        <p:cTn id="12" dur="500"/>
                                        <p:tgtEl>
                                          <p:spTgt spid="349"/>
                                        </p:tgtEl>
                                        <p:attrNameLst>
                                          <p:attrName>ppt_w</p:attrName>
                                        </p:attrNameLst>
                                      </p:cBhvr>
                                      <p:tavLst>
                                        <p:tav tm="0">
                                          <p:val>
                                            <p:fltVal val="0"/>
                                          </p:val>
                                        </p:tav>
                                        <p:tav tm="100000">
                                          <p:val>
                                            <p:strVal val="#ppt_w"/>
                                          </p:val>
                                        </p:tav>
                                      </p:tavLst>
                                    </p:anim>
                                    <p:anim calcmode="lin" valueType="num">
                                      <p:cBhvr additive="base">
                                        <p:cTn id="13" dur="500"/>
                                        <p:tgtEl>
                                          <p:spTgt spid="3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2"/>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7" name="Google Shape;357;p12"/>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latin typeface="Times New Roman" panose="02020603050405020304" pitchFamily="18" charset="0"/>
                <a:cs typeface="Times New Roman" panose="02020603050405020304" pitchFamily="18" charset="0"/>
              </a:rPr>
              <a:t>Luyện</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tập</a:t>
            </a:r>
            <a:endParaRPr sz="6000" dirty="0">
              <a:latin typeface="Times New Roman" panose="02020603050405020304" pitchFamily="18" charset="0"/>
              <a:cs typeface="Times New Roman" panose="02020603050405020304" pitchFamily="18" charset="0"/>
            </a:endParaRPr>
          </a:p>
        </p:txBody>
      </p:sp>
      <p:sp>
        <p:nvSpPr>
          <p:cNvPr id="358" name="Google Shape;358;p12"/>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2</a:t>
            </a:r>
            <a:endPar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359" name="Google Shape;359;p12"/>
          <p:cNvGrpSpPr/>
          <p:nvPr/>
        </p:nvGrpSpPr>
        <p:grpSpPr>
          <a:xfrm>
            <a:off x="-547212" y="2985710"/>
            <a:ext cx="2312102" cy="2312102"/>
            <a:chOff x="-4916625" y="1638600"/>
            <a:chExt cx="2973000" cy="2973000"/>
          </a:xfrm>
        </p:grpSpPr>
        <p:sp>
          <p:nvSpPr>
            <p:cNvPr id="360" name="Google Shape;360;p12"/>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1" name="Google Shape;361;p12"/>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3"/>
          <p:cNvSpPr/>
          <p:nvPr/>
        </p:nvSpPr>
        <p:spPr>
          <a:xfrm>
            <a:off x="248920" y="985838"/>
            <a:ext cx="8646160" cy="3114674"/>
          </a:xfrm>
          <a:prstGeom prst="roundRect">
            <a:avLst>
              <a:gd name="adj" fmla="val 11033"/>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67" name="Google Shape;367;p13"/>
          <p:cNvSpPr/>
          <p:nvPr/>
        </p:nvSpPr>
        <p:spPr>
          <a:xfrm>
            <a:off x="203200" y="285750"/>
            <a:ext cx="8737600"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2 (Trang 6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Tìm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cái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với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mỗi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chỗ</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trống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để</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hoàn</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chỉnh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thơ</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sau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b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b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rằng</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r, d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BB1F00"/>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endParaRPr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1200"/>
              </a:spcBef>
              <a:spcAft>
                <a:spcPts val="0"/>
              </a:spcAft>
              <a:buNone/>
            </a:pP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Chữ</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o</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hoặc</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3300B8"/>
                </a:solidFill>
                <a:latin typeface="Times New Roman" panose="02020603050405020304" pitchFamily="18" charset="0"/>
                <a:ea typeface="Calibri" panose="020F0502020204030204"/>
                <a:cs typeface="Times New Roman" panose="02020603050405020304" pitchFamily="18" charset="0"/>
                <a:sym typeface="Calibri" panose="020F0502020204030204"/>
              </a:rPr>
              <a:t>ô</a:t>
            </a:r>
            <a:r>
              <a:rPr lang="en-US" sz="2800" b="1" i="0" u="none" strike="noStrike" cap="none" dirty="0">
                <a:solidFill>
                  <a:srgbClr val="8989C9"/>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thêm</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dấu</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thanh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thích</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hợp</a:t>
            </a:r>
            <a:r>
              <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lang="en-US"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368" name="Google Shape;368;p13"/>
          <p:cNvSpPr txBox="1"/>
          <p:nvPr/>
        </p:nvSpPr>
        <p:spPr>
          <a:xfrm>
            <a:off x="504664" y="2566113"/>
            <a:ext cx="359091" cy="52318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panose="02020603050405020304" pitchFamily="18" charset="0"/>
                <a:cs typeface="Times New Roman" panose="02020603050405020304" pitchFamily="18" charset="0"/>
                <a:sym typeface="Arial" panose="020B0604020202020204"/>
              </a:rPr>
              <a:t>1</a:t>
            </a:r>
            <a:endParaRPr lang="en-US" sz="2800" b="1" i="0" u="none" strike="noStrike" cap="none">
              <a:solidFill>
                <a:srgbClr val="FF0000"/>
              </a:solidFill>
              <a:latin typeface="Times New Roman" panose="02020603050405020304" pitchFamily="18" charset="0"/>
              <a:cs typeface="Times New Roman" panose="02020603050405020304" pitchFamily="18" charset="0"/>
              <a:sym typeface="Arial" panose="020B0604020202020204"/>
            </a:endParaRPr>
          </a:p>
        </p:txBody>
      </p:sp>
      <p:sp>
        <p:nvSpPr>
          <p:cNvPr id="369" name="Google Shape;369;p13"/>
          <p:cNvSpPr txBox="1"/>
          <p:nvPr/>
        </p:nvSpPr>
        <p:spPr>
          <a:xfrm>
            <a:off x="504664" y="3194842"/>
            <a:ext cx="359091" cy="523180"/>
          </a:xfrm>
          <a:prstGeom prst="rect">
            <a:avLst/>
          </a:prstGeom>
          <a:solidFill>
            <a:srgbClr val="C3D7E4"/>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3300B8"/>
                </a:solidFill>
                <a:latin typeface="Times New Roman" panose="02020603050405020304" pitchFamily="18" charset="0"/>
                <a:cs typeface="Times New Roman" panose="02020603050405020304" pitchFamily="18" charset="0"/>
                <a:sym typeface="Arial" panose="020B0604020202020204"/>
              </a:rPr>
              <a:t>2</a:t>
            </a:r>
            <a:endParaRPr lang="en-US" sz="2800" b="1" i="0" u="none" strike="noStrike" cap="none">
              <a:solidFill>
                <a:srgbClr val="3300B8"/>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p:nvPr/>
        </p:nvSpPr>
        <p:spPr>
          <a:xfrm>
            <a:off x="212220" y="100013"/>
            <a:ext cx="8738739" cy="4943475"/>
          </a:xfrm>
          <a:prstGeom prst="roundRect">
            <a:avLst>
              <a:gd name="adj" fmla="val 9499"/>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75" name="Google Shape;375;p14"/>
          <p:cNvSpPr txBox="1"/>
          <p:nvPr/>
        </p:nvSpPr>
        <p:spPr>
          <a:xfrm>
            <a:off x="427500" y="731243"/>
            <a:ext cx="9338179" cy="4727454"/>
          </a:xfrm>
          <a:prstGeom prst="rect">
            <a:avLst/>
          </a:prstGeom>
          <a:noFill/>
          <a:ln>
            <a:noFill/>
          </a:ln>
        </p:spPr>
        <p:txBody>
          <a:bodyPr spcFirstLastPara="1" wrap="square" lIns="91425" tIns="45700" rIns="91425" bIns="45700" anchor="b" anchorCtr="0">
            <a:noAutofit/>
          </a:bodyPr>
          <a:lstStyle/>
          <a:p>
            <a:pPr marL="0" marR="0" lvl="0" indent="0" algn="l" rtl="0">
              <a:lnSpc>
                <a:spcPct val="114000"/>
              </a:lnSpc>
              <a:spcBef>
                <a:spcPts val="0"/>
              </a:spcBef>
              <a:spcAft>
                <a:spcPts val="0"/>
              </a:spcAft>
              <a:buClr>
                <a:srgbClr val="000000"/>
              </a:buClr>
              <a:buSzPts val="2800"/>
              <a:buFont typeface="Arial" panose="020B0604020202020204"/>
              <a:buNone/>
            </a:pP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Tháng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giêng</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của</a:t>
            </a:r>
            <a:r>
              <a:rPr lang="en-US" sz="2800" b="1" i="1" u="none" strike="noStrike" cap="none" dirty="0">
                <a:solidFill>
                  <a:srgbClr val="FF0000"/>
                </a:solidFill>
                <a:sym typeface="Arial" panose="020B0604020202020204"/>
              </a:rPr>
              <a:t> </a:t>
            </a:r>
            <a:r>
              <a:rPr lang="en-US" sz="2800" b="1" i="1" u="none" strike="noStrike" cap="none" dirty="0" err="1">
                <a:solidFill>
                  <a:srgbClr val="FF0000"/>
                </a:solidFill>
                <a:sym typeface="Arial" panose="020B0604020202020204"/>
              </a:rPr>
              <a:t>bé</a:t>
            </a:r>
            <a:br>
              <a:rPr lang="en-US" sz="2800" b="1" i="0" u="none" strike="noStrike" cap="none" dirty="0">
                <a:solidFill>
                  <a:srgbClr val="990000"/>
                </a:solidFill>
                <a:sym typeface="Arial" panose="020B0604020202020204"/>
              </a:rPr>
            </a:br>
            <a:r>
              <a:rPr lang="en-US" sz="2800" b="1" i="0" u="none" strike="noStrike" cap="none" dirty="0">
                <a:solidFill>
                  <a:srgbClr val="990000"/>
                </a:solidFill>
                <a:sym typeface="Arial" panose="020B0604020202020204"/>
              </a:rPr>
              <a:t>	</a:t>
            </a:r>
            <a:r>
              <a:rPr lang="en-US" sz="2800" b="1" i="0" u="none" strike="noStrike" cap="none" dirty="0" err="1">
                <a:solidFill>
                  <a:srgbClr val="1E1B1E"/>
                </a:solidFill>
                <a:sym typeface="Arial" panose="020B0604020202020204"/>
              </a:rPr>
              <a:t>Đồng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làng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vương</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chút</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heo</a:t>
            </a:r>
            <a:r>
              <a:rPr lang="en-US" sz="2800" b="1" i="0" u="none" strike="noStrike" cap="none" dirty="0">
                <a:solidFill>
                  <a:srgbClr val="1E1B1E"/>
                </a:solidFill>
                <a:sym typeface="Arial" panose="020B0604020202020204"/>
              </a:rPr>
              <a:t> may</a:t>
            </a:r>
            <a:br>
              <a:rPr lang="en-US" sz="2800" b="1" i="0" u="none" strike="noStrike" cap="none" dirty="0">
                <a:solidFill>
                  <a:srgbClr val="1E1B1E"/>
                </a:solidFill>
                <a:sym typeface="Arial" panose="020B0604020202020204"/>
              </a:rPr>
            </a:br>
            <a:r>
              <a:rPr lang="en-US" sz="2800" b="1" i="0" u="none" strike="noStrike" cap="none" dirty="0" err="1">
                <a:solidFill>
                  <a:srgbClr val="1E1B1E"/>
                </a:solidFill>
                <a:sym typeface="Arial" panose="020B0604020202020204"/>
              </a:rPr>
              <a:t>Mầm</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cây</a:t>
            </a:r>
            <a:r>
              <a:rPr lang="en-US" sz="2800" b="1" i="0" u="none" strike="noStrike" cap="none" dirty="0">
                <a:solidFill>
                  <a:srgbClr val="1E1B1E"/>
                </a:solidFill>
                <a:sym typeface="Arial" panose="020B0604020202020204"/>
              </a:rPr>
              <a:t> </a:t>
            </a:r>
            <a:r>
              <a:rPr lang="en-US" sz="2800" b="1" i="0" u="none" strike="noStrike" cap="none" dirty="0" err="1">
                <a:solidFill>
                  <a:srgbClr val="1E1B1E"/>
                </a:solidFill>
                <a:sym typeface="Arial" panose="020B0604020202020204"/>
              </a:rPr>
              <a:t>tỉnh</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ấc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vườn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đầy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chim</a:t>
            </a:r>
            <a:br>
              <a:rPr lang="en-US" sz="2800" b="1" i="0" u="none" strike="noStrike" cap="none" dirty="0">
                <a:solidFill>
                  <a:schemeClr val="accent5"/>
                </a:solidFill>
                <a:sym typeface="Arial" panose="020B0604020202020204"/>
              </a:rPr>
            </a:b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mưa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mải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a:t>
            </a:r>
            <a:r>
              <a:rPr lang="en-US" sz="2800" b="1" i="0" u="none" strike="noStrike" cap="none" dirty="0" err="1">
                <a:solidFill>
                  <a:srgbClr val="3300B8"/>
                </a:solidFill>
                <a:sym typeface="Arial" panose="020B0604020202020204"/>
              </a:rPr>
              <a:t>ố</a:t>
            </a:r>
            <a:r>
              <a:rPr lang="en-US" sz="2800" b="1" i="0" u="none" strike="noStrike" cap="none" dirty="0" err="1">
                <a:solidFill>
                  <a:schemeClr val="accent5"/>
                </a:solidFill>
                <a:sym typeface="Arial" panose="020B0604020202020204"/>
              </a:rPr>
              <a:t>n</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tìm</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Cây</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đào</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trước</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cửa</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lim</a:t>
            </a:r>
            <a:r>
              <a:rPr lang="en-US" sz="2800" b="1" i="0" u="none" strike="noStrike" cap="none" dirty="0">
                <a:solidFill>
                  <a:schemeClr val="accent5"/>
                </a:solidFill>
                <a:sym typeface="Arial" panose="020B0604020202020204"/>
              </a:rPr>
              <a:t> </a:t>
            </a:r>
            <a:r>
              <a:rPr lang="en-US" sz="2800" b="1" i="0" u="none" strike="noStrike" cap="none" dirty="0">
                <a:solidFill>
                  <a:srgbClr val="FF0000"/>
                </a:solidFill>
                <a:sym typeface="Arial" panose="020B0604020202020204"/>
              </a:rPr>
              <a:t>d</a:t>
            </a:r>
            <a:r>
              <a:rPr lang="en-US" sz="2800" b="1" i="0" u="none" strike="noStrike" cap="none" dirty="0">
                <a:solidFill>
                  <a:schemeClr val="accent5"/>
                </a:solidFill>
                <a:sym typeface="Arial" panose="020B0604020202020204"/>
              </a:rPr>
              <a:t>im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mắt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cười</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Quất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g</a:t>
            </a:r>
            <a:r>
              <a:rPr lang="en-US" sz="2800" b="1" i="0" u="none" strike="noStrike" cap="none" dirty="0" err="1">
                <a:solidFill>
                  <a:srgbClr val="3300B8"/>
                </a:solidFill>
                <a:sym typeface="Arial" panose="020B0604020202020204"/>
              </a:rPr>
              <a:t>o</a:t>
            </a:r>
            <a:r>
              <a:rPr lang="en-US" sz="2800" b="1" i="0" u="none" strike="noStrike" cap="none" dirty="0" err="1">
                <a:solidFill>
                  <a:schemeClr val="accent5"/>
                </a:solidFill>
                <a:sym typeface="Arial" panose="020B0604020202020204"/>
              </a:rPr>
              <a:t>m</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từng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hạt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rơi</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Làm</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thành</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quả</a:t>
            </a:r>
            <a:r>
              <a:rPr lang="en-US" sz="2800" b="1" i="0" u="none" strike="noStrike" cap="none" dirty="0">
                <a:solidFill>
                  <a:schemeClr val="accent5"/>
                </a:solidFill>
                <a:sym typeface="Arial" panose="020B0604020202020204"/>
              </a:rPr>
              <a:t> - </a:t>
            </a:r>
            <a:r>
              <a:rPr lang="en-US" sz="2800" b="1" i="0" u="none" strike="noStrike" cap="none" dirty="0" err="1">
                <a:solidFill>
                  <a:schemeClr val="accent5"/>
                </a:solidFill>
                <a:sym typeface="Arial" panose="020B0604020202020204"/>
              </a:rPr>
              <a:t>những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mặt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vàng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mơ</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Tháng</a:t>
            </a:r>
            <a:r>
              <a:rPr lang="en-US" sz="2800" b="1" i="0" u="none" strike="noStrike" cap="none" dirty="0">
                <a:solidFill>
                  <a:srgbClr val="0000FF"/>
                </a:solidFill>
                <a:sym typeface="Arial" panose="020B0604020202020204"/>
              </a:rPr>
              <a:t> </a:t>
            </a:r>
            <a:r>
              <a:rPr lang="en-US" sz="2800" b="1" i="0" u="none" strike="noStrike" cap="none" dirty="0" err="1">
                <a:solidFill>
                  <a:srgbClr val="FF0000"/>
                </a:solidFill>
                <a:sym typeface="Arial" panose="020B0604020202020204"/>
              </a:rPr>
              <a:t>gi</a:t>
            </a:r>
            <a:r>
              <a:rPr lang="en-US" sz="2800" b="1" i="0" u="none" strike="noStrike" cap="none" dirty="0" err="1">
                <a:solidFill>
                  <a:schemeClr val="accent5"/>
                </a:solidFill>
                <a:sym typeface="Arial" panose="020B0604020202020204"/>
              </a:rPr>
              <a:t>êng</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đến</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tự</a:t>
            </a:r>
            <a:r>
              <a:rPr lang="en-US" sz="2800" b="1" i="0" u="none" strike="noStrike" cap="none" dirty="0">
                <a:solidFill>
                  <a:schemeClr val="accent5"/>
                </a:solidFill>
                <a:sym typeface="Arial" panose="020B0604020202020204"/>
              </a:rPr>
              <a:t> bao </a:t>
            </a:r>
            <a:r>
              <a:rPr lang="en-US" sz="2800" b="1" i="0" u="none" strike="noStrike" cap="none" dirty="0" err="1">
                <a:solidFill>
                  <a:schemeClr val="accent5"/>
                </a:solidFill>
                <a:sym typeface="Arial" panose="020B0604020202020204"/>
              </a:rPr>
              <a:t>giờ</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err="1">
                <a:solidFill>
                  <a:schemeClr val="accent5"/>
                </a:solidFill>
                <a:sym typeface="Arial" panose="020B0604020202020204"/>
              </a:rPr>
              <a:t>Đất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trời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viết</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tiếp</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bài</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thơ</a:t>
            </a:r>
            <a:r>
              <a:rPr lang="en-US" sz="2800" b="1" i="0" u="none" strike="noStrike" cap="none" dirty="0">
                <a:solidFill>
                  <a:schemeClr val="accent5"/>
                </a:solidFill>
                <a:sym typeface="Arial" panose="020B0604020202020204"/>
              </a:rPr>
              <a:t> </a:t>
            </a:r>
            <a:r>
              <a:rPr lang="en-US" sz="2800" b="1" i="0" u="none" strike="noStrike" cap="none" dirty="0" err="1">
                <a:solidFill>
                  <a:schemeClr val="accent5"/>
                </a:solidFill>
                <a:sym typeface="Arial" panose="020B0604020202020204"/>
              </a:rPr>
              <a:t>ng</a:t>
            </a:r>
            <a:r>
              <a:rPr lang="en-US" sz="2800" b="1" i="0" u="none" strike="noStrike" cap="none" dirty="0" err="1">
                <a:solidFill>
                  <a:srgbClr val="3300B8"/>
                </a:solidFill>
                <a:sym typeface="Arial" panose="020B0604020202020204"/>
              </a:rPr>
              <a:t>ọ</a:t>
            </a:r>
            <a:r>
              <a:rPr lang="en-US" sz="2800" b="1" i="0" u="none" strike="noStrike" cap="none" dirty="0" err="1">
                <a:solidFill>
                  <a:schemeClr val="accent5"/>
                </a:solidFill>
                <a:sym typeface="Arial" panose="020B0604020202020204"/>
              </a:rPr>
              <a:t>t</a:t>
            </a:r>
            <a:r>
              <a:rPr lang="en-US" sz="2800" b="1" i="0" u="none" strike="noStrike" cap="none" dirty="0">
                <a:solidFill>
                  <a:srgbClr val="0000FF"/>
                </a:solidFill>
                <a:sym typeface="Arial" panose="020B0604020202020204"/>
              </a:rPr>
              <a:t> </a:t>
            </a:r>
            <a:r>
              <a:rPr lang="en-US" sz="2800" b="1" i="0" u="none" strike="noStrike" cap="none" dirty="0" err="1">
                <a:solidFill>
                  <a:schemeClr val="accent5"/>
                </a:solidFill>
                <a:sym typeface="Arial" panose="020B0604020202020204"/>
              </a:rPr>
              <a:t>ngào</a:t>
            </a:r>
            <a:r>
              <a:rPr lang="en-US" sz="2800" b="1" i="0" u="none" strike="noStrike" cap="none" dirty="0">
                <a:solidFill>
                  <a:schemeClr val="accent5"/>
                </a:solidFill>
                <a:sym typeface="Arial" panose="020B0604020202020204"/>
              </a:rPr>
              <a:t>.</a:t>
            </a:r>
            <a:br>
              <a:rPr lang="en-US" sz="2800" b="1" i="0" u="none" strike="noStrike" cap="none" dirty="0">
                <a:solidFill>
                  <a:srgbClr val="0000FF"/>
                </a:solidFill>
                <a:sym typeface="Arial" panose="020B0604020202020204"/>
              </a:rPr>
            </a:br>
            <a:r>
              <a:rPr lang="en-US" sz="2800" b="1" i="0" u="none" strike="noStrike" cap="none" dirty="0">
                <a:solidFill>
                  <a:srgbClr val="0000FF"/>
                </a:solidFill>
                <a:sym typeface="Arial" panose="020B0604020202020204"/>
              </a:rPr>
              <a:t>			 	    </a:t>
            </a:r>
            <a:r>
              <a:rPr lang="en-US" sz="2400" b="1" i="1" u="none" strike="noStrike" cap="none" dirty="0">
                <a:solidFill>
                  <a:schemeClr val="accent5"/>
                </a:solidFill>
                <a:sym typeface="Arial" panose="020B0604020202020204"/>
              </a:rPr>
              <a:t>Theo </a:t>
            </a:r>
            <a:r>
              <a:rPr lang="en-US" sz="2400" b="1" i="0" u="none" strike="noStrike" cap="none" dirty="0" err="1">
                <a:solidFill>
                  <a:srgbClr val="3300B8"/>
                </a:solidFill>
                <a:sym typeface="Arial" panose="020B0604020202020204"/>
              </a:rPr>
              <a:t>Đỗ</a:t>
            </a:r>
            <a:r>
              <a:rPr lang="en-US" sz="2400" b="1" i="0" u="none" strike="noStrike" cap="none" dirty="0">
                <a:solidFill>
                  <a:srgbClr val="3300B8"/>
                </a:solidFill>
                <a:sym typeface="Arial" panose="020B0604020202020204"/>
              </a:rPr>
              <a:t> Quang </a:t>
            </a:r>
            <a:r>
              <a:rPr lang="en-US" sz="2400" b="1" i="0" u="none" strike="noStrike" cap="none" dirty="0" err="1">
                <a:solidFill>
                  <a:srgbClr val="3300B8"/>
                </a:solidFill>
                <a:sym typeface="Arial" panose="020B0604020202020204"/>
              </a:rPr>
              <a:t>Huỳnh</a:t>
            </a:r>
            <a:br>
              <a:rPr lang="en-US" sz="2400" b="1" i="0" u="none" strike="noStrike" cap="none" dirty="0">
                <a:solidFill>
                  <a:srgbClr val="002060"/>
                </a:solidFill>
                <a:sym typeface="Arial" panose="020B0604020202020204"/>
              </a:rPr>
            </a:br>
            <a:endParaRPr sz="2400" b="1" i="0" u="none" strike="noStrike" cap="none" dirty="0">
              <a:solidFill>
                <a:srgbClr val="002060"/>
              </a:solidFill>
              <a:sym typeface="Arial" panose="020B0604020202020204"/>
            </a:endParaRPr>
          </a:p>
        </p:txBody>
      </p:sp>
      <p:grpSp>
        <p:nvGrpSpPr>
          <p:cNvPr id="376" name="Google Shape;376;p14"/>
          <p:cNvGrpSpPr/>
          <p:nvPr/>
        </p:nvGrpSpPr>
        <p:grpSpPr>
          <a:xfrm>
            <a:off x="4716418" y="1528387"/>
            <a:ext cx="385042" cy="523220"/>
            <a:chOff x="743553" y="1394732"/>
            <a:chExt cx="541778" cy="523220"/>
          </a:xfrm>
        </p:grpSpPr>
        <p:sp>
          <p:nvSpPr>
            <p:cNvPr id="377" name="Google Shape;377;p14"/>
            <p:cNvSpPr/>
            <p:nvPr/>
          </p:nvSpPr>
          <p:spPr>
            <a:xfrm>
              <a:off x="862479" y="1457985"/>
              <a:ext cx="303925" cy="401444"/>
            </a:xfrm>
            <a:prstGeom prst="rect">
              <a:avLst/>
            </a:prstGeom>
            <a:solidFill>
              <a:srgbClr val="C3D7E4"/>
            </a:solidFill>
            <a:ln w="25400" cap="flat" cmpd="sng">
              <a:solidFill>
                <a:srgbClr val="C3D7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78" name="Google Shape;378;p14"/>
            <p:cNvSpPr txBox="1"/>
            <p:nvPr/>
          </p:nvSpPr>
          <p:spPr>
            <a:xfrm>
              <a:off x="743553" y="1394732"/>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3300B8"/>
                  </a:solidFill>
                  <a:sym typeface="Arial" panose="020B0604020202020204"/>
                </a:rPr>
                <a:t>2</a:t>
              </a:r>
              <a:endParaRPr lang="en-US" sz="2800" b="1" i="0" u="none" strike="noStrike" cap="none" dirty="0">
                <a:solidFill>
                  <a:srgbClr val="3300B8"/>
                </a:solidFill>
                <a:sym typeface="Arial" panose="020B0604020202020204"/>
              </a:endParaRPr>
            </a:p>
          </p:txBody>
        </p:sp>
      </p:grpSp>
      <p:grpSp>
        <p:nvGrpSpPr>
          <p:cNvPr id="379" name="Google Shape;379;p14"/>
          <p:cNvGrpSpPr/>
          <p:nvPr/>
        </p:nvGrpSpPr>
        <p:grpSpPr>
          <a:xfrm>
            <a:off x="2810889" y="1131594"/>
            <a:ext cx="385042" cy="523220"/>
            <a:chOff x="3138294" y="1433375"/>
            <a:chExt cx="392926" cy="523220"/>
          </a:xfrm>
        </p:grpSpPr>
        <p:sp>
          <p:nvSpPr>
            <p:cNvPr id="380" name="Google Shape;380;p14"/>
            <p:cNvSpPr/>
            <p:nvPr/>
          </p:nvSpPr>
          <p:spPr>
            <a:xfrm>
              <a:off x="314464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1" name="Google Shape;381;p14"/>
            <p:cNvSpPr txBox="1"/>
            <p:nvPr/>
          </p:nvSpPr>
          <p:spPr>
            <a:xfrm>
              <a:off x="3138294"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a:solidFill>
                    <a:srgbClr val="FF0000"/>
                  </a:solidFill>
                  <a:sym typeface="Arial" panose="020B0604020202020204"/>
                </a:rPr>
                <a:t>1</a:t>
              </a:r>
              <a:endParaRPr lang="en-US" sz="2800" b="1" i="0" u="none" strike="noStrike" cap="none" dirty="0">
                <a:solidFill>
                  <a:srgbClr val="FF0000"/>
                </a:solidFill>
                <a:sym typeface="Arial" panose="020B0604020202020204"/>
              </a:endParaRPr>
            </a:p>
          </p:txBody>
        </p:sp>
      </p:grpSp>
      <p:grpSp>
        <p:nvGrpSpPr>
          <p:cNvPr id="382" name="Google Shape;382;p14"/>
          <p:cNvGrpSpPr/>
          <p:nvPr/>
        </p:nvGrpSpPr>
        <p:grpSpPr>
          <a:xfrm>
            <a:off x="4355819" y="2051709"/>
            <a:ext cx="330864" cy="523220"/>
            <a:chOff x="1008882" y="1433375"/>
            <a:chExt cx="451408" cy="523220"/>
          </a:xfrm>
        </p:grpSpPr>
        <p:sp>
          <p:nvSpPr>
            <p:cNvPr id="383" name="Google Shape;383;p14"/>
            <p:cNvSpPr/>
            <p:nvPr/>
          </p:nvSpPr>
          <p:spPr>
            <a:xfrm>
              <a:off x="1073714" y="1494263"/>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4" name="Google Shape;384;p14"/>
            <p:cNvSpPr txBox="1"/>
            <p:nvPr/>
          </p:nvSpPr>
          <p:spPr>
            <a:xfrm>
              <a:off x="1008882" y="1433375"/>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sym typeface="Arial" panose="020B0604020202020204"/>
                </a:rPr>
                <a:t>1</a:t>
              </a:r>
              <a:endParaRPr lang="en-US" sz="2800" b="1" i="0" u="none" strike="noStrike" cap="none">
                <a:solidFill>
                  <a:srgbClr val="FF0000"/>
                </a:solidFill>
                <a:sym typeface="Arial" panose="020B0604020202020204"/>
              </a:endParaRPr>
            </a:p>
          </p:txBody>
        </p:sp>
      </p:grpSp>
      <p:grpSp>
        <p:nvGrpSpPr>
          <p:cNvPr id="385" name="Google Shape;385;p14"/>
          <p:cNvGrpSpPr/>
          <p:nvPr/>
        </p:nvGrpSpPr>
        <p:grpSpPr>
          <a:xfrm>
            <a:off x="2484156" y="2571513"/>
            <a:ext cx="385042" cy="523220"/>
            <a:chOff x="3067043" y="1427604"/>
            <a:chExt cx="541778" cy="523220"/>
          </a:xfrm>
        </p:grpSpPr>
        <p:sp>
          <p:nvSpPr>
            <p:cNvPr id="386" name="Google Shape;386;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87" name="Google Shape;387;p14"/>
            <p:cNvSpPr txBox="1"/>
            <p:nvPr/>
          </p:nvSpPr>
          <p:spPr>
            <a:xfrm>
              <a:off x="3067043" y="1427604"/>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sym typeface="Arial" panose="020B0604020202020204"/>
                </a:rPr>
                <a:t>2</a:t>
              </a:r>
              <a:endParaRPr lang="en-US" sz="2800" b="1" i="0" u="none" strike="noStrike" cap="none">
                <a:solidFill>
                  <a:srgbClr val="3300B8"/>
                </a:solidFill>
                <a:sym typeface="Arial" panose="020B0604020202020204"/>
              </a:endParaRPr>
            </a:p>
          </p:txBody>
        </p:sp>
      </p:grpSp>
      <p:grpSp>
        <p:nvGrpSpPr>
          <p:cNvPr id="388" name="Google Shape;388;p14"/>
          <p:cNvGrpSpPr/>
          <p:nvPr/>
        </p:nvGrpSpPr>
        <p:grpSpPr>
          <a:xfrm>
            <a:off x="2556212" y="3550176"/>
            <a:ext cx="385042" cy="523220"/>
            <a:chOff x="1295533" y="1628161"/>
            <a:chExt cx="392926" cy="523220"/>
          </a:xfrm>
        </p:grpSpPr>
        <p:sp>
          <p:nvSpPr>
            <p:cNvPr id="389" name="Google Shape;389;p14"/>
            <p:cNvSpPr/>
            <p:nvPr/>
          </p:nvSpPr>
          <p:spPr>
            <a:xfrm>
              <a:off x="1295533" y="1694985"/>
              <a:ext cx="386576" cy="401444"/>
            </a:xfrm>
            <a:prstGeom prst="rect">
              <a:avLst/>
            </a:prstGeom>
            <a:solidFill>
              <a:srgbClr val="FF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0000"/>
                </a:solidFill>
                <a:sym typeface="Arial" panose="020B0604020202020204"/>
              </a:endParaRPr>
            </a:p>
          </p:txBody>
        </p:sp>
        <p:sp>
          <p:nvSpPr>
            <p:cNvPr id="390" name="Google Shape;390;p14"/>
            <p:cNvSpPr txBox="1"/>
            <p:nvPr/>
          </p:nvSpPr>
          <p:spPr>
            <a:xfrm>
              <a:off x="1295533" y="1628161"/>
              <a:ext cx="39292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sym typeface="Arial" panose="020B0604020202020204"/>
                </a:rPr>
                <a:t>1</a:t>
              </a:r>
              <a:endParaRPr lang="en-US" sz="2800" b="1" i="0" u="none" strike="noStrike" cap="none">
                <a:solidFill>
                  <a:srgbClr val="FF0000"/>
                </a:solidFill>
                <a:sym typeface="Arial" panose="020B0604020202020204"/>
              </a:endParaRPr>
            </a:p>
          </p:txBody>
        </p:sp>
      </p:grpSp>
      <p:grpSp>
        <p:nvGrpSpPr>
          <p:cNvPr id="391" name="Google Shape;391;p14"/>
          <p:cNvGrpSpPr/>
          <p:nvPr/>
        </p:nvGrpSpPr>
        <p:grpSpPr>
          <a:xfrm>
            <a:off x="5004602" y="4073445"/>
            <a:ext cx="385042" cy="523220"/>
            <a:chOff x="3067043" y="1433375"/>
            <a:chExt cx="541778" cy="523220"/>
          </a:xfrm>
        </p:grpSpPr>
        <p:sp>
          <p:nvSpPr>
            <p:cNvPr id="392" name="Google Shape;392;p14"/>
            <p:cNvSpPr/>
            <p:nvPr/>
          </p:nvSpPr>
          <p:spPr>
            <a:xfrm>
              <a:off x="3144644" y="1494263"/>
              <a:ext cx="386576" cy="401444"/>
            </a:xfrm>
            <a:prstGeom prst="rect">
              <a:avLst/>
            </a:prstGeom>
            <a:solidFill>
              <a:srgbClr val="C3D7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sym typeface="Arial" panose="020B0604020202020204"/>
              </a:endParaRPr>
            </a:p>
          </p:txBody>
        </p:sp>
        <p:sp>
          <p:nvSpPr>
            <p:cNvPr id="393" name="Google Shape;393;p14"/>
            <p:cNvSpPr txBox="1"/>
            <p:nvPr/>
          </p:nvSpPr>
          <p:spPr>
            <a:xfrm>
              <a:off x="3067043" y="1433375"/>
              <a:ext cx="5417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3300B8"/>
                  </a:solidFill>
                  <a:sym typeface="Arial" panose="020B0604020202020204"/>
                </a:rPr>
                <a:t>2</a:t>
              </a:r>
              <a:endParaRPr lang="en-US" sz="2800" b="1" i="0" u="none" strike="noStrike" cap="none">
                <a:solidFill>
                  <a:srgbClr val="3300B8"/>
                </a:solidFill>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9"/>
                                        </p:tgtEl>
                                      </p:cBhvr>
                                    </p:animEffect>
                                    <p:set>
                                      <p:cBhvr>
                                        <p:cTn id="7" dur="1" fill="hold">
                                          <p:stCondLst>
                                            <p:cond delay="500"/>
                                          </p:stCondLst>
                                        </p:cTn>
                                        <p:tgtEl>
                                          <p:spTgt spid="37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76"/>
                                        </p:tgtEl>
                                      </p:cBhvr>
                                    </p:animEffect>
                                    <p:set>
                                      <p:cBhvr>
                                        <p:cTn id="12" dur="1" fill="hold">
                                          <p:stCondLst>
                                            <p:cond delay="500"/>
                                          </p:stCondLst>
                                        </p:cTn>
                                        <p:tgtEl>
                                          <p:spTgt spid="3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82"/>
                                        </p:tgtEl>
                                      </p:cBhvr>
                                    </p:animEffect>
                                    <p:set>
                                      <p:cBhvr>
                                        <p:cTn id="17" dur="1" fill="hold">
                                          <p:stCondLst>
                                            <p:cond delay="500"/>
                                          </p:stCondLst>
                                        </p:cTn>
                                        <p:tgtEl>
                                          <p:spTgt spid="38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85"/>
                                        </p:tgtEl>
                                      </p:cBhvr>
                                    </p:animEffect>
                                    <p:set>
                                      <p:cBhvr>
                                        <p:cTn id="22" dur="1" fill="hold">
                                          <p:stCondLst>
                                            <p:cond delay="500"/>
                                          </p:stCondLst>
                                        </p:cTn>
                                        <p:tgtEl>
                                          <p:spTgt spid="38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8"/>
                                        </p:tgtEl>
                                      </p:cBhvr>
                                    </p:animEffect>
                                    <p:set>
                                      <p:cBhvr>
                                        <p:cTn id="27" dur="1" fill="hold">
                                          <p:stCondLst>
                                            <p:cond delay="500"/>
                                          </p:stCondLst>
                                        </p:cTn>
                                        <p:tgtEl>
                                          <p:spTgt spid="3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91"/>
                                        </p:tgtEl>
                                      </p:cBhvr>
                                    </p:animEffect>
                                    <p:set>
                                      <p:cBhvr>
                                        <p:cTn id="32" dur="1" fill="hold">
                                          <p:stCondLst>
                                            <p:cond delay="500"/>
                                          </p:stCondLst>
                                        </p:cTn>
                                        <p:tgtEl>
                                          <p:spTgt spid="3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44812" y="1664053"/>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99" name="Google Shape;399;p15"/>
          <p:cNvSpPr/>
          <p:nvPr/>
        </p:nvSpPr>
        <p:spPr>
          <a:xfrm>
            <a:off x="185452" y="1145893"/>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 3a (Trang 7 VBT TV)</a:t>
            </a:r>
            <a:r>
              <a:rPr lang="en-US" sz="2800" b="1" i="0" u="none" strike="noStrike" cap="none">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lang="en-US" sz="2800" b="1" i="0" u="none" strike="noStrike" cap="none">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endParaRPr sz="2800" b="1" i="0" u="none" strike="noStrike" cap="none">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00" name="Google Shape;400;p15"/>
          <p:cNvSpPr txBox="1"/>
          <p:nvPr/>
        </p:nvSpPr>
        <p:spPr>
          <a:xfrm>
            <a:off x="303899" y="1728137"/>
            <a:ext cx="832798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Tìm</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tiếng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bắt</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đầu</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bằng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1" u="none" strike="noStrike" cap="none" dirty="0">
                <a:solidFill>
                  <a:srgbClr val="FF0000"/>
                </a:solidFill>
                <a:latin typeface="Times New Roman" panose="02020603050405020304" pitchFamily="18" charset="0"/>
                <a:cs typeface="Times New Roman" panose="02020603050405020304" pitchFamily="18" charset="0"/>
                <a:sym typeface="Arial" panose="020B0604020202020204"/>
              </a:rPr>
              <a:t>r</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1" u="none" strike="noStrike" cap="none" dirty="0">
                <a:solidFill>
                  <a:srgbClr val="FF0000"/>
                </a:solidFill>
                <a:latin typeface="Times New Roman" panose="02020603050405020304" pitchFamily="18" charset="0"/>
                <a:cs typeface="Times New Roman" panose="02020603050405020304" pitchFamily="18" charset="0"/>
                <a:sym typeface="Arial" panose="020B0604020202020204"/>
              </a:rPr>
              <a:t>d</a:t>
            </a:r>
            <a:r>
              <a:rPr lang="en-US" sz="28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hay </a:t>
            </a:r>
            <a:r>
              <a:rPr lang="en-US" sz="2800" b="1" i="1" u="none" strike="noStrike" cap="none" dirty="0" err="1">
                <a:solidFill>
                  <a:srgbClr val="FF0000"/>
                </a:solidFill>
                <a:latin typeface="Times New Roman" panose="02020603050405020304" pitchFamily="18" charset="0"/>
                <a:cs typeface="Times New Roman" panose="02020603050405020304" pitchFamily="18" charset="0"/>
                <a:sym typeface="Arial" panose="020B0604020202020204"/>
              </a:rPr>
              <a:t>gi</a:t>
            </a:r>
            <a:r>
              <a:rPr lang="en-US" sz="2800" b="1" i="1" u="none" strike="noStrike" cap="none" dirty="0">
                <a:solidFill>
                  <a:srgbClr val="C0000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thích</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hợp</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với</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mỗi</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 ô </a:t>
            </a:r>
            <a:r>
              <a:rPr lang="en-US" sz="2800" b="1" i="0" u="none" strike="noStrike" cap="none" dirty="0" err="1">
                <a:solidFill>
                  <a:srgbClr val="002060"/>
                </a:solidFill>
                <a:latin typeface="Times New Roman" panose="02020603050405020304" pitchFamily="18" charset="0"/>
                <a:cs typeface="Times New Roman" panose="02020603050405020304" pitchFamily="18" charset="0"/>
                <a:sym typeface="Arial" panose="020B0604020202020204"/>
              </a:rPr>
              <a:t>trống</a:t>
            </a:r>
            <a:r>
              <a:rPr lang="en-US" sz="2800" b="1" i="0" u="none" strike="noStrike" cap="none" dirty="0">
                <a:solidFill>
                  <a:srgbClr val="002060"/>
                </a:solidFill>
                <a:latin typeface="Times New Roman" panose="02020603050405020304" pitchFamily="18" charset="0"/>
                <a:cs typeface="Times New Roman" panose="02020603050405020304" pitchFamily="18" charset="0"/>
                <a:sym typeface="Arial" panose="020B0604020202020204"/>
              </a:rPr>
              <a:t>:</a:t>
            </a:r>
            <a:endParaRPr sz="2800" b="1" i="0" u="none" strike="noStrike" cap="none" dirty="0">
              <a:solidFill>
                <a:srgbClr val="C00000"/>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6"/>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06" name="Google Shape;406;p16"/>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dirty="0">
                <a:solidFill>
                  <a:schemeClr val="accent6"/>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Làm</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việc</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cho</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cả</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ba</a:t>
            </a:r>
            <a:r>
              <a:rPr lang="en-US" sz="2800" b="1" dirty="0">
                <a:solidFill>
                  <a:srgbClr val="FF0000"/>
                </a:solidFill>
                <a:latin typeface="Arial" panose="020B0604020202020204"/>
                <a:ea typeface="Arial" panose="020B0604020202020204"/>
                <a:cs typeface="Arial" panose="020B0604020202020204"/>
                <a:sym typeface="Arial" panose="020B0604020202020204"/>
              </a:rPr>
              <a:t> </a:t>
            </a:r>
            <a:r>
              <a:rPr lang="en-US" sz="2800" b="1" dirty="0" err="1">
                <a:solidFill>
                  <a:srgbClr val="FF0000"/>
                </a:solidFill>
                <a:latin typeface="Arial" panose="020B0604020202020204"/>
                <a:ea typeface="Arial" panose="020B0604020202020204"/>
                <a:cs typeface="Arial" panose="020B0604020202020204"/>
                <a:sym typeface="Arial" panose="020B0604020202020204"/>
              </a:rPr>
              <a:t>thời</a:t>
            </a:r>
            <a:br>
              <a:rPr lang="en-US" sz="2800" b="1" dirty="0">
                <a:solidFill>
                  <a:srgbClr val="0000FF"/>
                </a:solidFill>
                <a:latin typeface="Arial" panose="020B0604020202020204"/>
                <a:ea typeface="Arial" panose="020B0604020202020204"/>
                <a:cs typeface="Arial" panose="020B0604020202020204"/>
                <a:sym typeface="Arial" panose="020B0604020202020204"/>
              </a:rPr>
            </a:br>
            <a:r>
              <a:rPr lang="en-US" sz="2800" b="1" dirty="0">
                <a:solidFill>
                  <a:srgbClr val="99000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Có</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một</a:t>
            </a:r>
            <a:r>
              <a:rPr lang="en-US" sz="2800" b="1" dirty="0">
                <a:solidFill>
                  <a:srgbClr val="002060"/>
                </a:solidFill>
                <a:latin typeface="Arial" panose="020B0604020202020204"/>
                <a:ea typeface="Arial" panose="020B0604020202020204"/>
                <a:cs typeface="Arial" panose="020B0604020202020204"/>
                <a:sym typeface="Arial" panose="020B0604020202020204"/>
              </a:rPr>
              <a:t> con </a:t>
            </a:r>
            <a:r>
              <a:rPr lang="en-US" sz="2800" b="1" dirty="0" err="1">
                <a:solidFill>
                  <a:srgbClr val="002060"/>
                </a:solidFill>
                <a:latin typeface="Arial" panose="020B0604020202020204"/>
                <a:ea typeface="Arial" panose="020B0604020202020204"/>
                <a:cs typeface="Arial" panose="020B0604020202020204"/>
                <a:sym typeface="Arial" panose="020B0604020202020204"/>
              </a:rPr>
              <a:t>ve</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thấy</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nọ</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miệt</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mài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từ</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sáng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đến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tối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chẳng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lúc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nào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ngơi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liền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tò</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mò</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hỏi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quần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quật</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thế</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gì</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đáp</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cả</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thời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nên</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không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thể</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ngừng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tay</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Ve</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nghĩ</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mãi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không</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a:solidFill>
                  <a:srgbClr val="FF523E"/>
                </a:solidFill>
                <a:latin typeface="Arial" panose="020B0604020202020204"/>
                <a:ea typeface="Arial" panose="020B0604020202020204"/>
                <a:cs typeface="Arial" panose="020B0604020202020204"/>
                <a:sym typeface="Arial" panose="020B0604020202020204"/>
              </a:rPr>
              <a:t>ra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hỏi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br>
              <a:rPr lang="en-US" sz="2800" b="1" dirty="0">
                <a:solidFill>
                  <a:srgbClr val="002060"/>
                </a:solidFill>
                <a:latin typeface="Arial" panose="020B0604020202020204"/>
                <a:ea typeface="Arial" panose="020B0604020202020204"/>
                <a:cs typeface="Arial" panose="020B0604020202020204"/>
                <a:sym typeface="Arial" panose="020B0604020202020204"/>
              </a:rPr>
            </a:br>
            <a:r>
              <a:rPr lang="en-US" sz="2800" b="1" dirty="0">
                <a:solidFill>
                  <a:srgbClr val="002060"/>
                </a:solidFill>
                <a:latin typeface="Arial" panose="020B0604020202020204"/>
                <a:ea typeface="Arial" panose="020B0604020202020204"/>
                <a:cs typeface="Arial" panose="020B0604020202020204"/>
                <a:sym typeface="Arial" panose="020B0604020202020204"/>
              </a:rPr>
              <a:t>	-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Thế</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nào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cả</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ba</a:t>
            </a:r>
            <a:r>
              <a:rPr lang="en-US" sz="2800" b="1" dirty="0">
                <a:solidFill>
                  <a:srgbClr val="002060"/>
                </a:solidFill>
                <a:latin typeface="Arial" panose="020B0604020202020204"/>
                <a:ea typeface="Arial" panose="020B0604020202020204"/>
                <a:cs typeface="Arial" panose="020B0604020202020204"/>
                <a:sym typeface="Arial" panose="020B0604020202020204"/>
              </a:rPr>
              <a:t> </a:t>
            </a:r>
            <a:r>
              <a:rPr lang="en-US" sz="2800" b="1" dirty="0" err="1">
                <a:solidFill>
                  <a:srgbClr val="002060"/>
                </a:solidFill>
                <a:latin typeface="Arial" panose="020B0604020202020204"/>
                <a:ea typeface="Arial" panose="020B0604020202020204"/>
                <a:cs typeface="Arial" panose="020B0604020202020204"/>
                <a:sym typeface="Arial" panose="020B0604020202020204"/>
              </a:rPr>
              <a:t>thời</a:t>
            </a:r>
            <a:r>
              <a:rPr lang="en-US" sz="2800" b="1" dirty="0">
                <a:solidFill>
                  <a:srgbClr val="002060"/>
                </a:solidFill>
                <a:latin typeface="Arial" panose="020B0604020202020204"/>
                <a:ea typeface="Arial" panose="020B0604020202020204"/>
                <a:cs typeface="Arial" panose="020B0604020202020204"/>
                <a:sym typeface="Arial" panose="020B0604020202020204"/>
              </a:rPr>
              <a:t>?</a:t>
            </a:r>
            <a:endParaRPr lang="en-US" sz="2800" b="1" dirty="0">
              <a:solidFill>
                <a:srgbClr val="002060"/>
              </a:solidFill>
              <a:latin typeface="Arial" panose="020B0604020202020204"/>
              <a:ea typeface="Arial" panose="020B0604020202020204"/>
              <a:cs typeface="Arial" panose="020B0604020202020204"/>
              <a:sym typeface="Arial" panose="020B0604020202020204"/>
            </a:endParaRPr>
          </a:p>
        </p:txBody>
      </p:sp>
      <p:sp>
        <p:nvSpPr>
          <p:cNvPr id="407" name="Google Shape;407;p16"/>
          <p:cNvSpPr txBox="1"/>
          <p:nvPr/>
        </p:nvSpPr>
        <p:spPr>
          <a:xfrm>
            <a:off x="4383355" y="3652109"/>
            <a:ext cx="396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17"/>
          <p:cNvSpPr/>
          <p:nvPr/>
        </p:nvSpPr>
        <p:spPr>
          <a:xfrm>
            <a:off x="212220" y="270880"/>
            <a:ext cx="8738739" cy="4475418"/>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13" name="Google Shape;413;p17"/>
          <p:cNvSpPr txBox="1">
            <a:spLocks noGrp="1"/>
          </p:cNvSpPr>
          <p:nvPr>
            <p:ph type="title"/>
          </p:nvPr>
        </p:nvSpPr>
        <p:spPr>
          <a:xfrm>
            <a:off x="212220" y="-529431"/>
            <a:ext cx="8670852" cy="6202362"/>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SzPts val="3600"/>
              <a:buNone/>
            </a:pPr>
            <a:r>
              <a:rPr lang="en-US" sz="2800" b="1">
                <a:solidFill>
                  <a:srgbClr val="002060"/>
                </a:solidFill>
                <a:latin typeface="Arial" panose="020B0604020202020204"/>
                <a:ea typeface="Arial" panose="020B0604020202020204"/>
                <a:cs typeface="Arial" panose="020B0604020202020204"/>
                <a:sym typeface="Arial" panose="020B0604020202020204"/>
              </a:rPr>
              <a:t>	</a:t>
            </a:r>
            <a:endParaRPr lang="en-US"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14" name="Google Shape;414;p17"/>
          <p:cNvSpPr/>
          <p:nvPr/>
        </p:nvSpPr>
        <p:spPr>
          <a:xfrm>
            <a:off x="408355" y="605058"/>
            <a:ext cx="8289594" cy="3933384"/>
          </a:xfrm>
          <a:prstGeom prst="rect">
            <a:avLst/>
          </a:prstGeom>
          <a:noFill/>
          <a:ln>
            <a:noFill/>
          </a:ln>
        </p:spPr>
        <p:txBody>
          <a:bodyPr spcFirstLastPara="1" wrap="square" lIns="91425" tIns="45700" rIns="91425" bIns="45700" anchor="t" anchorCtr="0">
            <a:spAutoFit/>
          </a:bodyPr>
          <a:lstStyle/>
          <a:p>
            <a:pPr marL="0" marR="0" lvl="0" indent="360680" algn="just" rtl="0">
              <a:lnSpc>
                <a:spcPct val="110000"/>
              </a:lnSpc>
              <a:spcBef>
                <a:spcPts val="0"/>
              </a:spcBef>
              <a:spcAft>
                <a:spcPts val="0"/>
              </a:spcAft>
              <a:buNone/>
            </a:pP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nông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ôn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tồn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giảng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a:t>
            </a:r>
            <a:endPar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360680" algn="just" rtl="0">
              <a:lnSpc>
                <a:spcPct val="11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Trước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phải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thân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Đó</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hiện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việc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bố</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vì</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quá</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khứ</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Còn</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để</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FF523E"/>
                </a:solidFill>
                <a:latin typeface="Arial" panose="020B0604020202020204"/>
                <a:ea typeface="Arial" panose="020B0604020202020204"/>
                <a:cs typeface="Arial" panose="020B0604020202020204"/>
                <a:sym typeface="Arial" panose="020B0604020202020204"/>
              </a:rPr>
              <a:t>dành</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dụm</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cho</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tương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lai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Sau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này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già</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các</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con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lại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nuôi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như</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bây</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tôi</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đang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phụng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dưỡng</a:t>
            </a: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 cha </a:t>
            </a:r>
            <a:r>
              <a:rPr lang="en-US" sz="2800" b="1" i="0" u="none" strike="noStrike" cap="none" dirty="0" err="1">
                <a:solidFill>
                  <a:srgbClr val="002060"/>
                </a:solidFill>
                <a:latin typeface="Arial" panose="020B0604020202020204"/>
                <a:ea typeface="Arial" panose="020B0604020202020204"/>
                <a:cs typeface="Arial" panose="020B0604020202020204"/>
                <a:sym typeface="Arial" panose="020B0604020202020204"/>
              </a:rPr>
              <a:t>mẹ</a:t>
            </a:r>
            <a:endParaRPr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r" rtl="0">
              <a:lnSpc>
                <a:spcPct val="100000"/>
              </a:lnSpc>
              <a:spcBef>
                <a:spcPts val="1200"/>
              </a:spcBef>
              <a:spcAft>
                <a:spcPts val="0"/>
              </a:spcAft>
              <a:buNone/>
            </a:pPr>
            <a:r>
              <a:rPr lang="en-US" sz="2400" b="1" i="0" u="none" strike="noStrike" cap="none" dirty="0">
                <a:solidFill>
                  <a:srgbClr val="002060"/>
                </a:solidFill>
                <a:latin typeface="Arial" panose="020B0604020202020204"/>
                <a:ea typeface="Arial" panose="020B0604020202020204"/>
                <a:cs typeface="Arial" panose="020B0604020202020204"/>
                <a:sym typeface="Arial" panose="020B0604020202020204"/>
              </a:rPr>
              <a:t>TRUYỆN VUI DÂN GIAN THẾ GIỚI</a:t>
            </a:r>
            <a:endParaRPr sz="12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15" name="Google Shape;415;p17"/>
          <p:cNvSpPr txBox="1"/>
          <p:nvPr/>
        </p:nvSpPr>
        <p:spPr>
          <a:xfrm>
            <a:off x="6084866" y="2571410"/>
            <a:ext cx="8853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6" name="Google Shape;416;p17"/>
          <p:cNvSpPr txBox="1"/>
          <p:nvPr/>
        </p:nvSpPr>
        <p:spPr>
          <a:xfrm>
            <a:off x="5507990" y="627380"/>
            <a:ext cx="681355" cy="5207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17" name="Google Shape;417;p17"/>
          <p:cNvSpPr txBox="1"/>
          <p:nvPr/>
        </p:nvSpPr>
        <p:spPr>
          <a:xfrm>
            <a:off x="467761" y="2067868"/>
            <a:ext cx="540000" cy="523200"/>
          </a:xfrm>
          <a:prstGeom prst="rect">
            <a:avLst/>
          </a:prstGeom>
          <a:solidFill>
            <a:srgbClr val="FFBAAD"/>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16"/>
                                        </p:tgtEl>
                                      </p:cBhvr>
                                    </p:animEffect>
                                    <p:set>
                                      <p:cBhvr>
                                        <p:cTn id="7" dur="1" fill="hold">
                                          <p:stCondLst>
                                            <p:cond delay="1000"/>
                                          </p:stCondLst>
                                        </p:cTn>
                                        <p:tgtEl>
                                          <p:spTgt spid="4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17"/>
                                        </p:tgtEl>
                                      </p:cBhvr>
                                    </p:animEffect>
                                    <p:set>
                                      <p:cBhvr>
                                        <p:cTn id="12" dur="1" fill="hold">
                                          <p:stCondLst>
                                            <p:cond delay="1000"/>
                                          </p:stCondLst>
                                        </p:cTn>
                                        <p:tgtEl>
                                          <p:spTgt spid="4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15"/>
                                        </p:tgtEl>
                                      </p:cBhvr>
                                    </p:animEffect>
                                    <p:set>
                                      <p:cBhvr>
                                        <p:cTn id="17" dur="1" fill="hold">
                                          <p:stCondLst>
                                            <p:cond delay="1000"/>
                                          </p:stCondLst>
                                        </p:cTn>
                                        <p:tgtEl>
                                          <p:spTgt spid="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8"/>
          <p:cNvSpPr/>
          <p:nvPr/>
        </p:nvSpPr>
        <p:spPr>
          <a:xfrm>
            <a:off x="248920" y="1883972"/>
            <a:ext cx="8646160" cy="1082277"/>
          </a:xfrm>
          <a:prstGeom prst="roundRect">
            <a:avLst>
              <a:gd name="adj" fmla="val 16667"/>
            </a:avLst>
          </a:prstGeom>
          <a:solidFill>
            <a:srgbClr val="FED1C8"/>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23" name="Google Shape;423;p18"/>
          <p:cNvSpPr/>
          <p:nvPr/>
        </p:nvSpPr>
        <p:spPr>
          <a:xfrm>
            <a:off x="307308" y="1224782"/>
            <a:ext cx="87376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sng" strike="noStrike" cap="none" dirty="0" err="1">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2800" b="1" i="0" u="sng"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3b (Trang 7 VBT TV)</a:t>
            </a:r>
            <a:r>
              <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endParaRPr lang="en-US" sz="2800" b="1" i="0" u="none" strike="noStrike" cap="none" dirty="0">
              <a:solidFill>
                <a:srgbClr val="C0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l" rtl="0">
              <a:lnSpc>
                <a:spcPct val="100000"/>
              </a:lnSpc>
              <a:spcBef>
                <a:spcPts val="0"/>
              </a:spcBef>
              <a:spcAft>
                <a:spcPts val="0"/>
              </a:spcAft>
              <a:buNone/>
            </a:pPr>
            <a:endParaRPr sz="2800" b="1" i="0" u="none" strike="noStrike" cap="none" dirty="0">
              <a:solidFill>
                <a:srgbClr val="2D292D"/>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24" name="Google Shape;424;p18"/>
          <p:cNvSpPr txBox="1"/>
          <p:nvPr/>
        </p:nvSpPr>
        <p:spPr>
          <a:xfrm>
            <a:off x="408000" y="1948050"/>
            <a:ext cx="87375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Tìm vần chứa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o</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 hay </a:t>
            </a:r>
            <a:r>
              <a:rPr lang="en-US" sz="2800" b="1" i="0" u="none" strike="noStrike" cap="none">
                <a:solidFill>
                  <a:srgbClr val="3300B8"/>
                </a:solidFill>
                <a:latin typeface="Arial" panose="020B0604020202020204"/>
                <a:ea typeface="Arial" panose="020B0604020202020204"/>
                <a:cs typeface="Arial" panose="020B0604020202020204"/>
                <a:sym typeface="Arial" panose="020B0604020202020204"/>
              </a:rPr>
              <a:t>ô</a:t>
            </a:r>
            <a:r>
              <a:rPr lang="en-US" sz="2800" b="1" i="0" u="none" strike="noStrike" cap="none">
                <a:solidFill>
                  <a:schemeClr val="accent6"/>
                </a:solidFill>
                <a:latin typeface="Arial" panose="020B0604020202020204"/>
                <a:ea typeface="Arial" panose="020B0604020202020204"/>
                <a:cs typeface="Arial" panose="020B0604020202020204"/>
                <a:sym typeface="Arial" panose="020B0604020202020204"/>
              </a:rPr>
              <a:t> </a:t>
            </a:r>
            <a:r>
              <a:rPr lang="en-US" sz="2800" b="1" i="0" u="none" strike="noStrike" cap="none">
                <a:solidFill>
                  <a:srgbClr val="000000"/>
                </a:solidFill>
                <a:latin typeface="Arial" panose="020B0604020202020204"/>
                <a:ea typeface="Arial" panose="020B0604020202020204"/>
                <a:cs typeface="Arial" panose="020B0604020202020204"/>
                <a:sym typeface="Arial" panose="020B0604020202020204"/>
              </a:rPr>
              <a:t>thích hợp với mỗi ô trống. Giải câu đố.</a:t>
            </a:r>
            <a:endParaRPr sz="2800" b="1" i="0" u="none" strike="noStrike" cap="none">
              <a:solidFill>
                <a:srgbClr val="C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p:nvPr/>
        </p:nvSpPr>
        <p:spPr>
          <a:xfrm>
            <a:off x="212220" y="270879"/>
            <a:ext cx="8738739" cy="470491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430" name="Google Shape;430;p19"/>
          <p:cNvSpPr txBox="1">
            <a:spLocks noGrp="1"/>
          </p:cNvSpPr>
          <p:nvPr>
            <p:ph type="title"/>
          </p:nvPr>
        </p:nvSpPr>
        <p:spPr>
          <a:xfrm>
            <a:off x="193041" y="167707"/>
            <a:ext cx="8584539" cy="459482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800" b="1">
                <a:solidFill>
                  <a:schemeClr val="accent6"/>
                </a:solidFill>
                <a:latin typeface="Arial" panose="020B0604020202020204"/>
                <a:ea typeface="Arial" panose="020B0604020202020204"/>
                <a:cs typeface="Arial" panose="020B0604020202020204"/>
                <a:sym typeface="Arial" panose="020B0604020202020204"/>
              </a:rPr>
              <a:t>                           </a:t>
            </a:r>
            <a:endParaRPr sz="2800" b="1">
              <a:solidFill>
                <a:srgbClr val="002060"/>
              </a:solidFill>
              <a:latin typeface="Arial" panose="020B0604020202020204"/>
              <a:ea typeface="Arial" panose="020B0604020202020204"/>
              <a:cs typeface="Arial" panose="020B0604020202020204"/>
              <a:sym typeface="Arial" panose="020B0604020202020204"/>
            </a:endParaRPr>
          </a:p>
        </p:txBody>
      </p:sp>
      <p:sp>
        <p:nvSpPr>
          <p:cNvPr id="431" name="Google Shape;431;p19"/>
          <p:cNvSpPr txBox="1"/>
          <p:nvPr/>
        </p:nvSpPr>
        <p:spPr>
          <a:xfrm>
            <a:off x="1215342" y="361323"/>
            <a:ext cx="7361400" cy="11514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Hoa</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gì</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đơm</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lửa</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rực</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ồng</a:t>
            </a:r>
            <a:endParaRPr sz="3200" b="1" i="0" u="none" strike="noStrike" cap="none" dirty="0">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Lớn</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lên</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hạt</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ọc</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đầy</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2D292D"/>
                </a:solidFill>
                <a:latin typeface="Arial" panose="020B0604020202020204"/>
                <a:ea typeface="Arial" panose="020B0604020202020204"/>
                <a:cs typeface="Arial" panose="020B0604020202020204"/>
                <a:sym typeface="Arial" panose="020B0604020202020204"/>
              </a:rPr>
              <a:t>tr</a:t>
            </a:r>
            <a:r>
              <a:rPr lang="en-US" sz="3200" b="1" i="0" u="none" strike="noStrike" cap="none" dirty="0" err="1">
                <a:solidFill>
                  <a:srgbClr val="3300B8"/>
                </a:solidFill>
                <a:latin typeface="Arial" panose="020B0604020202020204"/>
                <a:ea typeface="Arial" panose="020B0604020202020204"/>
                <a:cs typeface="Arial" panose="020B0604020202020204"/>
                <a:sym typeface="Arial" panose="020B0604020202020204"/>
              </a:rPr>
              <a:t>ong</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bị</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000000"/>
                </a:solidFill>
                <a:latin typeface="Arial" panose="020B0604020202020204"/>
                <a:ea typeface="Arial" panose="020B0604020202020204"/>
                <a:cs typeface="Arial" panose="020B0604020202020204"/>
                <a:sym typeface="Arial" panose="020B0604020202020204"/>
              </a:rPr>
              <a:t>vàng</a:t>
            </a:r>
            <a:r>
              <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rPr>
              <a:t>?</a:t>
            </a:r>
            <a:endParaRPr lang="en-US" sz="3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432" name="Google Shape;432;p19"/>
          <p:cNvSpPr txBox="1"/>
          <p:nvPr/>
        </p:nvSpPr>
        <p:spPr>
          <a:xfrm>
            <a:off x="5724440" y="411580"/>
            <a:ext cx="832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3" name="Google Shape;433;p19"/>
          <p:cNvSpPr txBox="1"/>
          <p:nvPr/>
        </p:nvSpPr>
        <p:spPr>
          <a:xfrm>
            <a:off x="4139905" y="989135"/>
            <a:ext cx="5358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4" name="Google Shape;434;p19"/>
          <p:cNvSpPr txBox="1"/>
          <p:nvPr/>
        </p:nvSpPr>
        <p:spPr>
          <a:xfrm>
            <a:off x="1376523" y="2181465"/>
            <a:ext cx="6621600" cy="2284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Hoa nở trên mặt nước</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Lại mang hạt </a:t>
            </a:r>
            <a:r>
              <a:rPr lang="en-US" sz="3200" b="1" i="0" u="none" strike="noStrike" cap="none">
                <a:solidFill>
                  <a:srgbClr val="1E1B1E"/>
                </a:solidFill>
                <a:latin typeface="Arial" panose="020B0604020202020204"/>
                <a:ea typeface="Arial" panose="020B0604020202020204"/>
                <a:cs typeface="Arial" panose="020B0604020202020204"/>
                <a:sym typeface="Arial" panose="020B0604020202020204"/>
              </a:rPr>
              <a:t>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ong </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mình</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Hương bay qua hồ </a:t>
            </a:r>
            <a:r>
              <a:rPr lang="en-US" sz="3200" b="1" i="0" u="none" strike="noStrike" cap="none">
                <a:solidFill>
                  <a:srgbClr val="2D292D"/>
                </a:solidFill>
                <a:latin typeface="Arial" panose="020B0604020202020204"/>
                <a:ea typeface="Arial" panose="020B0604020202020204"/>
                <a:cs typeface="Arial" panose="020B0604020202020204"/>
                <a:sym typeface="Arial" panose="020B0604020202020204"/>
              </a:rPr>
              <a:t>r</a:t>
            </a:r>
            <a:r>
              <a:rPr lang="en-US" sz="3200" b="1" i="0" u="none" strike="noStrike" cap="none">
                <a:solidFill>
                  <a:srgbClr val="3300B8"/>
                </a:solidFill>
                <a:latin typeface="Arial" panose="020B0604020202020204"/>
                <a:ea typeface="Arial" panose="020B0604020202020204"/>
                <a:cs typeface="Arial" panose="020B0604020202020204"/>
                <a:sym typeface="Arial" panose="020B0604020202020204"/>
              </a:rPr>
              <a:t>ộng</a:t>
            </a:r>
            <a:endParaRPr sz="3200" b="1" i="0" u="none" strike="noStrike" cap="none">
              <a:solidFill>
                <a:srgbClr val="3300B8"/>
              </a:solidFill>
              <a:latin typeface="Arial" panose="020B0604020202020204"/>
              <a:ea typeface="Arial" panose="020B0604020202020204"/>
              <a:cs typeface="Arial" panose="020B0604020202020204"/>
              <a:sym typeface="Arial" panose="020B0604020202020204"/>
            </a:endParaRPr>
          </a:p>
          <a:p>
            <a:pPr marL="0" marR="0" lvl="0" indent="0" algn="just" rtl="0">
              <a:lnSpc>
                <a:spcPct val="115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Lá đội đầu mướt xanh.</a:t>
            </a:r>
            <a:endPar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5" name="Google Shape;435;p19"/>
          <p:cNvSpPr txBox="1"/>
          <p:nvPr/>
        </p:nvSpPr>
        <p:spPr>
          <a:xfrm>
            <a:off x="4603845" y="2801580"/>
            <a:ext cx="7233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6" name="Google Shape;436;p19"/>
          <p:cNvSpPr txBox="1"/>
          <p:nvPr/>
        </p:nvSpPr>
        <p:spPr>
          <a:xfrm>
            <a:off x="5615699" y="3363710"/>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37" name="Google Shape;437;p19"/>
          <p:cNvSpPr txBox="1"/>
          <p:nvPr/>
        </p:nvSpPr>
        <p:spPr>
          <a:xfrm>
            <a:off x="5615708" y="1560211"/>
            <a:ext cx="23823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Là</a:t>
            </a:r>
            <a:r>
              <a:rPr lang="en-US" sz="3200" b="1" i="0" u="none" strike="noStrike" cap="none" dirty="0">
                <a:solidFill>
                  <a:srgbClr val="FF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hoa</a:t>
            </a:r>
            <a:r>
              <a:rPr lang="en-US" sz="3200" b="1" i="0" u="none" strike="noStrike" cap="none" dirty="0">
                <a:solidFill>
                  <a:srgbClr val="FF0000"/>
                </a:solidFill>
                <a:latin typeface="Arial" panose="020B0604020202020204"/>
                <a:ea typeface="Arial" panose="020B0604020202020204"/>
                <a:cs typeface="Arial" panose="020B0604020202020204"/>
                <a:sym typeface="Arial" panose="020B0604020202020204"/>
              </a:rPr>
              <a:t> </a:t>
            </a:r>
            <a:r>
              <a:rPr lang="en-US" sz="3200" b="1" i="0" u="none" strike="noStrike" cap="none" dirty="0" err="1">
                <a:solidFill>
                  <a:srgbClr val="FF0000"/>
                </a:solidFill>
                <a:latin typeface="Arial" panose="020B0604020202020204"/>
                <a:ea typeface="Arial" panose="020B0604020202020204"/>
                <a:cs typeface="Arial" panose="020B0604020202020204"/>
                <a:sym typeface="Arial" panose="020B0604020202020204"/>
              </a:rPr>
              <a:t>lựu</a:t>
            </a:r>
            <a:endParaRPr sz="3200" b="1" i="0" u="none" strike="noStrike" cap="none" dirty="0">
              <a:solidFill>
                <a:srgbClr val="FF0000"/>
              </a:solidFill>
              <a:latin typeface="Arial" panose="020B0604020202020204"/>
              <a:ea typeface="Arial" panose="020B0604020202020204"/>
              <a:cs typeface="Arial" panose="020B0604020202020204"/>
              <a:sym typeface="Arial" panose="020B0604020202020204"/>
            </a:endParaRPr>
          </a:p>
        </p:txBody>
      </p:sp>
      <p:sp>
        <p:nvSpPr>
          <p:cNvPr id="438" name="Google Shape;438;p19"/>
          <p:cNvSpPr txBox="1"/>
          <p:nvPr/>
        </p:nvSpPr>
        <p:spPr>
          <a:xfrm>
            <a:off x="6120158" y="1545104"/>
            <a:ext cx="2744100" cy="58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hoa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9" name="Google Shape;439;p19"/>
          <p:cNvSpPr txBox="1"/>
          <p:nvPr/>
        </p:nvSpPr>
        <p:spPr>
          <a:xfrm>
            <a:off x="5686974" y="4311243"/>
            <a:ext cx="2382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0000"/>
                </a:solidFill>
                <a:latin typeface="Arial" panose="020B0604020202020204"/>
                <a:ea typeface="Arial" panose="020B0604020202020204"/>
                <a:cs typeface="Arial" panose="020B0604020202020204"/>
                <a:sym typeface="Arial" panose="020B0604020202020204"/>
              </a:rPr>
              <a:t>Là hoa sen</a:t>
            </a:r>
            <a:endParaRPr sz="3200" b="1" i="0" u="none" strike="noStrike" cap="none">
              <a:solidFill>
                <a:srgbClr val="FF0000"/>
              </a:solidFill>
              <a:latin typeface="Arial" panose="020B0604020202020204"/>
              <a:ea typeface="Arial" panose="020B0604020202020204"/>
              <a:cs typeface="Arial" panose="020B0604020202020204"/>
              <a:sym typeface="Arial" panose="020B0604020202020204"/>
            </a:endParaRPr>
          </a:p>
        </p:txBody>
      </p:sp>
      <p:sp>
        <p:nvSpPr>
          <p:cNvPr id="440" name="Google Shape;440;p19"/>
          <p:cNvSpPr txBox="1"/>
          <p:nvPr/>
        </p:nvSpPr>
        <p:spPr>
          <a:xfrm>
            <a:off x="5832658" y="4311239"/>
            <a:ext cx="27441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Là </a:t>
            </a:r>
            <a:r>
              <a:rPr lang="en-US" sz="3200" b="1"/>
              <a:t>cây</a:t>
            </a:r>
            <a:r>
              <a:rPr lang="en-US" sz="3200" b="1" i="0" u="none" strike="noStrike" cap="none">
                <a:solidFill>
                  <a:srgbClr val="000000"/>
                </a:solidFill>
                <a:latin typeface="Arial" panose="020B0604020202020204"/>
                <a:ea typeface="Arial" panose="020B0604020202020204"/>
                <a:cs typeface="Arial" panose="020B0604020202020204"/>
                <a:sym typeface="Arial" panose="020B0604020202020204"/>
              </a:rPr>
              <a:t> gì?</a:t>
            </a:r>
            <a:endParaRPr sz="3200" b="1"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1" name="Google Shape;441;p19"/>
          <p:cNvSpPr txBox="1"/>
          <p:nvPr/>
        </p:nvSpPr>
        <p:spPr>
          <a:xfrm>
            <a:off x="5832415" y="977705"/>
            <a:ext cx="767700" cy="523200"/>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32"/>
                                        </p:tgtEl>
                                      </p:cBhvr>
                                    </p:animEffect>
                                    <p:set>
                                      <p:cBhvr>
                                        <p:cTn id="7" dur="1" fill="hold">
                                          <p:stCondLst>
                                            <p:cond delay="1000"/>
                                          </p:stCondLst>
                                        </p:cTn>
                                        <p:tgtEl>
                                          <p:spTgt spid="4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33"/>
                                        </p:tgtEl>
                                      </p:cBhvr>
                                    </p:animEffect>
                                    <p:set>
                                      <p:cBhvr>
                                        <p:cTn id="12" dur="1" fill="hold">
                                          <p:stCondLst>
                                            <p:cond delay="1000"/>
                                          </p:stCondLst>
                                        </p:cTn>
                                        <p:tgtEl>
                                          <p:spTgt spid="4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441"/>
                                        </p:tgtEl>
                                      </p:cBhvr>
                                    </p:animEffect>
                                    <p:set>
                                      <p:cBhvr>
                                        <p:cTn id="17" dur="1" fill="hold">
                                          <p:stCondLst>
                                            <p:cond delay="1000"/>
                                          </p:stCondLst>
                                        </p:cTn>
                                        <p:tgtEl>
                                          <p:spTgt spid="4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38"/>
                                        </p:tgtEl>
                                      </p:cBhvr>
                                    </p:animEffect>
                                    <p:set>
                                      <p:cBhvr>
                                        <p:cTn id="22" dur="1" fill="hold">
                                          <p:stCondLst>
                                            <p:cond delay="500"/>
                                          </p:stCondLst>
                                        </p:cTn>
                                        <p:tgtEl>
                                          <p:spTgt spid="43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7"/>
                                        </p:tgtEl>
                                        <p:attrNameLst>
                                          <p:attrName>style.visibility</p:attrName>
                                        </p:attrNameLst>
                                      </p:cBhvr>
                                      <p:to>
                                        <p:strVal val="visible"/>
                                      </p:to>
                                    </p:set>
                                    <p:animEffect transition="in" filter="fade">
                                      <p:cBhvr>
                                        <p:cTn id="27" dur="1000"/>
                                        <p:tgtEl>
                                          <p:spTgt spid="4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35"/>
                                        </p:tgtEl>
                                      </p:cBhvr>
                                    </p:animEffect>
                                    <p:set>
                                      <p:cBhvr>
                                        <p:cTn id="32" dur="1" fill="hold">
                                          <p:stCondLst>
                                            <p:cond delay="1000"/>
                                          </p:stCondLst>
                                        </p:cTn>
                                        <p:tgtEl>
                                          <p:spTgt spid="4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436"/>
                                        </p:tgtEl>
                                      </p:cBhvr>
                                    </p:animEffect>
                                    <p:set>
                                      <p:cBhvr>
                                        <p:cTn id="37" dur="1" fill="hold">
                                          <p:stCondLst>
                                            <p:cond delay="1000"/>
                                          </p:stCondLst>
                                        </p:cTn>
                                        <p:tgtEl>
                                          <p:spTgt spid="4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440"/>
                                        </p:tgtEl>
                                      </p:cBhvr>
                                    </p:animEffect>
                                    <p:set>
                                      <p:cBhvr>
                                        <p:cTn id="42" dur="1" fill="hold">
                                          <p:stCondLst>
                                            <p:cond delay="500"/>
                                          </p:stCondLst>
                                        </p:cTn>
                                        <p:tgtEl>
                                          <p:spTgt spid="4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39"/>
                                        </p:tgtEl>
                                        <p:attrNameLst>
                                          <p:attrName>style.visibility</p:attrName>
                                        </p:attrNameLst>
                                      </p:cBhvr>
                                      <p:to>
                                        <p:strVal val="visible"/>
                                      </p:to>
                                    </p:set>
                                    <p:animEffect transition="in" filter="fade">
                                      <p:cBhvr>
                                        <p:cTn id="47"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None/>
            </a:pP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accent3">
                  <a:lumMod val="10000"/>
                </a:schemeClr>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40" name="Google Shape;240;p2"/>
          <p:cNvSpPr txBox="1">
            <a:spLocks noGrp="1"/>
          </p:cNvSpPr>
          <p:nvPr>
            <p:ph type="title" idx="4294967295"/>
          </p:nvPr>
        </p:nvSpPr>
        <p:spPr>
          <a:xfrm>
            <a:off x="720000" y="393716"/>
            <a:ext cx="77040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US"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rPr>
              <a:t>Yêu cầu cần đạt</a:t>
            </a:r>
            <a:endParaRPr sz="4000">
              <a:solidFill>
                <a:srgbClr val="FE4019"/>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xEl>
                                              <p:pRg st="0" end="0"/>
                                            </p:txEl>
                                          </p:spTgt>
                                        </p:tgtEl>
                                        <p:attrNameLst>
                                          <p:attrName>style.visibility</p:attrName>
                                        </p:attrNameLst>
                                      </p:cBhvr>
                                      <p:to>
                                        <p:strVal val="visible"/>
                                      </p:to>
                                    </p:set>
                                    <p:animEffect transition="in" filter="fade">
                                      <p:cBhvr>
                                        <p:cTn id="12" dur="500"/>
                                        <p:tgtEl>
                                          <p:spTgt spid="2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xEl>
                                              <p:pRg st="1" end="1"/>
                                            </p:txEl>
                                          </p:spTgt>
                                        </p:tgtEl>
                                        <p:attrNameLst>
                                          <p:attrName>style.visibility</p:attrName>
                                        </p:attrNameLst>
                                      </p:cBhvr>
                                      <p:to>
                                        <p:strVal val="visible"/>
                                      </p:to>
                                    </p:set>
                                    <p:animEffect transition="in" filter="fade">
                                      <p:cBhvr>
                                        <p:cTn id="17" dur="500"/>
                                        <p:tgtEl>
                                          <p:spTgt spid="2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9">
                                            <p:txEl>
                                              <p:pRg st="2" end="2"/>
                                            </p:txEl>
                                          </p:spTgt>
                                        </p:tgtEl>
                                        <p:attrNameLst>
                                          <p:attrName>style.visibility</p:attrName>
                                        </p:attrNameLst>
                                      </p:cBhvr>
                                      <p:to>
                                        <p:strVal val="visible"/>
                                      </p:to>
                                    </p:set>
                                    <p:animEffect transition="in" filter="fade">
                                      <p:cBhvr>
                                        <p:cTn id="22" dur="500"/>
                                        <p:tgtEl>
                                          <p:spTgt spid="2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9">
                                            <p:txEl>
                                              <p:pRg st="3" end="3"/>
                                            </p:txEl>
                                          </p:spTgt>
                                        </p:tgtEl>
                                        <p:attrNameLst>
                                          <p:attrName>style.visibility</p:attrName>
                                        </p:attrNameLst>
                                      </p:cBhvr>
                                      <p:to>
                                        <p:strVal val="visible"/>
                                      </p:to>
                                    </p:set>
                                    <p:animEffect transition="in" filter="fade">
                                      <p:cBhvr>
                                        <p:cTn id="27" dur="500"/>
                                        <p:tgtEl>
                                          <p:spTgt spid="2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0"/>
          <p:cNvSpPr txBox="1"/>
          <p:nvPr/>
        </p:nvSpPr>
        <p:spPr>
          <a:xfrm flipH="1">
            <a:off x="585823" y="1376565"/>
            <a:ext cx="8296034" cy="2152262"/>
          </a:xfrm>
          <a:prstGeom prst="rect">
            <a:avLst/>
          </a:prstGeom>
          <a:no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1/ Nghe -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viết</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tả</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None/>
            </a:pP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0"/>
              </a:spcBef>
              <a:spcAft>
                <a:spcPts val="0"/>
              </a:spcAft>
              <a:buClr>
                <a:schemeClr val="dk1"/>
              </a:buClr>
              <a:buSzPts val="1200"/>
              <a:buFont typeface="Nunito"/>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2/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Trình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bày</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đúng</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thể</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loại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văn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xuôi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0" marR="0" lvl="0" indent="0" algn="just" rtl="0">
              <a:lnSpc>
                <a:spcPct val="100000"/>
              </a:lnSpc>
              <a:spcBef>
                <a:spcPts val="3200"/>
              </a:spcBef>
              <a:spcAft>
                <a:spcPts val="3200"/>
              </a:spcAft>
              <a:buClr>
                <a:schemeClr val="dk1"/>
              </a:buClr>
              <a:buSzPts val="1200"/>
              <a:buFont typeface="Nunito"/>
              <a:buNone/>
            </a:pP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3/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Thực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hiện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chính</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xác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các</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bài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tập</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phân</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biệt</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r/d/</a:t>
            </a:r>
            <a:r>
              <a:rPr lang="en-US" sz="3200" b="1" i="0" u="none" strike="noStrike" cap="none" dirty="0" err="1">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gi</a:t>
            </a:r>
            <a:r>
              <a:rPr lang="en-US"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rPr>
              <a:t>, o/ô.</a:t>
            </a:r>
            <a:endParaRPr sz="3200" b="1" i="0" u="none" strike="noStrike" cap="none" dirty="0">
              <a:solidFill>
                <a:schemeClr val="bg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447" name="Google Shape;447;p20"/>
          <p:cNvSpPr/>
          <p:nvPr/>
        </p:nvSpPr>
        <p:spPr>
          <a:xfrm>
            <a:off x="1153262" y="476635"/>
            <a:ext cx="6837475" cy="584735"/>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panose="020B0604020202020204"/>
              <a:buNone/>
            </a:pP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Đánh</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giá</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mục</a:t>
            </a:r>
            <a:r>
              <a:rPr lang="en-US"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rPr>
              <a:t> </a:t>
            </a:r>
            <a:r>
              <a:rPr lang="en-US" sz="3200" b="1" i="0" u="none" strike="noStrike" cap="none" dirty="0" err="1">
                <a:solidFill>
                  <a:schemeClr val="accent6"/>
                </a:solidFill>
                <a:latin typeface="Times New Roman" panose="02020603050405020304" pitchFamily="18" charset="0"/>
                <a:cs typeface="Times New Roman" panose="02020603050405020304" pitchFamily="18" charset="0"/>
                <a:sym typeface="Arial" panose="020B0604020202020204"/>
              </a:rPr>
              <a:t>tiêu</a:t>
            </a:r>
            <a:endParaRPr sz="3200" b="1" i="0" u="none" strike="noStrike" cap="none" dirty="0">
              <a:solidFill>
                <a:schemeClr val="accent6"/>
              </a:solidFill>
              <a:latin typeface="Times New Roman" panose="02020603050405020304" pitchFamily="18" charset="0"/>
              <a:cs typeface="Times New Roman" panose="02020603050405020304" pitchFamily="18" charset="0"/>
              <a:sym typeface="Arial" panose="020B0604020202020204"/>
            </a:endParaRPr>
          </a:p>
        </p:txBody>
      </p:sp>
      <p:pic>
        <p:nvPicPr>
          <p:cNvPr id="448" name="Google Shape;448;p20" descr="About us - ArmyHaus"/>
          <p:cNvPicPr preferRelativeResize="0"/>
          <p:nvPr/>
        </p:nvPicPr>
        <p:blipFill rotWithShape="1">
          <a:blip r:embed="rId1"/>
          <a:srcRect/>
          <a:stretch>
            <a:fillRect/>
          </a:stretch>
        </p:blipFill>
        <p:spPr>
          <a:xfrm>
            <a:off x="30200" y="1625122"/>
            <a:ext cx="515363" cy="495670"/>
          </a:xfrm>
          <a:prstGeom prst="rect">
            <a:avLst/>
          </a:prstGeom>
          <a:noFill/>
          <a:ln>
            <a:noFill/>
          </a:ln>
        </p:spPr>
      </p:pic>
      <p:pic>
        <p:nvPicPr>
          <p:cNvPr id="449" name="Google Shape;449;p20" descr="About us - ArmyHaus"/>
          <p:cNvPicPr preferRelativeResize="0"/>
          <p:nvPr/>
        </p:nvPicPr>
        <p:blipFill rotWithShape="1">
          <a:blip r:embed="rId1"/>
          <a:srcRect/>
          <a:stretch>
            <a:fillRect/>
          </a:stretch>
        </p:blipFill>
        <p:spPr>
          <a:xfrm>
            <a:off x="82581" y="3938976"/>
            <a:ext cx="524285" cy="504251"/>
          </a:xfrm>
          <a:prstGeom prst="rect">
            <a:avLst/>
          </a:prstGeom>
          <a:noFill/>
          <a:ln>
            <a:noFill/>
          </a:ln>
        </p:spPr>
      </p:pic>
      <p:pic>
        <p:nvPicPr>
          <p:cNvPr id="450" name="Google Shape;450;p20" descr="About us - ArmyHaus"/>
          <p:cNvPicPr preferRelativeResize="0"/>
          <p:nvPr/>
        </p:nvPicPr>
        <p:blipFill rotWithShape="1">
          <a:blip r:embed="rId1"/>
          <a:srcRect/>
          <a:stretch>
            <a:fillRect/>
          </a:stretch>
        </p:blipFill>
        <p:spPr>
          <a:xfrm>
            <a:off x="82581" y="3001827"/>
            <a:ext cx="515363" cy="4956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xEl>
                                              <p:pRg st="0" end="0"/>
                                            </p:txEl>
                                          </p:spTgt>
                                        </p:tgtEl>
                                        <p:attrNameLst>
                                          <p:attrName>style.visibility</p:attrName>
                                        </p:attrNameLst>
                                      </p:cBhvr>
                                      <p:to>
                                        <p:strVal val="visible"/>
                                      </p:to>
                                    </p:set>
                                    <p:animEffect transition="in" filter="fade">
                                      <p:cBhvr>
                                        <p:cTn id="7" dur="1000"/>
                                        <p:tgtEl>
                                          <p:spTgt spid="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6">
                                            <p:txEl>
                                              <p:pRg st="0" end="0"/>
                                            </p:txEl>
                                          </p:spTgt>
                                        </p:tgtEl>
                                        <p:attrNameLst>
                                          <p:attrName>style.visibility</p:attrName>
                                        </p:attrNameLst>
                                      </p:cBhvr>
                                      <p:to>
                                        <p:strVal val="visible"/>
                                      </p:to>
                                    </p:set>
                                    <p:animEffect transition="in" filter="fade">
                                      <p:cBhvr>
                                        <p:cTn id="12" dur="500"/>
                                        <p:tgtEl>
                                          <p:spTgt spid="4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xEl>
                                              <p:pRg st="1" end="1"/>
                                            </p:txEl>
                                          </p:spTgt>
                                        </p:tgtEl>
                                        <p:attrNameLst>
                                          <p:attrName>style.visibility</p:attrName>
                                        </p:attrNameLst>
                                      </p:cBhvr>
                                      <p:to>
                                        <p:strVal val="visible"/>
                                      </p:to>
                                    </p:set>
                                    <p:animEffect transition="in" filter="fade">
                                      <p:cBhvr>
                                        <p:cTn id="17" dur="500"/>
                                        <p:tgtEl>
                                          <p:spTgt spid="4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6">
                                            <p:txEl>
                                              <p:pRg st="2" end="2"/>
                                            </p:txEl>
                                          </p:spTgt>
                                        </p:tgtEl>
                                        <p:attrNameLst>
                                          <p:attrName>style.visibility</p:attrName>
                                        </p:attrNameLst>
                                      </p:cBhvr>
                                      <p:to>
                                        <p:strVal val="visible"/>
                                      </p:to>
                                    </p:set>
                                    <p:animEffect transition="in" filter="fade">
                                      <p:cBhvr>
                                        <p:cTn id="22" dur="500"/>
                                        <p:tgtEl>
                                          <p:spTgt spid="44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6">
                                            <p:txEl>
                                              <p:pRg st="3" end="3"/>
                                            </p:txEl>
                                          </p:spTgt>
                                        </p:tgtEl>
                                        <p:attrNameLst>
                                          <p:attrName>style.visibility</p:attrName>
                                        </p:attrNameLst>
                                      </p:cBhvr>
                                      <p:to>
                                        <p:strVal val="visible"/>
                                      </p:to>
                                    </p:set>
                                    <p:animEffect transition="in" filter="fade">
                                      <p:cBhvr>
                                        <p:cTn id="27" dur="500"/>
                                        <p:tgtEl>
                                          <p:spTgt spid="44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8"/>
                                        </p:tgtEl>
                                        <p:attrNameLst>
                                          <p:attrName>style.visibility</p:attrName>
                                        </p:attrNameLst>
                                      </p:cBhvr>
                                      <p:to>
                                        <p:strVal val="visible"/>
                                      </p:to>
                                    </p:set>
                                    <p:animEffect transition="in" filter="fade">
                                      <p:cBhvr>
                                        <p:cTn id="32" dur="500"/>
                                        <p:tgtEl>
                                          <p:spTgt spid="4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animEffect transition="in" filter="fade">
                                      <p:cBhvr>
                                        <p:cTn id="37" dur="500"/>
                                        <p:tgtEl>
                                          <p:spTgt spid="4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9"/>
                                        </p:tgtEl>
                                        <p:attrNameLst>
                                          <p:attrName>style.visibility</p:attrName>
                                        </p:attrNameLst>
                                      </p:cBhvr>
                                      <p:to>
                                        <p:strVal val="visible"/>
                                      </p:to>
                                    </p:set>
                                    <p:animEffect transition="in" filter="fade">
                                      <p:cBhvr>
                                        <p:cTn id="4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1"/>
          <p:cNvSpPr/>
          <p:nvPr/>
        </p:nvSpPr>
        <p:spPr>
          <a:xfrm>
            <a:off x="786446" y="305802"/>
            <a:ext cx="7571108" cy="4819409"/>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nvGrpSpPr>
          <p:cNvPr id="456" name="Google Shape;456;p21"/>
          <p:cNvGrpSpPr/>
          <p:nvPr/>
        </p:nvGrpSpPr>
        <p:grpSpPr>
          <a:xfrm>
            <a:off x="-547212" y="2985710"/>
            <a:ext cx="2312102" cy="2312102"/>
            <a:chOff x="-4916625" y="1638600"/>
            <a:chExt cx="2973000" cy="2973000"/>
          </a:xfrm>
        </p:grpSpPr>
        <p:sp>
          <p:nvSpPr>
            <p:cNvPr id="457" name="Google Shape;457;p21"/>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458" name="Google Shape;458;p21"/>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Times New Roman" panose="02020603050405020304" pitchFamily="18" charset="0"/>
                <a:cs typeface="Times New Roman" panose="02020603050405020304" pitchFamily="18" charset="0"/>
                <a:sym typeface="Arial" panose="020B0604020202020204"/>
              </a:endParaRPr>
            </a:p>
          </p:txBody>
        </p:sp>
      </p:grpSp>
      <p:sp>
        <p:nvSpPr>
          <p:cNvPr id="459" name="Google Shape;459;p21"/>
          <p:cNvSpPr txBox="1">
            <a:spLocks noGrp="1"/>
          </p:cNvSpPr>
          <p:nvPr>
            <p:ph type="title"/>
          </p:nvPr>
        </p:nvSpPr>
        <p:spPr>
          <a:xfrm>
            <a:off x="-141990" y="324091"/>
            <a:ext cx="10972800"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dirty="0">
                <a:solidFill>
                  <a:schemeClr val="dk2"/>
                </a:solidFill>
                <a:latin typeface="Times New Roman" panose="02020603050405020304" pitchFamily="18" charset="0"/>
                <a:ea typeface="Calibri" panose="020F0502020204030204"/>
                <a:cs typeface="Times New Roman" panose="02020603050405020304" pitchFamily="18" charset="0"/>
                <a:sym typeface="Calibri" panose="020F0502020204030204"/>
              </a:rPr>
              <a:t>DẶN DÒ</a:t>
            </a:r>
            <a:endParaRPr lang="en-US" sz="5400" dirty="0">
              <a:solidFill>
                <a:schemeClr val="dk2"/>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sp>
        <p:nvSpPr>
          <p:cNvPr id="2" name="Text Box 0"/>
          <p:cNvSpPr txBox="1"/>
          <p:nvPr/>
        </p:nvSpPr>
        <p:spPr>
          <a:xfrm>
            <a:off x="1972181" y="1684902"/>
            <a:ext cx="6601460" cy="2061210"/>
          </a:xfrm>
          <a:prstGeom prst="rect">
            <a:avLst/>
          </a:prstGeom>
          <a:noFill/>
        </p:spPr>
        <p:txBody>
          <a:bodyPr wrap="square" rtlCol="0" anchor="t">
            <a:spAutoFit/>
          </a:bodyPr>
          <a:lstStyle/>
          <a:p>
            <a:pPr lvl="0" algn="l"/>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Xem</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Nhà</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yêu</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nước</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Nguyễn</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Trung</a:t>
            </a:r>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lang="en-US"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Trực</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lvl="0" algn="l"/>
            <a:r>
              <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Chuẩn</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bị</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bài</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chính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tả</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b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b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Nghe –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viết</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Cánh</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cam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lạc</a:t>
            </a:r>
            <a:r>
              <a:rPr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a:t>
            </a:r>
            <a:r>
              <a:rPr sz="3200" b="1" dirty="0" err="1">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mẹ</a:t>
            </a:r>
            <a:endParaRPr lang="en-US" sz="3200" b="1" dirty="0">
              <a:ln w="19050" cap="flat" cmpd="sng">
                <a:solidFill>
                  <a:schemeClr val="accent6"/>
                </a:solidFill>
                <a:prstDash val="solid"/>
                <a:round/>
                <a:headEnd type="none" w="sm" len="sm"/>
                <a:tailEnd type="none" w="sm" len="sm"/>
              </a:ln>
              <a:solidFill>
                <a:schemeClr val="accent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46632"/>
            <a:ext cx="9220071" cy="5186290"/>
          </a:xfrm>
          <a:prstGeom prst="rect">
            <a:avLst/>
          </a:prstGeom>
        </p:spPr>
      </p:pic>
      <p:pic>
        <p:nvPicPr>
          <p:cNvPr id="2" name="Picture 1"/>
          <p:cNvPicPr>
            <a:picLocks noChangeAspect="1"/>
          </p:cNvPicPr>
          <p:nvPr/>
        </p:nvPicPr>
        <p:blipFill>
          <a:blip r:embed="rId2"/>
          <a:stretch>
            <a:fillRect/>
          </a:stretch>
        </p:blipFill>
        <p:spPr>
          <a:xfrm>
            <a:off x="1060675" y="136065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name="adj" fmla="val 13095"/>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6" name="Google Shape;246;p3"/>
          <p:cNvSpPr txBox="1">
            <a:spLocks noGrp="1"/>
          </p:cNvSpPr>
          <p:nvPr>
            <p:ph type="title"/>
          </p:nvPr>
        </p:nvSpPr>
        <p:spPr>
          <a:xfrm>
            <a:off x="1799395" y="2571750"/>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a:latin typeface="Times New Roman" panose="02020603050405020304" pitchFamily="18" charset="0"/>
                <a:cs typeface="Times New Roman" panose="02020603050405020304" pitchFamily="18" charset="0"/>
              </a:rPr>
              <a:t>Nghe – viết</a:t>
            </a:r>
            <a:endParaRPr sz="6000">
              <a:latin typeface="Times New Roman" panose="02020603050405020304" pitchFamily="18" charset="0"/>
              <a:cs typeface="Times New Roman" panose="02020603050405020304" pitchFamily="18" charset="0"/>
            </a:endParaRPr>
          </a:p>
        </p:txBody>
      </p:sp>
      <p:sp>
        <p:nvSpPr>
          <p:cNvPr id="247" name="Google Shape;247;p3"/>
          <p:cNvSpPr txBox="1">
            <a:spLocks noGrp="1"/>
          </p:cNvSpPr>
          <p:nvPr>
            <p:ph type="subTitle" idx="1"/>
          </p:nvPr>
        </p:nvSpPr>
        <p:spPr>
          <a:xfrm>
            <a:off x="1799395" y="1612288"/>
            <a:ext cx="5476200"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Hoạt</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5400" b="1" dirty="0" err="1">
                <a:latin typeface="Times New Roman" panose="02020603050405020304" pitchFamily="18" charset="0"/>
                <a:ea typeface="Calibri" panose="020F0502020204030204"/>
                <a:cs typeface="Times New Roman" panose="02020603050405020304" pitchFamily="18" charset="0"/>
                <a:sym typeface="Calibri" panose="020F0502020204030204"/>
              </a:rPr>
              <a:t>động</a:t>
            </a:r>
            <a:r>
              <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rPr>
              <a:t> 1</a:t>
            </a:r>
            <a:endParaRPr lang="en-US" sz="5400" b="1" dirty="0">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0" name="Google Shape;250;p3"/>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2000"/>
                                        <p:tgtEl>
                                          <p:spTgt spid="2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
                                        </p:tgtEl>
                                        <p:attrNameLst>
                                          <p:attrName>style.visibility</p:attrName>
                                        </p:attrNameLst>
                                      </p:cBhvr>
                                      <p:to>
                                        <p:strVal val="visible"/>
                                      </p:to>
                                    </p:set>
                                    <p:animEffect transition="in" filter="fade">
                                      <p:cBhvr>
                                        <p:cTn id="1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flipH="1">
            <a:off x="307974" y="94600"/>
            <a:ext cx="8456318" cy="718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3600"/>
              <a:buNone/>
            </a:pP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 YÊU NƯỚC NGUYỄN TRUNG TRỰC</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58" name="Google Shape;258;p4"/>
            <p:cNvSpPr txBox="1"/>
            <p:nvPr/>
          </p:nvSpPr>
          <p:spPr>
            <a:xfrm>
              <a:off x="307974" y="1219140"/>
              <a:ext cx="8528050" cy="35393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sinh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trong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một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nghề</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sông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Năm</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23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tuổi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lãnh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đạo</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nổi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dậy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ở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phủ</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An, nay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thuộc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tỉnh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Long An.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quân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khởi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nghĩa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do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chỉ</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huy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lập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nhiều</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chiến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vang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dội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khắp</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vùng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Bộ</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Bị</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giặc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bắt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và</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đưa</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ra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hành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hình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ông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khảng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khái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trả</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viên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thống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đốc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Kì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“Bao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giờ</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nhổ</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cỏ</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nước</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thì</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mới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hết</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người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Nam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đánh</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Tây</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a:t>
              </a:r>
              <a:endPar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num">
                                      <p:cBhvr additive="base">
                                        <p:cTn id="12" dur="500"/>
                                        <p:tgtEl>
                                          <p:spTgt spid="256"/>
                                        </p:tgtEl>
                                        <p:attrNameLst>
                                          <p:attrName>ppt_w</p:attrName>
                                        </p:attrNameLst>
                                      </p:cBhvr>
                                      <p:tavLst>
                                        <p:tav tm="0">
                                          <p:val>
                                            <p:fltVal val="0"/>
                                          </p:val>
                                        </p:tav>
                                        <p:tav tm="100000">
                                          <p:val>
                                            <p:strVal val="#ppt_w"/>
                                          </p:val>
                                        </p:tav>
                                      </p:tavLst>
                                    </p:anim>
                                    <p:anim calcmode="lin" valueType="num">
                                      <p:cBhvr additive="base">
                                        <p:cTn id="13" dur="500"/>
                                        <p:tgtEl>
                                          <p:spTgt spid="2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sinh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ra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trong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một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gia</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đình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nghèo</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Năm</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23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tuổi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lãnh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đạo</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cuộc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nổi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dậy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ở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phủ</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Tân</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An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lập</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nhiều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chiến</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Ông</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giặc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bắt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và</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bị</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hành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hình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64" name="Google Shape;264;p5"/>
          <p:cNvSpPr/>
          <p:nvPr/>
        </p:nvSpPr>
        <p:spPr>
          <a:xfrm>
            <a:off x="220403" y="174819"/>
            <a:ext cx="6340418"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Em</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biết</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gì</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về</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32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65" name="Google Shape;265;p5"/>
          <p:cNvGrpSpPr/>
          <p:nvPr/>
        </p:nvGrpSpPr>
        <p:grpSpPr>
          <a:xfrm>
            <a:off x="4783429" y="893822"/>
            <a:ext cx="4534191" cy="4164278"/>
            <a:chOff x="4783429" y="893822"/>
            <a:chExt cx="4534191" cy="4164278"/>
          </a:xfrm>
        </p:grpSpPr>
        <p:pic>
          <p:nvPicPr>
            <p:cNvPr id="266" name="Google Shape;266;p5" descr="Danh nhân Anh hùng dân tộc Nguyễn Trung Trực - Báo Long An Online"/>
            <p:cNvPicPr preferRelativeResize="0"/>
            <p:nvPr/>
          </p:nvPicPr>
          <p:blipFill rotWithShape="1">
            <a:blip r:embed="rId1"/>
            <a:srcRect/>
            <a:stretch>
              <a:fillRect/>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NGUYỄN TRUNG TRỰC</a:t>
              </a:r>
              <a:endPar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None/>
              </a:pPr>
              <a:r>
                <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rPr>
                <a:t>(1838-1868)</a:t>
              </a:r>
              <a:endParaRPr lang="en-US" sz="2800" b="1" i="0" u="none" strike="noStrike" cap="none" dirty="0">
                <a:solidFill>
                  <a:srgbClr val="00206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
                                            <p:txEl>
                                              <p:pRg st="0" end="0"/>
                                            </p:txEl>
                                          </p:spTgt>
                                        </p:tgtEl>
                                        <p:attrNameLst>
                                          <p:attrName>style.visibility</p:attrName>
                                        </p:attrNameLst>
                                      </p:cBhvr>
                                      <p:to>
                                        <p:strVal val="visible"/>
                                      </p:to>
                                    </p:set>
                                    <p:animEffect transition="in" filter="fade">
                                      <p:cBhvr>
                                        <p:cTn id="7" dur="1000"/>
                                        <p:tgtEl>
                                          <p:spTgt spid="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822"/>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6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name="adj" fmla="val 16667"/>
            </a:avLst>
          </a:prstGeom>
          <a:solidFill>
            <a:srgbClr val="FFE7E3"/>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2" indent="0" algn="just" rtl="0">
              <a:lnSpc>
                <a:spcPct val="100000"/>
              </a:lnSpc>
              <a:spcBef>
                <a:spcPts val="0"/>
              </a:spcBef>
              <a:spcAft>
                <a:spcPts val="0"/>
              </a:spcAft>
              <a:buNone/>
            </a:pP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Câu</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nói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“Bao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giờ</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nhổ</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cỏ</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nước</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thì</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mới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hết</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người</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Nam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đánh</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 </a:t>
            </a:r>
            <a:r>
              <a:rPr lang="en-US" sz="2800" b="1" i="0" u="none" strike="noStrike" cap="none" dirty="0" err="1">
                <a:solidFill>
                  <a:srgbClr val="111111"/>
                </a:solidFill>
                <a:latin typeface="Arial" panose="020B0604020202020204"/>
                <a:ea typeface="Arial" panose="020B0604020202020204"/>
                <a:cs typeface="Arial" panose="020B0604020202020204"/>
                <a:sym typeface="Arial" panose="020B0604020202020204"/>
              </a:rPr>
              <a:t>Tây</a:t>
            </a:r>
            <a:r>
              <a:rPr lang="en-US" sz="2800" b="1" i="0" u="none" strike="noStrike" cap="none" dirty="0">
                <a:solidFill>
                  <a:srgbClr val="111111"/>
                </a:solidFill>
                <a:latin typeface="Arial" panose="020B0604020202020204"/>
                <a:ea typeface="Arial" panose="020B0604020202020204"/>
                <a:cs typeface="Arial" panose="020B0604020202020204"/>
                <a:sym typeface="Arial" panose="020B0604020202020204"/>
              </a:rPr>
              <a:t>.”</a:t>
            </a:r>
            <a:endParaRPr sz="2800" b="1" i="0" u="none" strike="noStrike" cap="none" dirty="0">
              <a:solidFill>
                <a:srgbClr val="111111"/>
              </a:solidFill>
              <a:latin typeface="Arial" panose="020B0604020202020204"/>
              <a:ea typeface="Arial" panose="020B0604020202020204"/>
              <a:cs typeface="Arial" panose="020B0604020202020204"/>
              <a:sym typeface="Arial" panose="020B0604020202020204"/>
            </a:endParaRPr>
          </a:p>
        </p:txBody>
      </p:sp>
      <p:sp>
        <p:nvSpPr>
          <p:cNvPr id="273" name="Google Shape;273;p6"/>
          <p:cNvSpPr/>
          <p:nvPr/>
        </p:nvSpPr>
        <p:spPr>
          <a:xfrm>
            <a:off x="0" y="113223"/>
            <a:ext cx="8806181"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Nhà</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yêu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nước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Nguyễn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Trung</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Trực</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đã</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có</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câu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nói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nào</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danh</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muôn</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2800" b="1" i="0" u="none" strike="noStrike" cap="none"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đời</a:t>
            </a:r>
            <a:r>
              <a:rPr lang="en-US"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a:t>
            </a:r>
            <a:endParaRPr sz="2800" b="1" i="0" u="none" strike="noStrike" cap="none"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pic>
        <p:nvPicPr>
          <p:cNvPr id="274" name="Google Shape;274;p6" descr="Trước lúc hy sinh, Nguyễn Trung Trực đã thể hiện khí tiết của mình bằng câu nói bất hủ: “Bao giờ người Tây nhổ hết cỏ nước Nam thì mới hết người Nam đánh Tây”. Ảnh: Internet"/>
          <p:cNvPicPr preferRelativeResize="0"/>
          <p:nvPr/>
        </p:nvPicPr>
        <p:blipFill rotWithShape="1">
          <a:blip r:embed="rId1"/>
          <a:srcRect/>
          <a:stretch>
            <a:fillRect/>
          </a:stretch>
        </p:blipFill>
        <p:spPr>
          <a:xfrm>
            <a:off x="562243" y="1435177"/>
            <a:ext cx="4009757" cy="268532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animEffect transition="in" filter="fade">
                                      <p:cBhvr>
                                        <p:cTn id="7" dur="1000"/>
                                        <p:tgtEl>
                                          <p:spTgt spid="2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1000"/>
                                        <p:tgtEl>
                                          <p:spTgt spid="2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6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7"/>
          <p:cNvSpPr txBox="1">
            <a:spLocks noGrp="1"/>
          </p:cNvSpPr>
          <p:nvPr>
            <p:ph type="title"/>
          </p:nvPr>
        </p:nvSpPr>
        <p:spPr>
          <a:xfrm>
            <a:off x="1380722" y="2119361"/>
            <a:ext cx="6110038"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err="1">
                <a:solidFill>
                  <a:schemeClr val="bg2"/>
                </a:solidFill>
                <a:latin typeface="Times New Roman" panose="02020603050405020304" pitchFamily="18" charset="0"/>
                <a:cs typeface="Times New Roman" panose="02020603050405020304" pitchFamily="18" charset="0"/>
              </a:rPr>
              <a:t>Luyện</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viết</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từ</a:t>
            </a:r>
            <a:r>
              <a:rPr lang="en-US" sz="6000" dirty="0">
                <a:solidFill>
                  <a:schemeClr val="bg2"/>
                </a:solidFill>
                <a:latin typeface="Times New Roman" panose="02020603050405020304" pitchFamily="18" charset="0"/>
                <a:cs typeface="Times New Roman" panose="02020603050405020304" pitchFamily="18" charset="0"/>
              </a:rPr>
              <a:t> </a:t>
            </a:r>
            <a:r>
              <a:rPr lang="en-US" sz="6000" dirty="0" err="1">
                <a:solidFill>
                  <a:schemeClr val="bg2"/>
                </a:solidFill>
                <a:latin typeface="Times New Roman" panose="02020603050405020304" pitchFamily="18" charset="0"/>
                <a:cs typeface="Times New Roman" panose="02020603050405020304" pitchFamily="18" charset="0"/>
              </a:rPr>
              <a:t>khó</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3" name="Google Shape;283;p7"/>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8"/>
          <p:cNvSpPr txBox="1">
            <a:spLocks noGrp="1"/>
          </p:cNvSpPr>
          <p:nvPr>
            <p:ph type="title"/>
          </p:nvPr>
        </p:nvSpPr>
        <p:spPr>
          <a:xfrm flipH="1">
            <a:off x="168909" y="135038"/>
            <a:ext cx="6015364" cy="7182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Một</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số</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từ</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ngữ</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cần</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a:t>
            </a:r>
            <a:r>
              <a:rPr lang="en-US" sz="3200" dirty="0" err="1">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lưu</a:t>
            </a:r>
            <a:r>
              <a:rPr lang="en-US"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rPr>
              <a:t> ý:</a:t>
            </a:r>
            <a:endParaRPr sz="3200" dirty="0">
              <a:solidFill>
                <a:srgbClr val="FF0000"/>
              </a:solidFill>
              <a:latin typeface="Times New Roman" panose="02020603050405020304" pitchFamily="18" charset="0"/>
              <a:ea typeface="Calibri" panose="020F0502020204030204"/>
              <a:cs typeface="Times New Roman" panose="02020603050405020304" pitchFamily="18" charset="0"/>
              <a:sym typeface="Calibri" panose="020F0502020204030204"/>
            </a:endParaRPr>
          </a:p>
        </p:txBody>
      </p:sp>
      <p:grpSp>
        <p:nvGrpSpPr>
          <p:cNvPr id="289" name="Google Shape;289;p8"/>
          <p:cNvGrpSpPr/>
          <p:nvPr/>
        </p:nvGrpSpPr>
        <p:grpSpPr>
          <a:xfrm>
            <a:off x="168909" y="1273168"/>
            <a:ext cx="1683040" cy="533098"/>
            <a:chOff x="168909" y="812800"/>
            <a:chExt cx="8806181" cy="4347222"/>
          </a:xfrm>
        </p:grpSpPr>
        <p:sp>
          <p:nvSpPr>
            <p:cNvPr id="290" name="Google Shape;290;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1" name="Google Shape;291;p8"/>
            <p:cNvSpPr txBox="1"/>
            <p:nvPr/>
          </p:nvSpPr>
          <p:spPr>
            <a:xfrm>
              <a:off x="307973" y="893678"/>
              <a:ext cx="8528053" cy="42663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chài</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lưới</a:t>
              </a:r>
              <a:endParaRPr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4" name="Google Shape;294;p8"/>
            <p:cNvSpPr txBox="1"/>
            <p:nvPr/>
          </p:nvSpPr>
          <p:spPr>
            <a:xfrm>
              <a:off x="307973" y="893678"/>
              <a:ext cx="8528053"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nổi dậy</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297" name="Google Shape;297;p8"/>
            <p:cNvSpPr txBox="1"/>
            <p:nvPr/>
          </p:nvSpPr>
          <p:spPr>
            <a:xfrm>
              <a:off x="307963" y="893678"/>
              <a:ext cx="10824684"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khởi nghĩa</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name="adj" fmla="val 16667"/>
              </a:avLst>
            </a:prstGeom>
            <a:solidFill>
              <a:srgbClr val="FFBAAD"/>
            </a:solidFill>
            <a:ln w="25400" cap="flat" cmpd="sng">
              <a:solidFill>
                <a:srgbClr val="BA6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0" name="Google Shape;300;p8"/>
            <p:cNvSpPr txBox="1"/>
            <p:nvPr/>
          </p:nvSpPr>
          <p:spPr>
            <a:xfrm>
              <a:off x="519924" y="893678"/>
              <a:ext cx="11504681" cy="4266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khảng khái</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3" name="Google Shape;303;p8"/>
            <p:cNvSpPr txBox="1"/>
            <p:nvPr/>
          </p:nvSpPr>
          <p:spPr>
            <a:xfrm>
              <a:off x="406723" y="678199"/>
              <a:ext cx="18375029" cy="42666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Nguyễn</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Trung</a:t>
              </a:r>
              <a:r>
                <a:rPr lang="en-US"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rPr>
                <a:t> </a:t>
              </a:r>
              <a:r>
                <a:rPr lang="en-US" sz="2800" b="0" i="0" u="none" strike="noStrike" cap="none" dirty="0" err="1">
                  <a:solidFill>
                    <a:srgbClr val="111111"/>
                  </a:solidFill>
                  <a:latin typeface="Times New Roman" panose="02020603050405020304" pitchFamily="18" charset="0"/>
                  <a:cs typeface="Times New Roman" panose="02020603050405020304" pitchFamily="18" charset="0"/>
                  <a:sym typeface="Arial" panose="020B0604020202020204"/>
                </a:rPr>
                <a:t>Trực</a:t>
              </a:r>
              <a:endParaRPr sz="2800" b="0" i="0" u="none" strike="noStrike" cap="none" dirty="0">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6" name="Google Shape;306;p8"/>
            <p:cNvSpPr txBox="1"/>
            <p:nvPr/>
          </p:nvSpPr>
          <p:spPr>
            <a:xfrm>
              <a:off x="649120" y="57046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Vàm Cỏ</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09" name="Google Shape;309;p8"/>
            <p:cNvSpPr txBox="1"/>
            <p:nvPr/>
          </p:nvSpPr>
          <p:spPr>
            <a:xfrm>
              <a:off x="1216412" y="812800"/>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Tân An</a:t>
              </a:r>
              <a:endPar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2" name="Google Shape;312;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Long An</a:t>
              </a:r>
              <a:endPar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5" name="Google Shape;315;p8"/>
            <p:cNvSpPr txBox="1"/>
            <p:nvPr/>
          </p:nvSpPr>
          <p:spPr>
            <a:xfrm>
              <a:off x="455906" y="678199"/>
              <a:ext cx="12784430"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Tây Nam Bộ</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18" name="Google Shape;318;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Nam Kì</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21" name="Google Shape;321;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Tây</a:t>
              </a:r>
              <a:endParaRPr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name="adj" fmla="val 16667"/>
              </a:avLst>
            </a:prstGeom>
            <a:solidFill>
              <a:srgbClr val="D6E3ED"/>
            </a:solidFill>
            <a:ln w="25400" cap="flat" cmpd="sng">
              <a:solidFill>
                <a:srgbClr val="3962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Times New Roman" panose="02020603050405020304" pitchFamily="18" charset="0"/>
                <a:cs typeface="Times New Roman" panose="02020603050405020304" pitchFamily="18" charset="0"/>
                <a:sym typeface="Arial" panose="020B0604020202020204"/>
              </a:endParaRPr>
            </a:p>
          </p:txBody>
        </p:sp>
        <p:sp>
          <p:nvSpPr>
            <p:cNvPr id="324" name="Google Shape;324;p8"/>
            <p:cNvSpPr txBox="1"/>
            <p:nvPr/>
          </p:nvSpPr>
          <p:spPr>
            <a:xfrm>
              <a:off x="455906" y="678199"/>
              <a:ext cx="8528053" cy="42666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rPr>
                <a:t>Nam</a:t>
              </a:r>
              <a:endParaRPr lang="en-US" sz="2800" b="0" i="0" u="none" strike="noStrike" cap="none">
                <a:solidFill>
                  <a:srgbClr val="111111"/>
                </a:solidFill>
                <a:latin typeface="Times New Roman" panose="02020603050405020304" pitchFamily="18" charset="0"/>
                <a:cs typeface="Times New Roman" panose="02020603050405020304" pitchFamily="18" charset="0"/>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p:tgtEl>
                                          <p:spTgt spid="289"/>
                                        </p:tgtEl>
                                        <p:attrNameLst>
                                          <p:attrName>ppt_w</p:attrName>
                                        </p:attrNameLst>
                                      </p:cBhvr>
                                      <p:tavLst>
                                        <p:tav tm="0">
                                          <p:val>
                                            <p:fltVal val="0"/>
                                          </p:val>
                                        </p:tav>
                                        <p:tav tm="100000">
                                          <p:val>
                                            <p:strVal val="#ppt_w"/>
                                          </p:val>
                                        </p:tav>
                                      </p:tavLst>
                                    </p:anim>
                                    <p:anim calcmode="lin" valueType="num">
                                      <p:cBhvr additive="base">
                                        <p:cTn id="13" dur="500"/>
                                        <p:tgtEl>
                                          <p:spTgt spid="28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92"/>
                                        </p:tgtEl>
                                        <p:attrNameLst>
                                          <p:attrName>style.visibility</p:attrName>
                                        </p:attrNameLst>
                                      </p:cBhvr>
                                      <p:to>
                                        <p:strVal val="visible"/>
                                      </p:to>
                                    </p:set>
                                    <p:anim calcmode="lin" valueType="num">
                                      <p:cBhvr additive="base">
                                        <p:cTn id="18" dur="500"/>
                                        <p:tgtEl>
                                          <p:spTgt spid="292"/>
                                        </p:tgtEl>
                                        <p:attrNameLst>
                                          <p:attrName>ppt_w</p:attrName>
                                        </p:attrNameLst>
                                      </p:cBhvr>
                                      <p:tavLst>
                                        <p:tav tm="0">
                                          <p:val>
                                            <p:fltVal val="0"/>
                                          </p:val>
                                        </p:tav>
                                        <p:tav tm="100000">
                                          <p:val>
                                            <p:strVal val="#ppt_w"/>
                                          </p:val>
                                        </p:tav>
                                      </p:tavLst>
                                    </p:anim>
                                    <p:anim calcmode="lin" valueType="num">
                                      <p:cBhvr additive="base">
                                        <p:cTn id="19" dur="500"/>
                                        <p:tgtEl>
                                          <p:spTgt spid="292"/>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 calcmode="lin" valueType="num">
                                      <p:cBhvr additive="base">
                                        <p:cTn id="24" dur="500"/>
                                        <p:tgtEl>
                                          <p:spTgt spid="295"/>
                                        </p:tgtEl>
                                        <p:attrNameLst>
                                          <p:attrName>ppt_w</p:attrName>
                                        </p:attrNameLst>
                                      </p:cBhvr>
                                      <p:tavLst>
                                        <p:tav tm="0">
                                          <p:val>
                                            <p:fltVal val="0"/>
                                          </p:val>
                                        </p:tav>
                                        <p:tav tm="100000">
                                          <p:val>
                                            <p:strVal val="#ppt_w"/>
                                          </p:val>
                                        </p:tav>
                                      </p:tavLst>
                                    </p:anim>
                                    <p:anim calcmode="lin" valueType="num">
                                      <p:cBhvr additive="base">
                                        <p:cTn id="25" dur="500"/>
                                        <p:tgtEl>
                                          <p:spTgt spid="29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98"/>
                                        </p:tgtEl>
                                        <p:attrNameLst>
                                          <p:attrName>style.visibility</p:attrName>
                                        </p:attrNameLst>
                                      </p:cBhvr>
                                      <p:to>
                                        <p:strVal val="visible"/>
                                      </p:to>
                                    </p:set>
                                    <p:anim calcmode="lin" valueType="num">
                                      <p:cBhvr additive="base">
                                        <p:cTn id="30" dur="500"/>
                                        <p:tgtEl>
                                          <p:spTgt spid="298"/>
                                        </p:tgtEl>
                                        <p:attrNameLst>
                                          <p:attrName>ppt_w</p:attrName>
                                        </p:attrNameLst>
                                      </p:cBhvr>
                                      <p:tavLst>
                                        <p:tav tm="0">
                                          <p:val>
                                            <p:fltVal val="0"/>
                                          </p:val>
                                        </p:tav>
                                        <p:tav tm="100000">
                                          <p:val>
                                            <p:strVal val="#ppt_w"/>
                                          </p:val>
                                        </p:tav>
                                      </p:tavLst>
                                    </p:anim>
                                    <p:anim calcmode="lin" valueType="num">
                                      <p:cBhvr additive="base">
                                        <p:cTn id="31" dur="500"/>
                                        <p:tgtEl>
                                          <p:spTgt spid="29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01"/>
                                        </p:tgtEl>
                                        <p:attrNameLst>
                                          <p:attrName>style.visibility</p:attrName>
                                        </p:attrNameLst>
                                      </p:cBhvr>
                                      <p:to>
                                        <p:strVal val="visible"/>
                                      </p:to>
                                    </p:set>
                                    <p:anim calcmode="lin" valueType="num">
                                      <p:cBhvr additive="base">
                                        <p:cTn id="36" dur="500"/>
                                        <p:tgtEl>
                                          <p:spTgt spid="301"/>
                                        </p:tgtEl>
                                        <p:attrNameLst>
                                          <p:attrName>ppt_w</p:attrName>
                                        </p:attrNameLst>
                                      </p:cBhvr>
                                      <p:tavLst>
                                        <p:tav tm="0">
                                          <p:val>
                                            <p:fltVal val="0"/>
                                          </p:val>
                                        </p:tav>
                                        <p:tav tm="100000">
                                          <p:val>
                                            <p:strVal val="#ppt_w"/>
                                          </p:val>
                                        </p:tav>
                                      </p:tavLst>
                                    </p:anim>
                                    <p:anim calcmode="lin" valueType="num">
                                      <p:cBhvr additive="base">
                                        <p:cTn id="37" dur="500"/>
                                        <p:tgtEl>
                                          <p:spTgt spid="301"/>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 calcmode="lin" valueType="num">
                                      <p:cBhvr additive="base">
                                        <p:cTn id="42" dur="500"/>
                                        <p:tgtEl>
                                          <p:spTgt spid="304"/>
                                        </p:tgtEl>
                                        <p:attrNameLst>
                                          <p:attrName>ppt_w</p:attrName>
                                        </p:attrNameLst>
                                      </p:cBhvr>
                                      <p:tavLst>
                                        <p:tav tm="0">
                                          <p:val>
                                            <p:fltVal val="0"/>
                                          </p:val>
                                        </p:tav>
                                        <p:tav tm="100000">
                                          <p:val>
                                            <p:strVal val="#ppt_w"/>
                                          </p:val>
                                        </p:tav>
                                      </p:tavLst>
                                    </p:anim>
                                    <p:anim calcmode="lin" valueType="num">
                                      <p:cBhvr additive="base">
                                        <p:cTn id="43" dur="500"/>
                                        <p:tgtEl>
                                          <p:spTgt spid="304"/>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07"/>
                                        </p:tgtEl>
                                        <p:attrNameLst>
                                          <p:attrName>style.visibility</p:attrName>
                                        </p:attrNameLst>
                                      </p:cBhvr>
                                      <p:to>
                                        <p:strVal val="visible"/>
                                      </p:to>
                                    </p:set>
                                    <p:anim calcmode="lin" valueType="num">
                                      <p:cBhvr additive="base">
                                        <p:cTn id="48" dur="500"/>
                                        <p:tgtEl>
                                          <p:spTgt spid="307"/>
                                        </p:tgtEl>
                                        <p:attrNameLst>
                                          <p:attrName>ppt_w</p:attrName>
                                        </p:attrNameLst>
                                      </p:cBhvr>
                                      <p:tavLst>
                                        <p:tav tm="0">
                                          <p:val>
                                            <p:fltVal val="0"/>
                                          </p:val>
                                        </p:tav>
                                        <p:tav tm="100000">
                                          <p:val>
                                            <p:strVal val="#ppt_w"/>
                                          </p:val>
                                        </p:tav>
                                      </p:tavLst>
                                    </p:anim>
                                    <p:anim calcmode="lin" valueType="num">
                                      <p:cBhvr additive="base">
                                        <p:cTn id="49" dur="500"/>
                                        <p:tgtEl>
                                          <p:spTgt spid="30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0"/>
                                        </p:tgtEl>
                                        <p:attrNameLst>
                                          <p:attrName>style.visibility</p:attrName>
                                        </p:attrNameLst>
                                      </p:cBhvr>
                                      <p:to>
                                        <p:strVal val="visible"/>
                                      </p:to>
                                    </p:set>
                                    <p:anim calcmode="lin" valueType="num">
                                      <p:cBhvr additive="base">
                                        <p:cTn id="54" dur="500"/>
                                        <p:tgtEl>
                                          <p:spTgt spid="310"/>
                                        </p:tgtEl>
                                        <p:attrNameLst>
                                          <p:attrName>ppt_w</p:attrName>
                                        </p:attrNameLst>
                                      </p:cBhvr>
                                      <p:tavLst>
                                        <p:tav tm="0">
                                          <p:val>
                                            <p:fltVal val="0"/>
                                          </p:val>
                                        </p:tav>
                                        <p:tav tm="100000">
                                          <p:val>
                                            <p:strVal val="#ppt_w"/>
                                          </p:val>
                                        </p:tav>
                                      </p:tavLst>
                                    </p:anim>
                                    <p:anim calcmode="lin" valueType="num">
                                      <p:cBhvr additive="base">
                                        <p:cTn id="55" dur="500"/>
                                        <p:tgtEl>
                                          <p:spTgt spid="310"/>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3"/>
                                        </p:tgtEl>
                                        <p:attrNameLst>
                                          <p:attrName>style.visibility</p:attrName>
                                        </p:attrNameLst>
                                      </p:cBhvr>
                                      <p:to>
                                        <p:strVal val="visible"/>
                                      </p:to>
                                    </p:set>
                                    <p:anim calcmode="lin" valueType="num">
                                      <p:cBhvr additive="base">
                                        <p:cTn id="60" dur="500"/>
                                        <p:tgtEl>
                                          <p:spTgt spid="313"/>
                                        </p:tgtEl>
                                        <p:attrNameLst>
                                          <p:attrName>ppt_w</p:attrName>
                                        </p:attrNameLst>
                                      </p:cBhvr>
                                      <p:tavLst>
                                        <p:tav tm="0">
                                          <p:val>
                                            <p:fltVal val="0"/>
                                          </p:val>
                                        </p:tav>
                                        <p:tav tm="100000">
                                          <p:val>
                                            <p:strVal val="#ppt_w"/>
                                          </p:val>
                                        </p:tav>
                                      </p:tavLst>
                                    </p:anim>
                                    <p:anim calcmode="lin" valueType="num">
                                      <p:cBhvr additive="base">
                                        <p:cTn id="61" dur="500"/>
                                        <p:tgtEl>
                                          <p:spTgt spid="313"/>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316"/>
                                        </p:tgtEl>
                                        <p:attrNameLst>
                                          <p:attrName>style.visibility</p:attrName>
                                        </p:attrNameLst>
                                      </p:cBhvr>
                                      <p:to>
                                        <p:strVal val="visible"/>
                                      </p:to>
                                    </p:set>
                                    <p:anim calcmode="lin" valueType="num">
                                      <p:cBhvr additive="base">
                                        <p:cTn id="66" dur="500"/>
                                        <p:tgtEl>
                                          <p:spTgt spid="316"/>
                                        </p:tgtEl>
                                        <p:attrNameLst>
                                          <p:attrName>ppt_w</p:attrName>
                                        </p:attrNameLst>
                                      </p:cBhvr>
                                      <p:tavLst>
                                        <p:tav tm="0">
                                          <p:val>
                                            <p:fltVal val="0"/>
                                          </p:val>
                                        </p:tav>
                                        <p:tav tm="100000">
                                          <p:val>
                                            <p:strVal val="#ppt_w"/>
                                          </p:val>
                                        </p:tav>
                                      </p:tavLst>
                                    </p:anim>
                                    <p:anim calcmode="lin" valueType="num">
                                      <p:cBhvr additive="base">
                                        <p:cTn id="67" dur="500"/>
                                        <p:tgtEl>
                                          <p:spTgt spid="316"/>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22"/>
                                        </p:tgtEl>
                                        <p:attrNameLst>
                                          <p:attrName>style.visibility</p:attrName>
                                        </p:attrNameLst>
                                      </p:cBhvr>
                                      <p:to>
                                        <p:strVal val="visible"/>
                                      </p:to>
                                    </p:set>
                                    <p:anim calcmode="lin" valueType="num">
                                      <p:cBhvr additive="base">
                                        <p:cTn id="72" dur="500"/>
                                        <p:tgtEl>
                                          <p:spTgt spid="322"/>
                                        </p:tgtEl>
                                        <p:attrNameLst>
                                          <p:attrName>ppt_w</p:attrName>
                                        </p:attrNameLst>
                                      </p:cBhvr>
                                      <p:tavLst>
                                        <p:tav tm="0">
                                          <p:val>
                                            <p:fltVal val="0"/>
                                          </p:val>
                                        </p:tav>
                                        <p:tav tm="100000">
                                          <p:val>
                                            <p:strVal val="#ppt_w"/>
                                          </p:val>
                                        </p:tav>
                                      </p:tavLst>
                                    </p:anim>
                                    <p:anim calcmode="lin" valueType="num">
                                      <p:cBhvr additive="base">
                                        <p:cTn id="73" dur="500"/>
                                        <p:tgtEl>
                                          <p:spTgt spid="322"/>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nodeType="clickEffect">
                                  <p:stCondLst>
                                    <p:cond delay="0"/>
                                  </p:stCondLst>
                                  <p:childTnLst>
                                    <p:set>
                                      <p:cBhvr>
                                        <p:cTn id="77" dur="1" fill="hold">
                                          <p:stCondLst>
                                            <p:cond delay="0"/>
                                          </p:stCondLst>
                                        </p:cTn>
                                        <p:tgtEl>
                                          <p:spTgt spid="319"/>
                                        </p:tgtEl>
                                        <p:attrNameLst>
                                          <p:attrName>style.visibility</p:attrName>
                                        </p:attrNameLst>
                                      </p:cBhvr>
                                      <p:to>
                                        <p:strVal val="visible"/>
                                      </p:to>
                                    </p:set>
                                    <p:anim calcmode="lin" valueType="num">
                                      <p:cBhvr additive="base">
                                        <p:cTn id="78" dur="500"/>
                                        <p:tgtEl>
                                          <p:spTgt spid="319"/>
                                        </p:tgtEl>
                                        <p:attrNameLst>
                                          <p:attrName>ppt_w</p:attrName>
                                        </p:attrNameLst>
                                      </p:cBhvr>
                                      <p:tavLst>
                                        <p:tav tm="0">
                                          <p:val>
                                            <p:fltVal val="0"/>
                                          </p:val>
                                        </p:tav>
                                        <p:tav tm="100000">
                                          <p:val>
                                            <p:strVal val="#ppt_w"/>
                                          </p:val>
                                        </p:tav>
                                      </p:tavLst>
                                    </p:anim>
                                    <p:anim calcmode="lin" valueType="num">
                                      <p:cBhvr additive="base">
                                        <p:cTn id="79" dur="500"/>
                                        <p:tgtEl>
                                          <p:spTgt spid="3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9"/>
          <p:cNvSpPr/>
          <p:nvPr/>
        </p:nvSpPr>
        <p:spPr>
          <a:xfrm>
            <a:off x="1295100" y="1170600"/>
            <a:ext cx="6553800" cy="2802300"/>
          </a:xfrm>
          <a:prstGeom prst="roundRect">
            <a:avLst>
              <a:gd name="adj" fmla="val 13095"/>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1" name="Google Shape;331;p9"/>
          <p:cNvSpPr txBox="1">
            <a:spLocks noGrp="1"/>
          </p:cNvSpPr>
          <p:nvPr>
            <p:ph type="title"/>
          </p:nvPr>
        </p:nvSpPr>
        <p:spPr>
          <a:xfrm>
            <a:off x="1738862" y="2157790"/>
            <a:ext cx="5666276" cy="545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000"/>
              <a:buNone/>
            </a:pPr>
            <a:r>
              <a:rPr lang="en-US" sz="6000" dirty="0">
                <a:solidFill>
                  <a:schemeClr val="bg2"/>
                </a:solidFill>
                <a:latin typeface="Times New Roman" panose="02020603050405020304" pitchFamily="18" charset="0"/>
                <a:cs typeface="Times New Roman" panose="02020603050405020304" pitchFamily="18" charset="0"/>
              </a:rPr>
              <a:t>Nghe - </a:t>
            </a:r>
            <a:r>
              <a:rPr lang="en-US" sz="6000" dirty="0" err="1">
                <a:solidFill>
                  <a:schemeClr val="bg2"/>
                </a:solidFill>
                <a:latin typeface="Times New Roman" panose="02020603050405020304" pitchFamily="18" charset="0"/>
                <a:cs typeface="Times New Roman" panose="02020603050405020304" pitchFamily="18" charset="0"/>
              </a:rPr>
              <a:t>viết</a:t>
            </a:r>
            <a:endParaRPr sz="6000" dirty="0">
              <a:solidFill>
                <a:schemeClr val="bg2"/>
              </a:solidFill>
              <a:latin typeface="Times New Roman" panose="02020603050405020304" pitchFamily="18" charset="0"/>
              <a:cs typeface="Times New Roman" panose="02020603050405020304" pitchFamily="18" charset="0"/>
            </a:endParaRPr>
          </a:p>
        </p:txBody>
      </p:sp>
      <p:grpSp>
        <p:nvGrpSpPr>
          <p:cNvPr id="332" name="Google Shape;332;p9"/>
          <p:cNvGrpSpPr/>
          <p:nvPr/>
        </p:nvGrpSpPr>
        <p:grpSpPr>
          <a:xfrm>
            <a:off x="-547212" y="2985710"/>
            <a:ext cx="2312102" cy="2312102"/>
            <a:chOff x="-4916625" y="1638600"/>
            <a:chExt cx="2973000" cy="2973000"/>
          </a:xfrm>
        </p:grpSpPr>
        <p:sp>
          <p:nvSpPr>
            <p:cNvPr id="333" name="Google Shape;333;p9"/>
            <p:cNvSpPr/>
            <p:nvPr/>
          </p:nvSpPr>
          <p:spPr>
            <a:xfrm>
              <a:off x="-4916625" y="1638600"/>
              <a:ext cx="2973000" cy="2973000"/>
            </a:xfrm>
            <a:custGeom>
              <a:avLst/>
              <a:gdLst/>
              <a:ahLst/>
              <a:cxnLst/>
              <a:rect l="l" t="t" r="r" b="b"/>
              <a:pathLst>
                <a:path w="118920" h="118920" extrusionOk="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4" name="Google Shape;334;p9"/>
            <p:cNvSpPr/>
            <p:nvPr/>
          </p:nvSpPr>
          <p:spPr>
            <a:xfrm>
              <a:off x="-4911950" y="1761525"/>
              <a:ext cx="2831500" cy="2751550"/>
            </a:xfrm>
            <a:custGeom>
              <a:avLst/>
              <a:gdLst/>
              <a:ahLst/>
              <a:cxnLst/>
              <a:rect l="l" t="t" r="r" b="b"/>
              <a:pathLst>
                <a:path w="113260" h="110062" extrusionOk="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3752</Words>
  <Application>WPS Presentation</Application>
  <PresentationFormat>On-screen Show (16:9)</PresentationFormat>
  <Paragraphs>153</Paragraphs>
  <Slides>22</Slides>
  <Notes>21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SimSun</vt:lpstr>
      <vt:lpstr>Wingdings</vt:lpstr>
      <vt:lpstr>Arial</vt:lpstr>
      <vt:lpstr>Oswald</vt:lpstr>
      <vt:lpstr>Bebas Neue</vt:lpstr>
      <vt:lpstr>Segoe Print</vt:lpstr>
      <vt:lpstr>Cambay</vt:lpstr>
      <vt:lpstr>Oswald SemiBold</vt:lpstr>
      <vt:lpstr>Times New Roman</vt:lpstr>
      <vt:lpstr>Calibri</vt:lpstr>
      <vt:lpstr>Nunito</vt:lpstr>
      <vt:lpstr>Microsoft YaHei</vt:lpstr>
      <vt:lpstr>Arial Unicode MS</vt:lpstr>
      <vt:lpstr>Quicksand Medium</vt:lpstr>
      <vt:lpstr>UTM Scriptina KT</vt:lpstr>
      <vt:lpstr>UVN Mang Tre</vt:lpstr>
      <vt:lpstr>字魂70号-灵悦黑体</vt:lpstr>
      <vt:lpstr>DNA Fingerprinting in Forensic Science Workshop by Slidesgo</vt:lpstr>
      <vt:lpstr>PowerPoint 演示文稿</vt:lpstr>
      <vt:lpstr>Yêu cầu cần đạt</vt:lpstr>
      <vt:lpstr>Nghe – viết</vt:lpstr>
      <vt:lpstr>NHÀ YÊU NƯỚC NGUYỄN TRUNG TRỰC</vt:lpstr>
      <vt:lpstr>PowerPoint 演示文稿</vt:lpstr>
      <vt:lpstr>PowerPoint 演示文稿</vt:lpstr>
      <vt:lpstr>Luyện viết từ khó</vt:lpstr>
      <vt:lpstr>Một số từ ngữ cần lưu ý:</vt:lpstr>
      <vt:lpstr>Nghe - viết</vt:lpstr>
      <vt:lpstr>PowerPoint 演示文稿</vt:lpstr>
      <vt:lpstr>NHÀ YÊU NƯỚC NGUYỄN TRUNG TRỰC</vt:lpstr>
      <vt:lpstr>Luyện tập</vt:lpstr>
      <vt:lpstr>PowerPoint 演示文稿</vt:lpstr>
      <vt:lpstr>PowerPoint 演示文稿</vt:lpstr>
      <vt:lpstr>PowerPoint 演示文稿</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vt:lpstr>
      <vt:lpstr>PowerPoint 演示文稿</vt:lpstr>
      <vt:lpstr>                           </vt:lpstr>
      <vt:lpstr>PowerPoint 演示文稿</vt:lpstr>
      <vt:lpstr>DẶN DÒ</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CHÍNH TẢ TUẦN 19</dc:title>
  <dc:creator/>
  <cp:lastModifiedBy>HUONG GIANG</cp:lastModifiedBy>
  <cp:revision>4</cp:revision>
  <dcterms:created xsi:type="dcterms:W3CDTF">2022-01-04T13:14:00Z</dcterms:created>
  <dcterms:modified xsi:type="dcterms:W3CDTF">2023-01-05T05:48:40Z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1033-11.2.0.11440</vt:lpwstr>
  </property>
</Properties>
</file>