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</p:sldMasterIdLst>
  <p:notesMasterIdLst>
    <p:notesMasterId r:id="rId7"/>
  </p:notesMasterIdLst>
  <p:sldIdLst>
    <p:sldId id="347" r:id="rId5"/>
    <p:sldId id="322" r:id="rId6"/>
    <p:sldId id="319" r:id="rId8"/>
    <p:sldId id="333" r:id="rId9"/>
    <p:sldId id="332" r:id="rId10"/>
    <p:sldId id="323" r:id="rId11"/>
    <p:sldId id="273" r:id="rId12"/>
    <p:sldId id="274" r:id="rId13"/>
    <p:sldId id="275" r:id="rId14"/>
    <p:sldId id="329" r:id="rId15"/>
    <p:sldId id="330" r:id="rId16"/>
    <p:sldId id="279" r:id="rId17"/>
    <p:sldId id="280" r:id="rId18"/>
    <p:sldId id="326" r:id="rId19"/>
    <p:sldId id="327" r:id="rId20"/>
    <p:sldId id="33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7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8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61.png"/><Relationship Id="rId3" Type="http://schemas.openxmlformats.org/officeDocument/2006/relationships/image" Target="../media/image24.png"/><Relationship Id="rId27" Type="http://schemas.openxmlformats.org/officeDocument/2006/relationships/notesSlide" Target="../notesSlides/notesSlide6.xml"/><Relationship Id="rId26" Type="http://schemas.openxmlformats.org/officeDocument/2006/relationships/slideLayout" Target="../slideLayouts/slideLayout11.xml"/><Relationship Id="rId25" Type="http://schemas.openxmlformats.org/officeDocument/2006/relationships/image" Target="../media/image56.png"/><Relationship Id="rId24" Type="http://schemas.openxmlformats.org/officeDocument/2006/relationships/image" Target="../media/image40.png"/><Relationship Id="rId23" Type="http://schemas.openxmlformats.org/officeDocument/2006/relationships/image" Target="../media/image55.png"/><Relationship Id="rId22" Type="http://schemas.openxmlformats.org/officeDocument/2006/relationships/image" Target="../media/image54.png"/><Relationship Id="rId21" Type="http://schemas.openxmlformats.org/officeDocument/2006/relationships/image" Target="../media/image53.png"/><Relationship Id="rId20" Type="http://schemas.microsoft.com/office/2007/relationships/hdphoto" Target="../media/image31.wdp"/><Relationship Id="rId2" Type="http://schemas.openxmlformats.org/officeDocument/2006/relationships/image" Target="../media/image60.png"/><Relationship Id="rId19" Type="http://schemas.openxmlformats.org/officeDocument/2006/relationships/image" Target="../media/image30.png"/><Relationship Id="rId18" Type="http://schemas.openxmlformats.org/officeDocument/2006/relationships/image" Target="../media/image52.GIF"/><Relationship Id="rId17" Type="http://schemas.microsoft.com/office/2007/relationships/hdphoto" Target="../media/image51.wdp"/><Relationship Id="rId16" Type="http://schemas.openxmlformats.org/officeDocument/2006/relationships/image" Target="../media/image50.png"/><Relationship Id="rId15" Type="http://schemas.openxmlformats.org/officeDocument/2006/relationships/slide" Target="slide1.xml"/><Relationship Id="rId14" Type="http://schemas.microsoft.com/office/2007/relationships/hdphoto" Target="../media/image49.wdp"/><Relationship Id="rId13" Type="http://schemas.openxmlformats.org/officeDocument/2006/relationships/image" Target="../media/image48.png"/><Relationship Id="rId12" Type="http://schemas.openxmlformats.org/officeDocument/2006/relationships/slide" Target="slide8.xml"/><Relationship Id="rId11" Type="http://schemas.microsoft.com/office/2007/relationships/hdphoto" Target="../media/image47.wdp"/><Relationship Id="rId10" Type="http://schemas.openxmlformats.org/officeDocument/2006/relationships/image" Target="../media/image46.pn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5.png"/><Relationship Id="rId19" Type="http://schemas.openxmlformats.org/officeDocument/2006/relationships/slideLayout" Target="../slideLayouts/slideLayout22.xml"/><Relationship Id="rId18" Type="http://schemas.openxmlformats.org/officeDocument/2006/relationships/image" Target="../media/image21.png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15" Type="http://schemas.openxmlformats.org/officeDocument/2006/relationships/image" Target="../media/image18.png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22.xml"/><Relationship Id="rId17" Type="http://schemas.openxmlformats.org/officeDocument/2006/relationships/image" Target="../media/image21.png"/><Relationship Id="rId16" Type="http://schemas.openxmlformats.org/officeDocument/2006/relationships/image" Target="../media/image20.png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22.xml"/><Relationship Id="rId17" Type="http://schemas.openxmlformats.org/officeDocument/2006/relationships/image" Target="../media/image21.png"/><Relationship Id="rId16" Type="http://schemas.openxmlformats.org/officeDocument/2006/relationships/image" Target="../media/image20.png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5.png"/><Relationship Id="rId19" Type="http://schemas.openxmlformats.org/officeDocument/2006/relationships/slideLayout" Target="../slideLayouts/slideLayout22.xml"/><Relationship Id="rId18" Type="http://schemas.openxmlformats.org/officeDocument/2006/relationships/image" Target="../media/image21.png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15" Type="http://schemas.openxmlformats.org/officeDocument/2006/relationships/image" Target="../media/image18.png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microsoft.com/office/2007/relationships/hdphoto" Target="../media/image33.wdp"/><Relationship Id="rId7" Type="http://schemas.openxmlformats.org/officeDocument/2006/relationships/image" Target="../media/image32.png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microsoft.com/office/2007/relationships/hdphoto" Target="../media/image27.wdp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41.png"/><Relationship Id="rId16" Type="http://schemas.openxmlformats.org/officeDocument/2006/relationships/image" Target="../media/image40.png"/><Relationship Id="rId15" Type="http://schemas.openxmlformats.org/officeDocument/2006/relationships/image" Target="../media/image39.png"/><Relationship Id="rId14" Type="http://schemas.openxmlformats.org/officeDocument/2006/relationships/slide" Target="slide8.xml"/><Relationship Id="rId13" Type="http://schemas.microsoft.com/office/2007/relationships/hdphoto" Target="../media/image38.wdp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microsoft.com/office/2007/relationships/hdphoto" Target="../media/image35.wdp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5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slide" Target="slide8.xml"/><Relationship Id="rId7" Type="http://schemas.microsoft.com/office/2007/relationships/hdphoto" Target="../media/image47.wdp"/><Relationship Id="rId6" Type="http://schemas.openxmlformats.org/officeDocument/2006/relationships/image" Target="../media/image46.png"/><Relationship Id="rId5" Type="http://schemas.openxmlformats.org/officeDocument/2006/relationships/slide" Target="slide7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56.png"/><Relationship Id="rId20" Type="http://schemas.openxmlformats.org/officeDocument/2006/relationships/image" Target="../media/image40.png"/><Relationship Id="rId2" Type="http://schemas.microsoft.com/office/2007/relationships/hdphoto" Target="../media/image27.wdp"/><Relationship Id="rId19" Type="http://schemas.openxmlformats.org/officeDocument/2006/relationships/image" Target="../media/image55.png"/><Relationship Id="rId18" Type="http://schemas.openxmlformats.org/officeDocument/2006/relationships/image" Target="../media/image54.png"/><Relationship Id="rId17" Type="http://schemas.openxmlformats.org/officeDocument/2006/relationships/image" Target="../media/image53.png"/><Relationship Id="rId16" Type="http://schemas.microsoft.com/office/2007/relationships/hdphoto" Target="../media/image31.wdp"/><Relationship Id="rId15" Type="http://schemas.openxmlformats.org/officeDocument/2006/relationships/image" Target="../media/image30.png"/><Relationship Id="rId14" Type="http://schemas.openxmlformats.org/officeDocument/2006/relationships/image" Target="../media/image52.GIF"/><Relationship Id="rId13" Type="http://schemas.microsoft.com/office/2007/relationships/hdphoto" Target="../media/image51.wdp"/><Relationship Id="rId12" Type="http://schemas.openxmlformats.org/officeDocument/2006/relationships/image" Target="../media/image50.png"/><Relationship Id="rId11" Type="http://schemas.openxmlformats.org/officeDocument/2006/relationships/slide" Target="slide1.xml"/><Relationship Id="rId10" Type="http://schemas.microsoft.com/office/2007/relationships/hdphoto" Target="../media/image49.wdp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ext Box 19"/>
          <p:cNvSpPr txBox="1"/>
          <p:nvPr/>
        </p:nvSpPr>
        <p:spPr>
          <a:xfrm>
            <a:off x="2895600" y="304800"/>
            <a:ext cx="6781800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  <a:buClrTx/>
              <a:buFontTx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PHÒNG GIÁO DỤC VÀ ĐÀO TẠO QUẬN LONG BIÊN 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TRƯỜNG TIỂU HỌC PHÚC LỢI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518" name="Text Box 22"/>
          <p:cNvSpPr txBox="1"/>
          <p:nvPr/>
        </p:nvSpPr>
        <p:spPr>
          <a:xfrm>
            <a:off x="2705100" y="6248400"/>
            <a:ext cx="7162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  <a:buClrTx/>
              <a:buFontTx/>
            </a:pPr>
            <a:r>
              <a:rPr lang="en-US" altLang="en-US" sz="2400" b="0" i="1" dirty="0">
                <a:solidFill>
                  <a:srgbClr val="000099"/>
                </a:solidFill>
                <a:latin typeface="Times New Roman" panose="02020603050405020304" pitchFamily="18" charset="0"/>
              </a:rPr>
              <a:t>Năm học 2022 - 2023</a:t>
            </a:r>
            <a:endParaRPr lang="en-US" altLang="en-US" sz="2400" b="0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907" y="2209800"/>
            <a:ext cx="7986817" cy="17532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en-US" sz="5400" kern="10" cap="none" spc="0" normalizeH="0" baseline="0" noProof="0" dirty="0">
                <a:ln w="9525">
                  <a:solidFill>
                    <a:srgbClr val="6600CC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TOÁN 5 </a:t>
            </a:r>
            <a:endParaRPr kumimoji="0" lang="en-US" sz="5400" kern="10" cap="none" spc="0" normalizeH="0" baseline="0" noProof="0" dirty="0">
              <a:ln w="9525">
                <a:solidFill>
                  <a:srgbClr val="6600CC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en-US" sz="5400" kern="10" cap="none" spc="0" normalizeH="0" baseline="0" noProof="0" dirty="0">
                <a:ln w="9525">
                  <a:solidFill>
                    <a:srgbClr val="6600CC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LUYỆN TẬP (TRANG 88)</a:t>
            </a:r>
            <a:endParaRPr kumimoji="0" lang="en-US" sz="5400" kern="1200" cap="none" spc="0" normalizeH="0" baseline="0" noProof="0" dirty="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9909876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59" y="3453193"/>
            <a:ext cx="7041331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1669" y="981188"/>
            <a:ext cx="7596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h: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30,5dm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= 12dm.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5655" y="4624583"/>
            <a:ext cx="5591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30,5 x 12 : 2 = 183 (dm</a:t>
            </a:r>
            <a:r>
              <a:rPr lang="en-US" altLang="en-US" sz="40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7" y="-101315"/>
            <a:ext cx="11789413" cy="4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28" y="3453193"/>
            <a:ext cx="835572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6591" y="968999"/>
            <a:ext cx="85988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1b)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h: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16dm 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 = 5,3m.</a:t>
            </a:r>
            <a:endParaRPr lang="en-US" alt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0421" y="4301781"/>
            <a:ext cx="5956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16dm = 1,6m </a:t>
            </a:r>
            <a:b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1,6 x 5,3 : 2 = 4,24 (m</a:t>
            </a:r>
            <a:r>
              <a:rPr lang="en-US" altLang="en-US" sz="4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0"/>
            <a:ext cx="11046373" cy="40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3247090"/>
            <a:ext cx="11161984" cy="39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0337" y="716441"/>
            <a:ext cx="82913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có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42"/>
          <p:cNvGrpSpPr/>
          <p:nvPr/>
        </p:nvGrpSpPr>
        <p:grpSpPr bwMode="auto">
          <a:xfrm>
            <a:off x="5225179" y="1448004"/>
            <a:ext cx="1986804" cy="1466428"/>
            <a:chOff x="-186" y="1010"/>
            <a:chExt cx="2470" cy="1434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-186" y="1977"/>
              <a:ext cx="480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-154" y="1010"/>
              <a:ext cx="480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1804" y="1993"/>
              <a:ext cx="480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56"/>
          <p:cNvSpPr/>
          <p:nvPr/>
        </p:nvSpPr>
        <p:spPr>
          <a:xfrm>
            <a:off x="1761157" y="4089999"/>
            <a:ext cx="8640218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925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BA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7"/>
          <p:cNvSpPr/>
          <p:nvPr/>
        </p:nvSpPr>
        <p:spPr>
          <a:xfrm>
            <a:off x="1792687" y="5061059"/>
            <a:ext cx="8640218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925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CA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8" y="24222"/>
            <a:ext cx="11040515" cy="41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24" y="3490077"/>
            <a:ext cx="10731061" cy="37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54768" y="878528"/>
            <a:ext cx="821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có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43"/>
          <p:cNvGrpSpPr/>
          <p:nvPr/>
        </p:nvGrpSpPr>
        <p:grpSpPr bwMode="auto">
          <a:xfrm>
            <a:off x="5159083" y="1725590"/>
            <a:ext cx="3350669" cy="1247291"/>
            <a:chOff x="136" y="2818"/>
            <a:chExt cx="2699" cy="1160"/>
          </a:xfrm>
        </p:grpSpPr>
        <p:sp>
          <p:nvSpPr>
            <p:cNvPr id="9" name="Line 23"/>
            <p:cNvSpPr>
              <a:spLocks noChangeShapeType="1"/>
            </p:cNvSpPr>
            <p:nvPr/>
          </p:nvSpPr>
          <p:spPr bwMode="auto">
            <a:xfrm>
              <a:off x="940" y="2972"/>
              <a:ext cx="1392" cy="8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flipH="1" flipV="1">
              <a:off x="440" y="3853"/>
              <a:ext cx="1892" cy="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 flipH="1">
              <a:off x="456" y="2956"/>
              <a:ext cx="473" cy="89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33"/>
            <p:cNvSpPr txBox="1">
              <a:spLocks noChangeArrowheads="1"/>
            </p:cNvSpPr>
            <p:nvPr/>
          </p:nvSpPr>
          <p:spPr bwMode="auto">
            <a:xfrm>
              <a:off x="136" y="3549"/>
              <a:ext cx="480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34"/>
            <p:cNvSpPr txBox="1">
              <a:spLocks noChangeArrowheads="1"/>
            </p:cNvSpPr>
            <p:nvPr/>
          </p:nvSpPr>
          <p:spPr bwMode="auto">
            <a:xfrm>
              <a:off x="568" y="2818"/>
              <a:ext cx="323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35"/>
            <p:cNvSpPr txBox="1">
              <a:spLocks noChangeArrowheads="1"/>
            </p:cNvSpPr>
            <p:nvPr/>
          </p:nvSpPr>
          <p:spPr bwMode="auto">
            <a:xfrm>
              <a:off x="2355" y="3549"/>
              <a:ext cx="480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 rot="21056665" flipH="1">
              <a:off x="966" y="3071"/>
              <a:ext cx="104" cy="15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37"/>
            <p:cNvSpPr>
              <a:spLocks noChangeShapeType="1"/>
            </p:cNvSpPr>
            <p:nvPr/>
          </p:nvSpPr>
          <p:spPr bwMode="auto">
            <a:xfrm flipH="1" flipV="1">
              <a:off x="831" y="3134"/>
              <a:ext cx="144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58"/>
          <p:cNvSpPr/>
          <p:nvPr/>
        </p:nvSpPr>
        <p:spPr>
          <a:xfrm>
            <a:off x="2368767" y="5075383"/>
            <a:ext cx="8116614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925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GD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59"/>
          <p:cNvSpPr/>
          <p:nvPr/>
        </p:nvSpPr>
        <p:spPr>
          <a:xfrm>
            <a:off x="2368768" y="4162899"/>
            <a:ext cx="8116614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925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DG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ED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DG.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8" y="24222"/>
            <a:ext cx="11040515" cy="41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44" y="3493394"/>
            <a:ext cx="10731061" cy="37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58"/>
              <p:cNvSpPr/>
              <p:nvPr/>
            </p:nvSpPr>
            <p:spPr>
              <a:xfrm>
                <a:off x="4072289" y="4600250"/>
                <a:ext cx="4861504" cy="1066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435" tIns="45718" rIns="91435" bIns="45718" anchor="ctr"/>
              <a:lstStyle/>
              <a:p>
                <a:pPr algn="just" defTabSz="1304925">
                  <a:defRPr/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 4 : 2 = 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289" y="4600250"/>
                <a:ext cx="4861504" cy="1066800"/>
              </a:xfrm>
              <a:prstGeom prst="rect">
                <a:avLst/>
              </a:prstGeom>
              <a:blipFill rotWithShape="1">
                <a:blip r:embed="rId4"/>
                <a:stretch>
                  <a:fillRect l="-1" t="-29" r="13" b="29"/>
                </a:stretch>
              </a:blip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08863" y="806160"/>
            <a:ext cx="869036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3a: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5"/>
          <p:cNvGrpSpPr/>
          <p:nvPr/>
        </p:nvGrpSpPr>
        <p:grpSpPr bwMode="auto">
          <a:xfrm>
            <a:off x="5461711" y="1255031"/>
            <a:ext cx="2532361" cy="1718829"/>
            <a:chOff x="1620" y="2610"/>
            <a:chExt cx="2969" cy="1891"/>
          </a:xfrm>
        </p:grpSpPr>
        <p:grpSp>
          <p:nvGrpSpPr>
            <p:cNvPr id="23" name="Group 6"/>
            <p:cNvGrpSpPr/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30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65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5928510" y="2244290"/>
            <a:ext cx="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958671" y="2357809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356230" y="1747206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20"/>
          <p:cNvCxnSpPr>
            <a:stCxn id="33" idx="0"/>
          </p:cNvCxnSpPr>
          <p:nvPr/>
        </p:nvCxnSpPr>
        <p:spPr>
          <a:xfrm rot="5400000">
            <a:off x="5814210" y="2129991"/>
            <a:ext cx="3175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3" grpId="0" animBg="1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8" y="24222"/>
            <a:ext cx="11040515" cy="41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24" y="3496276"/>
            <a:ext cx="10731061" cy="37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58"/>
              <p:cNvSpPr/>
              <p:nvPr/>
            </p:nvSpPr>
            <p:spPr>
              <a:xfrm>
                <a:off x="3876448" y="4550909"/>
                <a:ext cx="5429063" cy="1066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435" tIns="45718" rIns="91435" bIns="45718" anchor="ctr"/>
              <a:lstStyle/>
              <a:p>
                <a:pPr algn="just" defTabSz="1304925">
                  <a:defRPr/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x 3 : 2 = 7,5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448" y="4550909"/>
                <a:ext cx="5429063" cy="1066800"/>
              </a:xfrm>
              <a:prstGeom prst="rect">
                <a:avLst/>
              </a:prstGeom>
              <a:blipFill rotWithShape="1">
                <a:blip r:embed="rId4"/>
                <a:stretch>
                  <a:fillRect l="-8" t="-47" r="4" b="47"/>
                </a:stretch>
              </a:blip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08863" y="806160"/>
            <a:ext cx="869036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3b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21"/>
          <p:cNvSpPr txBox="1">
            <a:spLocks noChangeArrowheads="1"/>
          </p:cNvSpPr>
          <p:nvPr/>
        </p:nvSpPr>
        <p:spPr bwMode="auto">
          <a:xfrm>
            <a:off x="8331674" y="2304117"/>
            <a:ext cx="252434" cy="316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30615" tIns="65308" rIns="130615" bIns="65308" anchor="ctr"/>
          <a:lstStyle/>
          <a:p>
            <a:pPr algn="ctr" defTabSz="1304925" eaLnBrk="0" hangingPunct="0">
              <a:defRPr/>
            </a:pP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5402608" y="2304117"/>
            <a:ext cx="252434" cy="33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6554045" y="1303793"/>
            <a:ext cx="378148" cy="41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Triangle 34"/>
          <p:cNvSpPr/>
          <p:nvPr/>
        </p:nvSpPr>
        <p:spPr>
          <a:xfrm rot="8550714">
            <a:off x="6009210" y="1830251"/>
            <a:ext cx="1869796" cy="1474684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Diamond 39"/>
          <p:cNvSpPr/>
          <p:nvPr/>
        </p:nvSpPr>
        <p:spPr>
          <a:xfrm rot="351794">
            <a:off x="7140905" y="1410214"/>
            <a:ext cx="214518" cy="21950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 rot="3249121">
            <a:off x="7430962" y="1607728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 rot="19311430">
            <a:off x="5620393" y="1557862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65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699280" y="4129883"/>
            <a:ext cx="6019432" cy="4112990"/>
          </a:xfrm>
          <a:prstGeom prst="rect">
            <a:avLst/>
          </a:prstGeom>
        </p:spPr>
      </p:pic>
      <p:pic>
        <p:nvPicPr>
          <p:cNvPr id="13" name="Picture 3" descr="C:\Users\ADMIN\Desktop\Tai nguyen thiet ke tro choi\Bảng gỗ\1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ai nguyen thiet ke tro choi\Bảng gỗ\2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Tai nguyen thiet ke tro choi\Bảng gỗ\3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" y="3409192"/>
            <a:ext cx="8501208" cy="38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884529" y="1040053"/>
            <a:ext cx="4849485" cy="313192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761561" y="6012866"/>
            <a:ext cx="1353663" cy="931229"/>
            <a:chOff x="3709629" y="5706861"/>
            <a:chExt cx="1538126" cy="127676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4" y="4315313"/>
            <a:ext cx="2045741" cy="20457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63" y="5195713"/>
            <a:ext cx="586883" cy="958023"/>
          </a:xfrm>
          <a:prstGeom prst="rect">
            <a:avLst/>
          </a:prstGeom>
        </p:spPr>
      </p:pic>
      <p:grpSp>
        <p:nvGrpSpPr>
          <p:cNvPr id="35" name="Group 67"/>
          <p:cNvGrpSpPr/>
          <p:nvPr/>
        </p:nvGrpSpPr>
        <p:grpSpPr>
          <a:xfrm>
            <a:off x="1206558" y="6033345"/>
            <a:ext cx="1353663" cy="931229"/>
            <a:chOff x="3709629" y="5706861"/>
            <a:chExt cx="1538126" cy="1276763"/>
          </a:xfrm>
        </p:grpSpPr>
        <p:pic>
          <p:nvPicPr>
            <p:cNvPr id="36" name="Picture 68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37" name="Picture 6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38" name="Group 70"/>
          <p:cNvGrpSpPr/>
          <p:nvPr/>
        </p:nvGrpSpPr>
        <p:grpSpPr>
          <a:xfrm>
            <a:off x="-153799" y="6033344"/>
            <a:ext cx="1479193" cy="931229"/>
            <a:chOff x="2151235" y="5706860"/>
            <a:chExt cx="1680762" cy="1276763"/>
          </a:xfrm>
        </p:grpSpPr>
        <p:pic>
          <p:nvPicPr>
            <p:cNvPr id="39" name="Picture 71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40" name="Picture 7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34" y="5081833"/>
            <a:ext cx="846129" cy="1062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5535"/>
            <a:ext cx="4544291" cy="102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15" y="5406885"/>
            <a:ext cx="2328285" cy="12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9" y="-526235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78" y="0"/>
            <a:ext cx="953622" cy="12165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97319" y="1434829"/>
            <a:ext cx="7816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1997319" y="3516372"/>
            <a:ext cx="831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1"/>
            <a:ext cx="12270446" cy="7041624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852" y="4893127"/>
            <a:ext cx="2407876" cy="1917901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5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30034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TOÁN</a:t>
            </a:r>
            <a:b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</a:b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LUYỆN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TẬP (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Trang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88)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1"/>
            <a:ext cx="12270446" cy="7041624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852" y="4893127"/>
            <a:ext cx="2407876" cy="1917901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5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314700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MỤC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TIÊU: </a:t>
            </a:r>
            <a:endParaRPr kumimoji="0" lang="en-US" altLang="zh-CN" sz="4000" b="0" i="0" u="sng" strike="noStrike" kern="1200" cap="none" spc="0" normalizeH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aseline="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1. </a:t>
            </a:r>
            <a:r>
              <a:rPr lang="en-US" altLang="zh-CN" sz="4000" baseline="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Biết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tính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diện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tích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tam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giác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, tam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giác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vuông</a:t>
            </a:r>
            <a:endParaRPr lang="en-US" altLang="zh-CN" sz="40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2.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Xác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định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được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đáy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và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chiều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cao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của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tam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giác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tương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ứng</a:t>
            </a:r>
            <a:endParaRPr kumimoji="0" lang="zh-CN" altLang="en-US" sz="4000" b="0" i="0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1354439" y="1299667"/>
            <a:ext cx="8581319" cy="4412600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263168" y="1281571"/>
            <a:ext cx="1656155" cy="594412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103" y="4386182"/>
            <a:ext cx="1737511" cy="951059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324" y="2456318"/>
            <a:ext cx="1892972" cy="1879255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001" y="4058241"/>
            <a:ext cx="2359357" cy="1879255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0839" y="2300975"/>
            <a:ext cx="653853" cy="649280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0924" y="2227237"/>
            <a:ext cx="342930" cy="361220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0361" y="2629986"/>
            <a:ext cx="772735" cy="768163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514" y="1273077"/>
            <a:ext cx="672143" cy="759018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5058" y="1236492"/>
            <a:ext cx="727011" cy="81845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0415" y="1331965"/>
            <a:ext cx="576122" cy="662998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7095" y="1313384"/>
            <a:ext cx="576122" cy="667570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2872547" y="1470064"/>
            <a:ext cx="914400" cy="433838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63888" y="-7842"/>
            <a:ext cx="264224" cy="4351898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1524000" y="857251"/>
            <a:ext cx="2166757" cy="13190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6016190" y="2002831"/>
            <a:ext cx="264224" cy="4351898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431704" y="2629475"/>
            <a:ext cx="5282662" cy="1067593"/>
          </a:xfrm>
          <a:prstGeom prst="rect">
            <a:avLst/>
          </a:prstGeom>
          <a:noFill/>
        </p:spPr>
        <p:txBody>
          <a:bodyPr wrap="square" lIns="51428" tIns="25714" rIns="51428" bIns="25714" rtlCol="0">
            <a:spAutoFit/>
          </a:bodyPr>
          <a:lstStyle/>
          <a:p>
            <a:pPr algn="ctr" defTabSz="685800">
              <a:defRPr/>
            </a:pPr>
            <a:r>
              <a:rPr lang="en-US" altLang="zh-CN" sz="66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THỰC HÀNH</a:t>
            </a:r>
            <a:endParaRPr lang="zh-CN" altLang="en-US" sz="66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1524000" y="857250"/>
            <a:ext cx="3266669" cy="19886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 CÁNH ƯỚC MƠ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53" y="1674"/>
            <a:ext cx="12365953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49" y="126124"/>
            <a:ext cx="9455693" cy="64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09736" y="1473556"/>
            <a:ext cx="7058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31" y="5878486"/>
            <a:ext cx="1563119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699280" y="4129883"/>
            <a:ext cx="6019432" cy="411299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" y="3409192"/>
            <a:ext cx="8501208" cy="38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2772123"/>
            <a:ext cx="2940036" cy="1850481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1561" y="601286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grpSp>
        <p:nvGrpSpPr>
          <p:cNvPr id="39" name="Group 67"/>
          <p:cNvGrpSpPr/>
          <p:nvPr/>
        </p:nvGrpSpPr>
        <p:grpSpPr>
          <a:xfrm>
            <a:off x="1206558" y="6033345"/>
            <a:ext cx="1353663" cy="931229"/>
            <a:chOff x="3709629" y="5706861"/>
            <a:chExt cx="1538126" cy="1276763"/>
          </a:xfrm>
        </p:grpSpPr>
        <p:pic>
          <p:nvPicPr>
            <p:cNvPr id="40" name="Picture 6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41" name="Picture 6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46" name="Group 70"/>
          <p:cNvGrpSpPr/>
          <p:nvPr/>
        </p:nvGrpSpPr>
        <p:grpSpPr>
          <a:xfrm>
            <a:off x="-153799" y="6033344"/>
            <a:ext cx="1479193" cy="931229"/>
            <a:chOff x="2151235" y="5706860"/>
            <a:chExt cx="1680762" cy="1276763"/>
          </a:xfrm>
        </p:grpSpPr>
        <p:pic>
          <p:nvPicPr>
            <p:cNvPr id="47" name="Picture 7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48" name="Picture 7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2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1591</Words>
  <Application>WPS Presentation</Application>
  <PresentationFormat>Màn hình rộng</PresentationFormat>
  <Paragraphs>98</Paragraphs>
  <Slides>17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SimSun</vt:lpstr>
      <vt:lpstr>Wingdings</vt:lpstr>
      <vt:lpstr>Calibri Light</vt:lpstr>
      <vt:lpstr>Calibri</vt:lpstr>
      <vt:lpstr>方正卡通简体</vt:lpstr>
      <vt:lpstr>Times New Roman</vt:lpstr>
      <vt:lpstr>Microsoft YaHei</vt:lpstr>
      <vt:lpstr>Calibri</vt:lpstr>
      <vt:lpstr>Cambria Math</vt:lpstr>
      <vt:lpstr>Arial Unicode MS</vt:lpstr>
      <vt:lpstr>黑体</vt:lpstr>
      <vt:lpstr>Times New Roman</vt:lpstr>
      <vt:lpstr>4_Office 主题</vt:lpstr>
      <vt:lpstr>4_Office Theme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HUONG GIANG</cp:lastModifiedBy>
  <cp:revision>30</cp:revision>
  <dcterms:created xsi:type="dcterms:W3CDTF">2021-05-12T03:14:00Z</dcterms:created>
  <dcterms:modified xsi:type="dcterms:W3CDTF">2022-12-31T15:43:28Z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5803575B070746528B614DEFB062389D</vt:lpwstr>
  </property>
</Properties>
</file>